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0"/>
  </p:notesMasterIdLst>
  <p:sldIdLst>
    <p:sldId id="256" r:id="rId2"/>
    <p:sldId id="257" r:id="rId3"/>
    <p:sldId id="258" r:id="rId4"/>
    <p:sldId id="259" r:id="rId5"/>
    <p:sldId id="261" r:id="rId6"/>
    <p:sldId id="262" r:id="rId7"/>
    <p:sldId id="260"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102" autoAdjust="0"/>
  </p:normalViewPr>
  <p:slideViewPr>
    <p:cSldViewPr snapToGrid="0" snapToObjects="1">
      <p:cViewPr varScale="1">
        <p:scale>
          <a:sx n="116" d="100"/>
          <a:sy n="116" d="100"/>
        </p:scale>
        <p:origin x="-304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BE6D1-3AB1-314D-8DCD-AE0A3329C084}" type="datetimeFigureOut">
              <a:rPr lang="en-US" smtClean="0"/>
              <a:t>12/9/2013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BE26F0-8909-4944-B26E-BF5F25FB87E9}" type="slidenum">
              <a:rPr lang="en-US" smtClean="0"/>
              <a:t>‹#›</a:t>
            </a:fld>
            <a:endParaRPr lang="en-US"/>
          </a:p>
        </p:txBody>
      </p:sp>
    </p:spTree>
    <p:extLst>
      <p:ext uri="{BB962C8B-B14F-4D97-AF65-F5344CB8AC3E}">
        <p14:creationId xmlns:p14="http://schemas.microsoft.com/office/powerpoint/2010/main" val="349815398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3BE26F0-8909-4944-B26E-BF5F25FB87E9}" type="slidenum">
              <a:rPr lang="en-US" smtClean="0"/>
              <a:t>2</a:t>
            </a:fld>
            <a:endParaRPr lang="en-US"/>
          </a:p>
        </p:txBody>
      </p:sp>
    </p:spTree>
    <p:extLst>
      <p:ext uri="{BB962C8B-B14F-4D97-AF65-F5344CB8AC3E}">
        <p14:creationId xmlns:p14="http://schemas.microsoft.com/office/powerpoint/2010/main" val="2566169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a:t>
            </a:r>
            <a:r>
              <a:rPr lang="en-US" baseline="30000" dirty="0" smtClean="0"/>
              <a:t>th</a:t>
            </a:r>
            <a:r>
              <a:rPr lang="en-US" dirty="0" smtClean="0"/>
              <a:t> largest Country</a:t>
            </a:r>
            <a:r>
              <a:rPr lang="en-US" baseline="0" dirty="0" smtClean="0"/>
              <a:t> in the world by total area made of of the main island, Tasmania, and other small islands.</a:t>
            </a:r>
            <a:endParaRPr lang="en-US" dirty="0" smtClean="0"/>
          </a:p>
          <a:p>
            <a:r>
              <a:rPr lang="en-US" dirty="0" smtClean="0"/>
              <a:t>-Australia is made up of 6 different states:</a:t>
            </a:r>
          </a:p>
          <a:p>
            <a:r>
              <a:rPr lang="en-US" dirty="0" smtClean="0"/>
              <a:t>	1. New</a:t>
            </a:r>
            <a:r>
              <a:rPr lang="en-US" baseline="0" dirty="0" smtClean="0"/>
              <a:t> South Wales</a:t>
            </a:r>
          </a:p>
          <a:p>
            <a:r>
              <a:rPr lang="en-US" baseline="0" dirty="0" smtClean="0"/>
              <a:t>	2. Queensland</a:t>
            </a:r>
          </a:p>
          <a:p>
            <a:r>
              <a:rPr lang="en-US" baseline="0" dirty="0" smtClean="0"/>
              <a:t>	3. South Australia</a:t>
            </a:r>
          </a:p>
          <a:p>
            <a:r>
              <a:rPr lang="en-US" baseline="0" dirty="0" smtClean="0"/>
              <a:t>	4. Victoria</a:t>
            </a:r>
            <a:br>
              <a:rPr lang="en-US" baseline="0" dirty="0" smtClean="0"/>
            </a:br>
            <a:r>
              <a:rPr lang="en-US" baseline="0" dirty="0" smtClean="0"/>
              <a:t>	5. Tasmania</a:t>
            </a:r>
          </a:p>
          <a:p>
            <a:r>
              <a:rPr lang="en-US" baseline="0" dirty="0" smtClean="0"/>
              <a:t>	6. Western Australia</a:t>
            </a:r>
          </a:p>
          <a:p>
            <a:endParaRPr lang="en-US" dirty="0" smtClean="0"/>
          </a:p>
          <a:p>
            <a:r>
              <a:rPr lang="en-US" dirty="0" smtClean="0"/>
              <a:t>And</a:t>
            </a:r>
            <a:r>
              <a:rPr lang="en-US" baseline="0" dirty="0" smtClean="0"/>
              <a:t> 2 Territories:</a:t>
            </a:r>
            <a:br>
              <a:rPr lang="en-US" baseline="0" dirty="0" smtClean="0"/>
            </a:br>
            <a:r>
              <a:rPr lang="en-US" baseline="0" dirty="0" smtClean="0"/>
              <a:t>	1. Northern territory</a:t>
            </a:r>
          </a:p>
          <a:p>
            <a:r>
              <a:rPr lang="en-US" baseline="0" dirty="0" smtClean="0"/>
              <a:t>	2. Australian Capital Territory</a:t>
            </a:r>
          </a:p>
          <a:p>
            <a:endParaRPr lang="en-US" baseline="0" dirty="0" smtClean="0"/>
          </a:p>
          <a:p>
            <a:r>
              <a:rPr lang="en-US" baseline="0" dirty="0" smtClean="0"/>
              <a:t>Each state and territory have their own parliament.</a:t>
            </a:r>
          </a:p>
          <a:p>
            <a:endParaRPr lang="en-US" baseline="0" dirty="0" smtClean="0"/>
          </a:p>
          <a:p>
            <a:r>
              <a:rPr lang="en-US" baseline="0" dirty="0" smtClean="0"/>
              <a:t>In most cases the territories operate very similarly to the states however the Commonwealth Parliament can override  any legislation of the territories parliament.</a:t>
            </a:r>
            <a:br>
              <a:rPr lang="en-US" baseline="0" dirty="0" smtClean="0"/>
            </a:br>
            <a:r>
              <a:rPr lang="en-US" baseline="0" dirty="0" smtClean="0"/>
              <a:t/>
            </a:r>
            <a:br>
              <a:rPr lang="en-US" baseline="0" dirty="0" smtClean="0"/>
            </a:br>
            <a:endParaRPr lang="en-US" dirty="0"/>
          </a:p>
        </p:txBody>
      </p:sp>
      <p:sp>
        <p:nvSpPr>
          <p:cNvPr id="4" name="Slide Number Placeholder 3"/>
          <p:cNvSpPr>
            <a:spLocks noGrp="1"/>
          </p:cNvSpPr>
          <p:nvPr>
            <p:ph type="sldNum" sz="quarter" idx="10"/>
          </p:nvPr>
        </p:nvSpPr>
        <p:spPr/>
        <p:txBody>
          <a:bodyPr/>
          <a:lstStyle/>
          <a:p>
            <a:fld id="{93BE26F0-8909-4944-B26E-BF5F25FB87E9}" type="slidenum">
              <a:rPr lang="en-US" smtClean="0"/>
              <a:t>3</a:t>
            </a:fld>
            <a:endParaRPr lang="en-US"/>
          </a:p>
        </p:txBody>
      </p:sp>
    </p:spTree>
    <p:extLst>
      <p:ext uri="{BB962C8B-B14F-4D97-AF65-F5344CB8AC3E}">
        <p14:creationId xmlns:p14="http://schemas.microsoft.com/office/powerpoint/2010/main" val="3761451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the majority of Australia</a:t>
            </a:r>
            <a:r>
              <a:rPr lang="en-US" baseline="0" dirty="0" smtClean="0"/>
              <a:t> is very arid or desert there are a variety of different temperature zones that vary between tropical rainforest, grasslands, and deserts. In comparison to other countries the weather doesn’t fluctuate as much between winter and summer. Temperatures are moderated by the lack of mountain ranged and the surrounding oceans. The northern part of the island is tropical while the southern part of the island tends to be more temperate with desert environment in between the two. Summer is December – February, winter June to August.</a:t>
            </a:r>
          </a:p>
        </p:txBody>
      </p:sp>
      <p:sp>
        <p:nvSpPr>
          <p:cNvPr id="4" name="Slide Number Placeholder 3"/>
          <p:cNvSpPr>
            <a:spLocks noGrp="1"/>
          </p:cNvSpPr>
          <p:nvPr>
            <p:ph type="sldNum" sz="quarter" idx="10"/>
          </p:nvPr>
        </p:nvSpPr>
        <p:spPr/>
        <p:txBody>
          <a:bodyPr/>
          <a:lstStyle/>
          <a:p>
            <a:fld id="{93BE26F0-8909-4944-B26E-BF5F25FB87E9}" type="slidenum">
              <a:rPr lang="en-US" smtClean="0"/>
              <a:t>4</a:t>
            </a:fld>
            <a:endParaRPr lang="en-US"/>
          </a:p>
        </p:txBody>
      </p:sp>
    </p:spTree>
    <p:extLst>
      <p:ext uri="{BB962C8B-B14F-4D97-AF65-F5344CB8AC3E}">
        <p14:creationId xmlns:p14="http://schemas.microsoft.com/office/powerpoint/2010/main" val="3712504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 most populous</a:t>
            </a:r>
            <a:r>
              <a:rPr lang="en-US" baseline="0" dirty="0" smtClean="0"/>
              <a:t> city in Australia and the </a:t>
            </a:r>
            <a:r>
              <a:rPr lang="en-US" dirty="0" smtClean="0"/>
              <a:t>Capital of Victoria</a:t>
            </a:r>
            <a:r>
              <a:rPr lang="en-US" baseline="0" dirty="0" smtClean="0"/>
              <a:t> 4 million people.</a:t>
            </a:r>
            <a:br>
              <a:rPr lang="en-US" baseline="0" dirty="0" smtClean="0"/>
            </a:br>
            <a:r>
              <a:rPr lang="en-US" dirty="0" smtClean="0"/>
              <a:t/>
            </a:r>
            <a:br>
              <a:rPr lang="en-US" dirty="0" smtClean="0"/>
            </a:br>
            <a:r>
              <a:rPr lang="en-US" dirty="0" smtClean="0"/>
              <a:t>Historically known for growing </a:t>
            </a:r>
            <a:r>
              <a:rPr lang="en-US" baseline="0" dirty="0" smtClean="0"/>
              <a:t>it’s population by nearly ¾ during the Gold rush of 1851 from 25,000 to 40,000.</a:t>
            </a:r>
          </a:p>
          <a:p>
            <a:endParaRPr lang="en-US" baseline="0" dirty="0" smtClean="0"/>
          </a:p>
          <a:p>
            <a:r>
              <a:rPr lang="en-US" baseline="0" dirty="0" smtClean="0"/>
              <a:t>Known for being a cultural center: holding major events, festivals, theatre, musicals, comedy, literature, and film.</a:t>
            </a:r>
            <a:endParaRPr lang="en-US" dirty="0"/>
          </a:p>
        </p:txBody>
      </p:sp>
      <p:sp>
        <p:nvSpPr>
          <p:cNvPr id="4" name="Slide Number Placeholder 3"/>
          <p:cNvSpPr>
            <a:spLocks noGrp="1"/>
          </p:cNvSpPr>
          <p:nvPr>
            <p:ph type="sldNum" sz="quarter" idx="10"/>
          </p:nvPr>
        </p:nvSpPr>
        <p:spPr/>
        <p:txBody>
          <a:bodyPr/>
          <a:lstStyle/>
          <a:p>
            <a:fld id="{93BE26F0-8909-4944-B26E-BF5F25FB87E9}" type="slidenum">
              <a:rPr lang="en-US" smtClean="0"/>
              <a:t>6</a:t>
            </a:fld>
            <a:endParaRPr lang="en-US"/>
          </a:p>
        </p:txBody>
      </p:sp>
    </p:spTree>
    <p:extLst>
      <p:ext uri="{BB962C8B-B14F-4D97-AF65-F5344CB8AC3E}">
        <p14:creationId xmlns:p14="http://schemas.microsoft.com/office/powerpoint/2010/main" val="933158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Population 4.6 million</a:t>
            </a:r>
          </a:p>
          <a:p>
            <a:r>
              <a:rPr lang="en-US" dirty="0" smtClean="0"/>
              <a:t>Largest</a:t>
            </a:r>
            <a:r>
              <a:rPr lang="en-US" baseline="0" dirty="0" smtClean="0"/>
              <a:t> city in Australia, State capital of New South Wales.</a:t>
            </a:r>
            <a:br>
              <a:rPr lang="en-US" baseline="0" dirty="0" smtClean="0"/>
            </a:br>
            <a:r>
              <a:rPr lang="en-US" baseline="0" dirty="0" smtClean="0"/>
              <a:t>Inhabitants are called </a:t>
            </a:r>
            <a:r>
              <a:rPr lang="en-US" baseline="0" dirty="0" err="1" smtClean="0"/>
              <a:t>Syndeysiders</a:t>
            </a:r>
            <a:r>
              <a:rPr lang="en-US" baseline="0" dirty="0" smtClean="0"/>
              <a:t>.</a:t>
            </a:r>
            <a:br>
              <a:rPr lang="en-US" baseline="0" dirty="0" smtClean="0"/>
            </a:br>
            <a:r>
              <a:rPr lang="en-US" dirty="0" smtClean="0"/>
              <a:t/>
            </a:r>
            <a:br>
              <a:rPr lang="en-US" dirty="0" smtClean="0"/>
            </a:br>
            <a:r>
              <a:rPr lang="en-US" dirty="0" smtClean="0"/>
              <a:t>Established in 1788 by</a:t>
            </a:r>
            <a:r>
              <a:rPr lang="en-US" baseline="0" dirty="0" smtClean="0"/>
              <a:t> Captain Arthur Phillip but radio carbon dating suggests that indigenous people people have lived here for at least 30, 000 years prior.</a:t>
            </a:r>
            <a:endParaRPr lang="en-US" dirty="0" smtClean="0"/>
          </a:p>
          <a:p>
            <a:r>
              <a:rPr lang="en-US" dirty="0" smtClean="0"/>
              <a:t>Iconic image:</a:t>
            </a:r>
            <a:r>
              <a:rPr lang="en-US" baseline="0" dirty="0" smtClean="0"/>
              <a:t> Sydney Opera House.</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3BE26F0-8909-4944-B26E-BF5F25FB87E9}" type="slidenum">
              <a:rPr lang="en-US" smtClean="0"/>
              <a:t>7</a:t>
            </a:fld>
            <a:endParaRPr lang="en-US"/>
          </a:p>
        </p:txBody>
      </p:sp>
    </p:spTree>
    <p:extLst>
      <p:ext uri="{BB962C8B-B14F-4D97-AF65-F5344CB8AC3E}">
        <p14:creationId xmlns:p14="http://schemas.microsoft.com/office/powerpoint/2010/main" val="1632192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1C295150-4FD7-4802-B0EB-D52217513A72}" type="datetime1">
              <a:rPr lang="en-US" smtClean="0"/>
              <a:pPr/>
              <a:t>12/9/2013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36DD0FD-55B0-48C4-8AF2-8A69533EDFC3}" type="slidenum">
              <a:rPr lang="en-US" smtClean="0"/>
              <a:pPr/>
              <a:t>‹#›</a:t>
            </a:fld>
            <a:endParaRPr lang="en-US" dirty="0"/>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CA"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461895A-832A-4167-BE9B-7448CA062309}" type="datetime1">
              <a:rPr lang="en-US" smtClean="0"/>
              <a:pPr/>
              <a:t>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CA"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27571FF-D602-4BB6-9683-7A1E909D4296}" type="datetime1">
              <a:rPr lang="en-US" smtClean="0"/>
              <a:pPr/>
              <a:t>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FC392BEB-5202-498C-89F7-BBD3BEE1B887}" type="datetime1">
              <a:rPr lang="en-US" smtClean="0"/>
              <a:pPr/>
              <a:t>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a:p>
        </p:txBody>
      </p:sp>
      <p:sp>
        <p:nvSpPr>
          <p:cNvPr id="11" name="Title 10"/>
          <p:cNvSpPr>
            <a:spLocks noGrp="1"/>
          </p:cNvSpPr>
          <p:nvPr>
            <p:ph type="title"/>
          </p:nvPr>
        </p:nvSpPr>
        <p:spPr/>
        <p:txBody>
          <a:bodyPr/>
          <a:lstStyle/>
          <a:p>
            <a:r>
              <a:rPr lang="en-CA"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CA"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D242B6C6-10FF-4510-A888-F0B9C6A788B0}" type="datetime1">
              <a:rPr lang="en-US" smtClean="0"/>
              <a:pPr/>
              <a:t>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2847B31-A4E1-4FCE-8661-5EC33A675437}" type="datetime1">
              <a:rPr lang="en-US" smtClean="0"/>
              <a:pPr/>
              <a:t>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DD0FD-55B0-48C4-8AF2-8A69533EDFC3}" type="slidenum">
              <a:rPr lang="en-US" smtClean="0"/>
              <a:pPr/>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CA"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7" name="Date Placeholder 6"/>
          <p:cNvSpPr>
            <a:spLocks noGrp="1"/>
          </p:cNvSpPr>
          <p:nvPr>
            <p:ph type="dt" sz="half" idx="10"/>
          </p:nvPr>
        </p:nvSpPr>
        <p:spPr/>
        <p:txBody>
          <a:bodyPr/>
          <a:lstStyle/>
          <a:p>
            <a:fld id="{7CAD832D-B7F8-4A85-B115-3F84BE9AC26D}" type="datetime1">
              <a:rPr lang="en-US" smtClean="0"/>
              <a:pPr/>
              <a:t>12/9/2013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6DD0FD-55B0-48C4-8AF2-8A69533EDFC3}" type="slidenum">
              <a:rPr lang="en-US" smtClean="0"/>
              <a:pPr/>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dirty="0"/>
          </a:p>
        </p:txBody>
      </p:sp>
      <p:sp>
        <p:nvSpPr>
          <p:cNvPr id="3" name="Date Placeholder 2"/>
          <p:cNvSpPr>
            <a:spLocks noGrp="1"/>
          </p:cNvSpPr>
          <p:nvPr>
            <p:ph type="dt" sz="half" idx="10"/>
          </p:nvPr>
        </p:nvSpPr>
        <p:spPr/>
        <p:txBody>
          <a:bodyPr/>
          <a:lstStyle/>
          <a:p>
            <a:fld id="{E10B34F3-05F7-41C1-B84E-68CE2E00C83C}" type="datetime1">
              <a:rPr lang="en-US" smtClean="0"/>
              <a:pPr/>
              <a:t>12/9/2013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6DD0FD-55B0-48C4-8AF2-8A69533EDFC3}" type="slidenum">
              <a:rPr lang="en-US" smtClean="0"/>
              <a:pPr/>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D47F82-2B2E-4837-B3AB-C94C672FBECB}" type="datetime1">
              <a:rPr lang="en-US" smtClean="0"/>
              <a:pPr/>
              <a:t>12/9/2013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6DD0FD-55B0-48C4-8AF2-8A69533EDF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CA"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81E57738-F4B0-48EA-9B71-E0F723F8BF6C}" type="datetime1">
              <a:rPr lang="en-US" smtClean="0"/>
              <a:pPr/>
              <a:t>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DD0FD-55B0-48C4-8AF2-8A69533EDF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CA"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E600D5EF-7D26-425F-8C45-B9312ACE18BC}" type="datetime1">
              <a:rPr lang="en-US" smtClean="0"/>
              <a:pPr/>
              <a:t>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DD0FD-55B0-48C4-8AF2-8A69533EDF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CA"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F1909345-DEE0-4B07-8E32-441AC9DA095E}" type="datetime1">
              <a:rPr lang="en-US" smtClean="0"/>
              <a:pPr/>
              <a:t>12/9/2013</a:t>
            </a:fld>
            <a:endParaRPr lang="en-US"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F36DD0FD-55B0-48C4-8AF2-8A69533EDFC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Australia – In a nutshell</a:t>
            </a:r>
            <a:endParaRPr lang="en-US" dirty="0"/>
          </a:p>
        </p:txBody>
      </p:sp>
      <p:sp>
        <p:nvSpPr>
          <p:cNvPr id="3" name="Subtitle 2"/>
          <p:cNvSpPr>
            <a:spLocks noGrp="1"/>
          </p:cNvSpPr>
          <p:nvPr>
            <p:ph type="subTitle" idx="1"/>
          </p:nvPr>
        </p:nvSpPr>
        <p:spPr/>
        <p:txBody>
          <a:bodyPr/>
          <a:lstStyle/>
          <a:p>
            <a:r>
              <a:rPr lang="en-US" dirty="0" smtClean="0"/>
              <a:t>By: Anthony Guevara</a:t>
            </a:r>
            <a:endParaRPr lang="en-US" dirty="0"/>
          </a:p>
        </p:txBody>
      </p:sp>
    </p:spTree>
    <p:extLst>
      <p:ext uri="{BB962C8B-B14F-4D97-AF65-F5344CB8AC3E}">
        <p14:creationId xmlns:p14="http://schemas.microsoft.com/office/powerpoint/2010/main" val="368051458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8490" y="2142509"/>
            <a:ext cx="7745505" cy="3877815"/>
          </a:xfrm>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Q:</a:t>
            </a:r>
            <a:r>
              <a:rPr lang="en-US" dirty="0" smtClean="0">
                <a:solidFill>
                  <a:srgbClr val="FF0000"/>
                </a:solidFill>
              </a:rPr>
              <a:t> </a:t>
            </a:r>
            <a:r>
              <a:rPr lang="en-US" dirty="0" smtClean="0"/>
              <a:t>What’s the capital of Australia?</a:t>
            </a:r>
          </a:p>
          <a:p>
            <a:pPr lvl="1"/>
            <a:r>
              <a:rPr lang="en-US"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A: </a:t>
            </a:r>
            <a:r>
              <a:rPr lang="en-US" b="1" spc="100" dirty="0" smtClean="0">
                <a:ln w="18000">
                  <a:solidFill>
                    <a:schemeClr val="accent1">
                      <a:satMod val="200000"/>
                      <a:tint val="72000"/>
                    </a:schemeClr>
                  </a:solidFill>
                  <a:prstDash val="solid"/>
                </a:ln>
                <a:solidFill>
                  <a:srgbClr val="3366FF"/>
                </a:solidFill>
                <a:effectLst>
                  <a:outerShdw blurRad="25000" dist="20000" dir="16020000" algn="tl">
                    <a:schemeClr val="accent1">
                      <a:satMod val="200000"/>
                      <a:shade val="1000"/>
                      <a:alpha val="60000"/>
                    </a:schemeClr>
                  </a:outerShdw>
                </a:effectLst>
              </a:rPr>
              <a:t>Canberra</a:t>
            </a:r>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Q</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dirty="0">
                <a:solidFill>
                  <a:srgbClr val="FF0000"/>
                </a:solidFill>
              </a:rPr>
              <a:t> </a:t>
            </a:r>
            <a:r>
              <a:rPr lang="en-US" dirty="0" smtClean="0"/>
              <a:t>What’s the population of Australia?</a:t>
            </a:r>
            <a:endParaRPr lang="en-US" dirty="0"/>
          </a:p>
          <a:p>
            <a:pPr lvl="1"/>
            <a:r>
              <a:rPr lang="en-US"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A: </a:t>
            </a:r>
            <a:r>
              <a:rPr lang="en-US" b="1" spc="100" dirty="0" smtClean="0">
                <a:ln w="18000">
                  <a:solidFill>
                    <a:schemeClr val="accent1">
                      <a:satMod val="200000"/>
                      <a:tint val="72000"/>
                    </a:schemeClr>
                  </a:solidFill>
                  <a:prstDash val="solid"/>
                </a:ln>
                <a:solidFill>
                  <a:srgbClr val="3366FF"/>
                </a:solidFill>
                <a:effectLst>
                  <a:outerShdw blurRad="25000" dist="20000" dir="16020000" algn="tl">
                    <a:schemeClr val="accent1">
                      <a:satMod val="200000"/>
                      <a:shade val="1000"/>
                      <a:alpha val="60000"/>
                    </a:schemeClr>
                  </a:outerShdw>
                </a:effectLst>
              </a:rPr>
              <a:t>22.8 Million</a:t>
            </a:r>
          </a:p>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Q:</a:t>
            </a:r>
            <a:r>
              <a:rPr lang="en-US" dirty="0">
                <a:solidFill>
                  <a:srgbClr val="FF0000"/>
                </a:solidFill>
              </a:rPr>
              <a:t> </a:t>
            </a:r>
            <a:r>
              <a:rPr lang="en-US" dirty="0" smtClean="0"/>
              <a:t>Which flag is Australia’s?</a:t>
            </a:r>
            <a:endParaRPr lang="en-US" b="1" spc="100" dirty="0" smtClean="0">
              <a:ln w="18000">
                <a:solidFill>
                  <a:schemeClr val="accent1">
                    <a:satMod val="200000"/>
                    <a:tint val="72000"/>
                  </a:schemeClr>
                </a:solidFill>
                <a:prstDash val="solid"/>
              </a:ln>
              <a:solidFill>
                <a:srgbClr val="3366FF"/>
              </a:solidFill>
              <a:effectLst>
                <a:outerShdw blurRad="25000" dist="20000" dir="16020000" algn="tl">
                  <a:schemeClr val="accent1">
                    <a:satMod val="200000"/>
                    <a:shade val="1000"/>
                    <a:alpha val="60000"/>
                  </a:schemeClr>
                </a:outerShdw>
              </a:effectLst>
            </a:endParaRPr>
          </a:p>
          <a:p>
            <a:endParaRPr lang="en-US" dirty="0" smtClean="0"/>
          </a:p>
        </p:txBody>
      </p:sp>
      <p:sp>
        <p:nvSpPr>
          <p:cNvPr id="3" name="Title 2"/>
          <p:cNvSpPr>
            <a:spLocks noGrp="1"/>
          </p:cNvSpPr>
          <p:nvPr>
            <p:ph type="title"/>
          </p:nvPr>
        </p:nvSpPr>
        <p:spPr/>
        <p:txBody>
          <a:bodyPr/>
          <a:lstStyle/>
          <a:p>
            <a:r>
              <a:rPr lang="en-US" dirty="0" smtClean="0"/>
              <a:t>Trivia</a:t>
            </a:r>
            <a:endParaRPr lang="en-US" dirty="0"/>
          </a:p>
        </p:txBody>
      </p:sp>
      <p:pic>
        <p:nvPicPr>
          <p:cNvPr id="4" name="Picture 3"/>
          <p:cNvPicPr>
            <a:picLocks noChangeAspect="1"/>
          </p:cNvPicPr>
          <p:nvPr/>
        </p:nvPicPr>
        <p:blipFill>
          <a:blip r:embed="rId3"/>
          <a:stretch>
            <a:fillRect/>
          </a:stretch>
        </p:blipFill>
        <p:spPr>
          <a:xfrm>
            <a:off x="990267" y="4431265"/>
            <a:ext cx="1917700" cy="952500"/>
          </a:xfrm>
          <a:prstGeom prst="rect">
            <a:avLst/>
          </a:prstGeom>
        </p:spPr>
      </p:pic>
      <p:pic>
        <p:nvPicPr>
          <p:cNvPr id="5" name="Picture 4"/>
          <p:cNvPicPr>
            <a:picLocks noChangeAspect="1"/>
          </p:cNvPicPr>
          <p:nvPr/>
        </p:nvPicPr>
        <p:blipFill>
          <a:blip r:embed="rId4"/>
          <a:stretch>
            <a:fillRect/>
          </a:stretch>
        </p:blipFill>
        <p:spPr>
          <a:xfrm>
            <a:off x="3481407" y="4431264"/>
            <a:ext cx="1625600" cy="1143000"/>
          </a:xfrm>
          <a:prstGeom prst="rect">
            <a:avLst/>
          </a:prstGeom>
        </p:spPr>
      </p:pic>
      <p:sp>
        <p:nvSpPr>
          <p:cNvPr id="7" name="TextBox 6"/>
          <p:cNvSpPr txBox="1"/>
          <p:nvPr/>
        </p:nvSpPr>
        <p:spPr>
          <a:xfrm>
            <a:off x="330705" y="4431264"/>
            <a:ext cx="659562" cy="369332"/>
          </a:xfrm>
          <a:prstGeom prst="rect">
            <a:avLst/>
          </a:prstGeom>
          <a:noFill/>
        </p:spPr>
        <p:txBody>
          <a:bodyPr wrap="square" rtlCol="0">
            <a:spAutoFit/>
          </a:bodyPr>
          <a:lstStyle/>
          <a:p>
            <a:r>
              <a:rPr lang="en-US" dirty="0" smtClean="0"/>
              <a:t>a)</a:t>
            </a:r>
            <a:endParaRPr lang="en-US" dirty="0"/>
          </a:p>
        </p:txBody>
      </p:sp>
      <p:sp>
        <p:nvSpPr>
          <p:cNvPr id="8" name="TextBox 7"/>
          <p:cNvSpPr txBox="1"/>
          <p:nvPr/>
        </p:nvSpPr>
        <p:spPr>
          <a:xfrm>
            <a:off x="5107007" y="4431265"/>
            <a:ext cx="659562" cy="369332"/>
          </a:xfrm>
          <a:prstGeom prst="rect">
            <a:avLst/>
          </a:prstGeom>
          <a:noFill/>
        </p:spPr>
        <p:txBody>
          <a:bodyPr wrap="square" rtlCol="0">
            <a:spAutoFit/>
          </a:bodyPr>
          <a:lstStyle/>
          <a:p>
            <a:r>
              <a:rPr lang="en-US" dirty="0" smtClean="0"/>
              <a:t>c)</a:t>
            </a:r>
            <a:endParaRPr lang="en-US" dirty="0"/>
          </a:p>
        </p:txBody>
      </p:sp>
      <p:pic>
        <p:nvPicPr>
          <p:cNvPr id="10" name="Picture 9"/>
          <p:cNvPicPr>
            <a:picLocks noChangeAspect="1"/>
          </p:cNvPicPr>
          <p:nvPr/>
        </p:nvPicPr>
        <p:blipFill>
          <a:blip r:embed="rId5"/>
          <a:stretch>
            <a:fillRect/>
          </a:stretch>
        </p:blipFill>
        <p:spPr>
          <a:xfrm>
            <a:off x="5545009" y="4431265"/>
            <a:ext cx="1905000" cy="1143000"/>
          </a:xfrm>
          <a:prstGeom prst="rect">
            <a:avLst/>
          </a:prstGeom>
        </p:spPr>
      </p:pic>
      <p:sp>
        <p:nvSpPr>
          <p:cNvPr id="11" name="TextBox 10"/>
          <p:cNvSpPr txBox="1"/>
          <p:nvPr/>
        </p:nvSpPr>
        <p:spPr>
          <a:xfrm>
            <a:off x="2907967" y="4431265"/>
            <a:ext cx="659562" cy="369332"/>
          </a:xfrm>
          <a:prstGeom prst="rect">
            <a:avLst/>
          </a:prstGeom>
          <a:noFill/>
        </p:spPr>
        <p:txBody>
          <a:bodyPr wrap="square" rtlCol="0">
            <a:spAutoFit/>
          </a:bodyPr>
          <a:lstStyle/>
          <a:p>
            <a:r>
              <a:rPr lang="en-US" dirty="0"/>
              <a:t>b</a:t>
            </a:r>
            <a:r>
              <a:rPr lang="en-US" dirty="0" smtClean="0"/>
              <a:t>)</a:t>
            </a:r>
            <a:endParaRPr lang="en-US" dirty="0"/>
          </a:p>
        </p:txBody>
      </p:sp>
    </p:spTree>
    <p:extLst>
      <p:ext uri="{BB962C8B-B14F-4D97-AF65-F5344CB8AC3E}">
        <p14:creationId xmlns:p14="http://schemas.microsoft.com/office/powerpoint/2010/main" val="7306714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 calcmode="lin" valueType="num">
                                      <p:cBhvr additive="base">
                                        <p:cTn id="3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ppt_x"/>
                                          </p:val>
                                        </p:tav>
                                        <p:tav tm="100000">
                                          <p:val>
                                            <p:strVal val="#ppt_x"/>
                                          </p:val>
                                        </p:tav>
                                      </p:tavLst>
                                    </p:anim>
                                    <p:anim calcmode="lin" valueType="num">
                                      <p:cBhvr additive="base">
                                        <p:cTn id="5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500" fill="hold"/>
                                        <p:tgtEl>
                                          <p:spTgt spid="8"/>
                                        </p:tgtEl>
                                        <p:attrNameLst>
                                          <p:attrName>ppt_x</p:attrName>
                                        </p:attrNameLst>
                                      </p:cBhvr>
                                      <p:tavLst>
                                        <p:tav tm="0">
                                          <p:val>
                                            <p:strVal val="#ppt_x"/>
                                          </p:val>
                                        </p:tav>
                                        <p:tav tm="100000">
                                          <p:val>
                                            <p:strVal val="#ppt_x"/>
                                          </p:val>
                                        </p:tav>
                                      </p:tavLst>
                                    </p:anim>
                                    <p:anim calcmode="lin" valueType="num">
                                      <p:cBhvr additive="base">
                                        <p:cTn id="64" dur="5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6" presetClass="emph" presetSubtype="0" fill="hold" nodeType="clickEffect">
                                  <p:stCondLst>
                                    <p:cond delay="0"/>
                                  </p:stCondLst>
                                  <p:childTnLst>
                                    <p:animEffect transition="out" filter="fade">
                                      <p:cBhvr>
                                        <p:cTn id="72" dur="500" tmFilter="0, 0; .2, .5; .8, .5; 1, 0"/>
                                        <p:tgtEl>
                                          <p:spTgt spid="4"/>
                                        </p:tgtEl>
                                      </p:cBhvr>
                                    </p:animEffect>
                                    <p:animScale>
                                      <p:cBhvr>
                                        <p:cTn id="73"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7" grpId="0"/>
      <p:bldP spid="8"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Geography</a:t>
            </a:r>
            <a:endParaRPr lang="en-US" dirty="0"/>
          </a:p>
        </p:txBody>
      </p:sp>
      <p:pic>
        <p:nvPicPr>
          <p:cNvPr id="12" name="Content Placeholder 11"/>
          <p:cNvPicPr>
            <a:picLocks noGrp="1" noChangeAspect="1"/>
          </p:cNvPicPr>
          <p:nvPr>
            <p:ph idx="1"/>
          </p:nvPr>
        </p:nvPicPr>
        <p:blipFill>
          <a:blip r:embed="rId3"/>
          <a:srcRect l="-15229" r="-15229"/>
          <a:stretch>
            <a:fillRect/>
          </a:stretch>
        </p:blipFill>
        <p:spPr>
          <a:xfrm>
            <a:off x="210889" y="2248347"/>
            <a:ext cx="8933111" cy="4472394"/>
          </a:xfrm>
        </p:spPr>
      </p:pic>
    </p:spTree>
    <p:extLst>
      <p:ext uri="{BB962C8B-B14F-4D97-AF65-F5344CB8AC3E}">
        <p14:creationId xmlns:p14="http://schemas.microsoft.com/office/powerpoint/2010/main" val="5425245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edge">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Wide range of different climates</a:t>
            </a:r>
          </a:p>
          <a:p>
            <a:r>
              <a:rPr lang="en-US" dirty="0" smtClean="0"/>
              <a:t>Northern part of the island is warm</a:t>
            </a:r>
          </a:p>
          <a:p>
            <a:r>
              <a:rPr lang="en-US" dirty="0" smtClean="0"/>
              <a:t>Southern part of the island is cooler</a:t>
            </a:r>
          </a:p>
          <a:p>
            <a:endParaRPr lang="en-US" dirty="0" smtClean="0"/>
          </a:p>
          <a:p>
            <a:endParaRPr lang="en-US" dirty="0" smtClean="0"/>
          </a:p>
          <a:p>
            <a:endParaRPr lang="en-US" dirty="0" smtClean="0"/>
          </a:p>
        </p:txBody>
      </p:sp>
      <p:sp>
        <p:nvSpPr>
          <p:cNvPr id="3" name="Title 2"/>
          <p:cNvSpPr>
            <a:spLocks noGrp="1"/>
          </p:cNvSpPr>
          <p:nvPr>
            <p:ph type="title"/>
          </p:nvPr>
        </p:nvSpPr>
        <p:spPr/>
        <p:txBody>
          <a:bodyPr/>
          <a:lstStyle/>
          <a:p>
            <a:r>
              <a:rPr lang="en-US" dirty="0" smtClean="0"/>
              <a:t>Climate</a:t>
            </a:r>
            <a:endParaRPr lang="en-US" dirty="0"/>
          </a:p>
        </p:txBody>
      </p:sp>
    </p:spTree>
    <p:extLst>
      <p:ext uri="{BB962C8B-B14F-4D97-AF65-F5344CB8AC3E}">
        <p14:creationId xmlns:p14="http://schemas.microsoft.com/office/powerpoint/2010/main" val="38639150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Possible to go skiing in the temperate region states:</a:t>
            </a:r>
          </a:p>
          <a:p>
            <a:pPr lvl="1"/>
            <a:r>
              <a:rPr lang="en-US" dirty="0" smtClean="0"/>
              <a:t>New South Wales</a:t>
            </a:r>
          </a:p>
          <a:p>
            <a:pPr lvl="1"/>
            <a:r>
              <a:rPr lang="en-US" dirty="0" smtClean="0"/>
              <a:t>Tasmania</a:t>
            </a:r>
          </a:p>
          <a:p>
            <a:pPr lvl="1"/>
            <a:r>
              <a:rPr lang="en-US" dirty="0" smtClean="0"/>
              <a:t>Victoria</a:t>
            </a:r>
          </a:p>
          <a:p>
            <a:pPr lvl="1"/>
            <a:r>
              <a:rPr lang="en-US" dirty="0" smtClean="0"/>
              <a:t>Australian Capital Territory</a:t>
            </a:r>
            <a:endParaRPr lang="en-US" dirty="0"/>
          </a:p>
          <a:p>
            <a:r>
              <a:rPr lang="en-US" dirty="0" smtClean="0"/>
              <a:t>Imagine going skiing and swimming at the beach on the same day!</a:t>
            </a:r>
          </a:p>
        </p:txBody>
      </p:sp>
      <p:sp>
        <p:nvSpPr>
          <p:cNvPr id="3" name="Title 2"/>
          <p:cNvSpPr>
            <a:spLocks noGrp="1"/>
          </p:cNvSpPr>
          <p:nvPr>
            <p:ph type="title"/>
          </p:nvPr>
        </p:nvSpPr>
        <p:spPr/>
        <p:txBody>
          <a:bodyPr/>
          <a:lstStyle/>
          <a:p>
            <a:r>
              <a:rPr lang="en-US" dirty="0" smtClean="0"/>
              <a:t>Skiing</a:t>
            </a:r>
            <a:endParaRPr lang="en-US" dirty="0"/>
          </a:p>
        </p:txBody>
      </p:sp>
    </p:spTree>
    <p:extLst>
      <p:ext uri="{BB962C8B-B14F-4D97-AF65-F5344CB8AC3E}">
        <p14:creationId xmlns:p14="http://schemas.microsoft.com/office/powerpoint/2010/main" val="269244457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Melbourne, </a:t>
            </a:r>
            <a:r>
              <a:rPr lang="en-US" i="1" dirty="0" smtClean="0"/>
              <a:t>Victoria</a:t>
            </a:r>
            <a:endParaRPr lang="en-US" i="1" dirty="0"/>
          </a:p>
        </p:txBody>
      </p:sp>
      <p:pic>
        <p:nvPicPr>
          <p:cNvPr id="8" name="Picture 7"/>
          <p:cNvPicPr>
            <a:picLocks noChangeAspect="1"/>
          </p:cNvPicPr>
          <p:nvPr/>
        </p:nvPicPr>
        <p:blipFill>
          <a:blip r:embed="rId3"/>
          <a:stretch>
            <a:fillRect/>
          </a:stretch>
        </p:blipFill>
        <p:spPr>
          <a:xfrm>
            <a:off x="2641600" y="3479800"/>
            <a:ext cx="6502400" cy="3378200"/>
          </a:xfrm>
          <a:prstGeom prst="rect">
            <a:avLst/>
          </a:prstGeom>
        </p:spPr>
      </p:pic>
      <p:sp>
        <p:nvSpPr>
          <p:cNvPr id="9" name="Oval 8"/>
          <p:cNvSpPr/>
          <p:nvPr/>
        </p:nvSpPr>
        <p:spPr>
          <a:xfrm>
            <a:off x="6651373" y="5901716"/>
            <a:ext cx="222585" cy="1964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9"/>
          <p:cNvSpPr>
            <a:spLocks noGrp="1"/>
          </p:cNvSpPr>
          <p:nvPr>
            <p:ph idx="1"/>
          </p:nvPr>
        </p:nvSpPr>
        <p:spPr/>
        <p:txBody>
          <a:bodyPr/>
          <a:lstStyle/>
          <a:p>
            <a:endParaRPr lang="en-US"/>
          </a:p>
        </p:txBody>
      </p:sp>
      <p:pic>
        <p:nvPicPr>
          <p:cNvPr id="11" name="Content Placeholder 5"/>
          <p:cNvPicPr>
            <a:picLocks noChangeAspect="1"/>
          </p:cNvPicPr>
          <p:nvPr/>
        </p:nvPicPr>
        <p:blipFill>
          <a:blip r:embed="rId4"/>
          <a:srcRect l="-24902" r="-24902"/>
          <a:stretch>
            <a:fillRect/>
          </a:stretch>
        </p:blipFill>
        <p:spPr>
          <a:xfrm>
            <a:off x="-531518" y="1624407"/>
            <a:ext cx="5585514" cy="2796408"/>
          </a:xfrm>
          <a:prstGeom prst="rect">
            <a:avLst/>
          </a:prstGeom>
        </p:spPr>
      </p:pic>
    </p:spTree>
    <p:extLst>
      <p:ext uri="{BB962C8B-B14F-4D97-AF65-F5344CB8AC3E}">
        <p14:creationId xmlns:p14="http://schemas.microsoft.com/office/powerpoint/2010/main" val="43866085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Sydney, </a:t>
            </a:r>
            <a:r>
              <a:rPr lang="en-US" i="1" dirty="0" smtClean="0"/>
              <a:t>New South Wales</a:t>
            </a:r>
            <a:endParaRPr lang="en-US" i="1" dirty="0"/>
          </a:p>
        </p:txBody>
      </p:sp>
      <p:pic>
        <p:nvPicPr>
          <p:cNvPr id="9" name="Picture 8"/>
          <p:cNvPicPr>
            <a:picLocks noChangeAspect="1"/>
          </p:cNvPicPr>
          <p:nvPr/>
        </p:nvPicPr>
        <p:blipFill>
          <a:blip r:embed="rId3"/>
          <a:stretch>
            <a:fillRect/>
          </a:stretch>
        </p:blipFill>
        <p:spPr>
          <a:xfrm>
            <a:off x="2584025" y="3429000"/>
            <a:ext cx="6502400" cy="3378200"/>
          </a:xfrm>
          <a:prstGeom prst="rect">
            <a:avLst/>
          </a:prstGeom>
        </p:spPr>
      </p:pic>
      <p:pic>
        <p:nvPicPr>
          <p:cNvPr id="11" name="Content Placeholder 4"/>
          <p:cNvPicPr>
            <a:picLocks noChangeAspect="1"/>
          </p:cNvPicPr>
          <p:nvPr/>
        </p:nvPicPr>
        <p:blipFill>
          <a:blip r:embed="rId4"/>
          <a:srcRect l="-18278" r="-18278"/>
          <a:stretch>
            <a:fillRect/>
          </a:stretch>
        </p:blipFill>
        <p:spPr>
          <a:xfrm>
            <a:off x="-126376" y="2287182"/>
            <a:ext cx="4455040" cy="2230259"/>
          </a:xfrm>
          <a:prstGeom prst="rect">
            <a:avLst/>
          </a:prstGeom>
        </p:spPr>
      </p:pic>
      <p:sp>
        <p:nvSpPr>
          <p:cNvPr id="12" name="Oval 11"/>
          <p:cNvSpPr/>
          <p:nvPr/>
        </p:nvSpPr>
        <p:spPr>
          <a:xfrm>
            <a:off x="6952517" y="5473306"/>
            <a:ext cx="222585" cy="1964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47787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xmlns:p14="http://schemas.microsoft.com/office/powerpoint/2010/main" spd="slow">
        <p:checker/>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Thank you for listening!</a:t>
            </a:r>
            <a:endParaRPr lang="en-US" dirty="0"/>
          </a:p>
        </p:txBody>
      </p:sp>
      <p:sp>
        <p:nvSpPr>
          <p:cNvPr id="3" name="Title 2"/>
          <p:cNvSpPr>
            <a:spLocks noGrp="1"/>
          </p:cNvSpPr>
          <p:nvPr>
            <p:ph type="title"/>
          </p:nvPr>
        </p:nvSpPr>
        <p:spPr/>
        <p:txBody>
          <a:bodyPr/>
          <a:lstStyle/>
          <a:p>
            <a:r>
              <a:rPr lang="en-US" dirty="0" smtClean="0"/>
              <a:t>End</a:t>
            </a:r>
            <a:endParaRPr lang="en-US" dirty="0"/>
          </a:p>
        </p:txBody>
      </p:sp>
    </p:spTree>
    <p:extLst>
      <p:ext uri="{BB962C8B-B14F-4D97-AF65-F5344CB8AC3E}">
        <p14:creationId xmlns:p14="http://schemas.microsoft.com/office/powerpoint/2010/main" val="36217261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heel(1)">
                                      <p:cBhvr>
                                        <p:cTn id="10"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Hardcover.thmx</Template>
  <TotalTime>1396</TotalTime>
  <Words>280</Words>
  <Application>Microsoft Macintosh PowerPoint</Application>
  <PresentationFormat>On-screen Show (4:3)</PresentationFormat>
  <Paragraphs>54</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Hardcover</vt:lpstr>
      <vt:lpstr>Australia – In a nutshell</vt:lpstr>
      <vt:lpstr>Trivia</vt:lpstr>
      <vt:lpstr>Geography</vt:lpstr>
      <vt:lpstr>Climate</vt:lpstr>
      <vt:lpstr>Skiing</vt:lpstr>
      <vt:lpstr>Melbourne, Victoria</vt:lpstr>
      <vt:lpstr>Sydney, New South Wales</vt:lpstr>
      <vt:lpstr>End</vt:lpstr>
    </vt:vector>
  </TitlesOfParts>
  <Company>QNX Software Systems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Australia – The quick guide</dc:title>
  <dc:creator>Anthony Guevara</dc:creator>
  <cp:lastModifiedBy>Anthony Guevara</cp:lastModifiedBy>
  <cp:revision>33</cp:revision>
  <dcterms:created xsi:type="dcterms:W3CDTF">2013-12-08T19:54:41Z</dcterms:created>
  <dcterms:modified xsi:type="dcterms:W3CDTF">2013-12-09T22:04:43Z</dcterms:modified>
</cp:coreProperties>
</file>