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Tourists Guide to Manhattan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Anthony Guevara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6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to do and see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581" y="3039202"/>
            <a:ext cx="34163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0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York City</a:t>
            </a:r>
            <a:br>
              <a:rPr lang="en-US" dirty="0" smtClean="0"/>
            </a:br>
            <a:r>
              <a:rPr lang="en-US" sz="2400" i="1" dirty="0" smtClean="0">
                <a:latin typeface="Apple Symbols"/>
                <a:cs typeface="Apple Symbols"/>
              </a:rPr>
              <a:t>The city that never sleeps</a:t>
            </a:r>
            <a:endParaRPr lang="en-US" sz="2400" i="1" dirty="0">
              <a:latin typeface="Apple Symbols"/>
              <a:cs typeface="Apple Symbol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populous city in the United States</a:t>
            </a:r>
          </a:p>
          <a:p>
            <a:r>
              <a:rPr lang="en-US" dirty="0"/>
              <a:t>F</a:t>
            </a:r>
            <a:r>
              <a:rPr lang="en-US" dirty="0" smtClean="0"/>
              <a:t>inance, culture, theatre, immigration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38" y="4642279"/>
            <a:ext cx="5765800" cy="203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667562"/>
            <a:ext cx="3429000" cy="21209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5017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Manhattan, 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densely populated of 5 boroughs:</a:t>
            </a:r>
          </a:p>
          <a:p>
            <a:pPr lvl="1"/>
            <a:r>
              <a:rPr lang="en-US" dirty="0" smtClean="0"/>
              <a:t>Manhattan</a:t>
            </a:r>
          </a:p>
          <a:p>
            <a:pPr lvl="1"/>
            <a:r>
              <a:rPr lang="en-US" dirty="0" smtClean="0"/>
              <a:t>The Bronx</a:t>
            </a:r>
          </a:p>
          <a:p>
            <a:pPr lvl="1"/>
            <a:r>
              <a:rPr lang="en-US" dirty="0" smtClean="0"/>
              <a:t>Brooklyn</a:t>
            </a:r>
          </a:p>
          <a:p>
            <a:pPr lvl="1"/>
            <a:r>
              <a:rPr lang="en-US" dirty="0" smtClean="0"/>
              <a:t>Queens</a:t>
            </a:r>
          </a:p>
          <a:p>
            <a:pPr lvl="1"/>
            <a:r>
              <a:rPr lang="en-US" dirty="0" smtClean="0"/>
              <a:t>Staten Island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661" y="2469500"/>
            <a:ext cx="3976851" cy="415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42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Empire state building</a:t>
            </a:r>
          </a:p>
          <a:p>
            <a:r>
              <a:rPr lang="en-US" dirty="0" smtClean="0"/>
              <a:t>Statue of Liberty</a:t>
            </a:r>
          </a:p>
          <a:p>
            <a:r>
              <a:rPr lang="en-US" dirty="0" smtClean="0"/>
              <a:t>Various Museums</a:t>
            </a:r>
          </a:p>
          <a:p>
            <a:r>
              <a:rPr lang="en-US" dirty="0" smtClean="0"/>
              <a:t>Central Park</a:t>
            </a:r>
          </a:p>
          <a:p>
            <a:r>
              <a:rPr lang="en-US" dirty="0" smtClean="0"/>
              <a:t>Time Square</a:t>
            </a:r>
          </a:p>
          <a:p>
            <a:r>
              <a:rPr lang="en-US" dirty="0" smtClean="0"/>
              <a:t>Theatre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158" y="2857838"/>
            <a:ext cx="41275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97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Empire State Building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Tallest building from completion for nearly 40 years</a:t>
            </a:r>
          </a:p>
          <a:p>
            <a:r>
              <a:rPr lang="en-US" dirty="0" smtClean="0"/>
              <a:t>103 story sky scraper</a:t>
            </a:r>
          </a:p>
          <a:p>
            <a:r>
              <a:rPr lang="en-US" dirty="0" smtClean="0"/>
              <a:t>$27.00 to visit</a:t>
            </a:r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908" y="2559181"/>
            <a:ext cx="2792084" cy="37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33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Statue of Liberty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in the middle of New York </a:t>
            </a:r>
            <a:r>
              <a:rPr lang="en-US" dirty="0" err="1" smtClean="0"/>
              <a:t>habour</a:t>
            </a:r>
            <a:endParaRPr lang="en-US" dirty="0" smtClean="0"/>
          </a:p>
          <a:p>
            <a:r>
              <a:rPr lang="en-US" dirty="0" smtClean="0"/>
              <a:t>Gift from France</a:t>
            </a:r>
          </a:p>
          <a:p>
            <a:r>
              <a:rPr lang="en-US" dirty="0" smtClean="0"/>
              <a:t>Robed female representing roman goddess</a:t>
            </a:r>
          </a:p>
          <a:p>
            <a:r>
              <a:rPr lang="en-US" dirty="0" smtClean="0"/>
              <a:t>Icon of freedom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161" y="3380464"/>
            <a:ext cx="2407404" cy="3322218"/>
          </a:xfrm>
          <a:prstGeom prst="round2DiagRect">
            <a:avLst>
              <a:gd name="adj1" fmla="val 16667"/>
              <a:gd name="adj2" fmla="val 25325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3798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Ellis Island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8365" r="-18365"/>
          <a:stretch>
            <a:fillRect/>
          </a:stretch>
        </p:blipFill>
        <p:spPr>
          <a:xfrm>
            <a:off x="816164" y="2265048"/>
            <a:ext cx="7313613" cy="4056062"/>
          </a:xfrm>
        </p:spPr>
      </p:pic>
    </p:spTree>
    <p:extLst>
      <p:ext uri="{BB962C8B-B14F-4D97-AF65-F5344CB8AC3E}">
        <p14:creationId xmlns:p14="http://schemas.microsoft.com/office/powerpoint/2010/main" val="550521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Spider Man</a:t>
            </a:r>
            <a:br>
              <a:rPr lang="en-US" dirty="0" smtClean="0"/>
            </a:br>
            <a:r>
              <a:rPr lang="en-US" sz="1600" i="1" dirty="0" smtClean="0"/>
              <a:t>Turn Off The Dark</a:t>
            </a:r>
            <a:endParaRPr lang="en-US" sz="160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Musical theatre</a:t>
            </a:r>
          </a:p>
          <a:p>
            <a:r>
              <a:rPr lang="en-US" dirty="0" smtClean="0"/>
              <a:t>Tickets are approximately around $100.00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714" y="3645313"/>
            <a:ext cx="36576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24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Accommodation and Transportation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Hostels and hotels</a:t>
            </a:r>
          </a:p>
          <a:p>
            <a:r>
              <a:rPr lang="en-US" dirty="0" smtClean="0"/>
              <a:t>Taxis and buses</a:t>
            </a:r>
          </a:p>
          <a:p>
            <a:r>
              <a:rPr lang="en-US" dirty="0" smtClean="0"/>
              <a:t>Subway</a:t>
            </a:r>
          </a:p>
          <a:p>
            <a:r>
              <a:rPr lang="en-US" dirty="0" smtClean="0"/>
              <a:t>Ferry</a:t>
            </a:r>
          </a:p>
          <a:p>
            <a:r>
              <a:rPr lang="en-US" dirty="0" smtClean="0"/>
              <a:t>Horse and carriage</a:t>
            </a:r>
          </a:p>
          <a:p>
            <a:r>
              <a:rPr lang="en-US" dirty="0" smtClean="0"/>
              <a:t>Renting a vehicle</a:t>
            </a:r>
          </a:p>
          <a:p>
            <a:r>
              <a:rPr lang="en-US" dirty="0" smtClean="0"/>
              <a:t>Bikes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05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1100</TotalTime>
  <Words>133</Words>
  <Application>Microsoft Macintosh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Inkwell</vt:lpstr>
      <vt:lpstr>Tourists Guide to Manhattan</vt:lpstr>
      <vt:lpstr>New York City The city that never sleeps</vt:lpstr>
      <vt:lpstr>Manhattan, NY</vt:lpstr>
      <vt:lpstr>Attractions</vt:lpstr>
      <vt:lpstr>Empire State Building</vt:lpstr>
      <vt:lpstr>Statue of Liberty</vt:lpstr>
      <vt:lpstr>Ellis Island</vt:lpstr>
      <vt:lpstr>Spider Man Turn Off The Dark</vt:lpstr>
      <vt:lpstr>Accommodation and Transportation</vt:lpstr>
      <vt:lpstr>End</vt:lpstr>
    </vt:vector>
  </TitlesOfParts>
  <Company>QNX Software Systems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Manhattan</dc:title>
  <dc:creator>Anthony Guevara</dc:creator>
  <cp:lastModifiedBy>Anthony Guevara</cp:lastModifiedBy>
  <cp:revision>10</cp:revision>
  <dcterms:created xsi:type="dcterms:W3CDTF">2013-11-24T19:46:13Z</dcterms:created>
  <dcterms:modified xsi:type="dcterms:W3CDTF">2013-11-25T14:06:39Z</dcterms:modified>
</cp:coreProperties>
</file>