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bert_Herrick_%28poet%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dreads.com/author/show/7440.Emily_Dickin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dreads.com/author/show/25241.Bob_Marl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dreads.com/author/show/44566.Eleanor_Rooseve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Seize the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to you by Anthony Guevara</a:t>
            </a:r>
          </a:p>
          <a:p>
            <a:r>
              <a:rPr lang="en-US" dirty="0" smtClean="0"/>
              <a:t>27 January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543800" cy="24384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My technical analysis:</a:t>
            </a:r>
          </a:p>
          <a:p>
            <a:pPr lvl="1"/>
            <a:r>
              <a:rPr lang="en-US" b="1" dirty="0"/>
              <a:t>We are worm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10022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 “Carpe Diem”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002268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Gather ye rosebuds while</a:t>
            </a:r>
            <a:r>
              <a:rPr lang="en-US" dirty="0"/>
              <a:t> </a:t>
            </a:r>
            <a:r>
              <a:rPr lang="en-US" b="1" dirty="0"/>
              <a:t>ye may</a:t>
            </a:r>
            <a:r>
              <a:rPr lang="en-US" dirty="0"/>
              <a:t>, Old Time is still a-flying; And this same flower that smiles today, Tomorrow will be dying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	-</a:t>
            </a:r>
            <a:r>
              <a:rPr lang="en-US" dirty="0">
                <a:hlinkClick r:id="rId2" tooltip="Robert Herrick (poet)"/>
              </a:rPr>
              <a:t>Robert Herrick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seize the 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is short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25366" y="15512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“Forever is composed of </a:t>
            </a:r>
            <a:r>
              <a:rPr lang="en-US" dirty="0" err="1"/>
              <a:t>nows</a:t>
            </a:r>
            <a:r>
              <a:rPr lang="en-US" dirty="0"/>
              <a:t>.” </a:t>
            </a:r>
            <a:br>
              <a:rPr lang="en-US" dirty="0"/>
            </a:br>
            <a:r>
              <a:rPr lang="en-US" dirty="0"/>
              <a:t>― </a:t>
            </a:r>
            <a:r>
              <a:rPr lang="en-US" dirty="0">
                <a:hlinkClick r:id="rId2"/>
              </a:rPr>
              <a:t>Emily Dickinson</a:t>
            </a:r>
            <a:endParaRPr lang="en-US" dirty="0"/>
          </a:p>
        </p:txBody>
      </p:sp>
      <p:pic>
        <p:nvPicPr>
          <p:cNvPr id="3074" name="Picture 2" descr="Emily Dickin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66" y="789205"/>
            <a:ext cx="476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‘seizing the day’?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outside of comfort zones</a:t>
            </a:r>
          </a:p>
          <a:p>
            <a:r>
              <a:rPr lang="en-US" dirty="0" smtClean="0"/>
              <a:t>Try something new</a:t>
            </a:r>
          </a:p>
          <a:p>
            <a:r>
              <a:rPr lang="en-US" dirty="0" smtClean="0"/>
              <a:t>Take calculated risks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14478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“Wake up and live” </a:t>
            </a:r>
            <a:br>
              <a:rPr lang="en-US" dirty="0"/>
            </a:br>
            <a:r>
              <a:rPr lang="en-US" dirty="0"/>
              <a:t>― </a:t>
            </a:r>
            <a:r>
              <a:rPr lang="en-US" dirty="0">
                <a:hlinkClick r:id="rId2"/>
              </a:rPr>
              <a:t>Bob Marley</a:t>
            </a:r>
            <a:endParaRPr lang="en-US" dirty="0"/>
          </a:p>
        </p:txBody>
      </p:sp>
      <p:pic>
        <p:nvPicPr>
          <p:cNvPr id="1026" name="Picture 2" descr="Bob Mar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19149"/>
            <a:ext cx="476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seize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actions</a:t>
            </a:r>
          </a:p>
          <a:p>
            <a:r>
              <a:rPr lang="en-US" dirty="0" smtClean="0"/>
              <a:t>Write it down</a:t>
            </a:r>
          </a:p>
          <a:p>
            <a:r>
              <a:rPr lang="en-US" dirty="0" smtClean="0"/>
              <a:t>Recite goals to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0594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“The purpose of life is to live it, to taste experience to the utmost, to reach out eagerly and without fear for newer and richer experience.” </a:t>
            </a:r>
            <a:br>
              <a:rPr lang="en-US" dirty="0"/>
            </a:br>
            <a:r>
              <a:rPr lang="en-US" dirty="0"/>
              <a:t>― </a:t>
            </a:r>
            <a:r>
              <a:rPr lang="en-US" dirty="0">
                <a:hlinkClick r:id="rId2"/>
              </a:rPr>
              <a:t>Eleanor Roosevelt</a:t>
            </a:r>
            <a:endParaRPr lang="en-US" dirty="0"/>
          </a:p>
        </p:txBody>
      </p:sp>
      <p:pic>
        <p:nvPicPr>
          <p:cNvPr id="4098" name="Picture 2" descr="Eleanor Rooseve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87" y="1169122"/>
            <a:ext cx="476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Seize your day.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472</TotalTime>
  <Words>144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Seize the Day</vt:lpstr>
      <vt:lpstr>PowerPoint Presentation</vt:lpstr>
      <vt:lpstr>Why seize the day?</vt:lpstr>
      <vt:lpstr>What is ‘seizing the day’?</vt:lpstr>
      <vt:lpstr>How to seize the day</vt:lpstr>
      <vt:lpstr>Seize your day.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Seize the Day</dc:title>
  <dc:creator>zug</dc:creator>
  <cp:lastModifiedBy>zug</cp:lastModifiedBy>
  <cp:revision>10</cp:revision>
  <dcterms:created xsi:type="dcterms:W3CDTF">2014-01-26T18:16:10Z</dcterms:created>
  <dcterms:modified xsi:type="dcterms:W3CDTF">2014-01-27T02:09:02Z</dcterms:modified>
</cp:coreProperties>
</file>