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595" autoAdjust="0"/>
  </p:normalViewPr>
  <p:slideViewPr>
    <p:cSldViewPr snapToGrid="0" snapToObjects="1">
      <p:cViewPr varScale="1">
        <p:scale>
          <a:sx n="112" d="100"/>
          <a:sy n="112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E213-0A22-8840-97CA-D85D8F796530}" type="datetimeFigureOut">
              <a:rPr lang="en-US" smtClean="0"/>
              <a:t>2014-04-12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5A2E-7AF3-A54B-8F24-0B65DCB5A81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4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Ruffle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Disruptive anonymous picture messaging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87" y="2470150"/>
            <a:ext cx="114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Ruffle Web Application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rcRect l="-60700" r="-60700"/>
          <a:stretch>
            <a:fillRect/>
          </a:stretch>
        </p:blipFill>
        <p:spPr>
          <a:xfrm>
            <a:off x="0" y="1417638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15012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Ruffle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1927" r="-81927"/>
          <a:stretch>
            <a:fillRect/>
          </a:stretch>
        </p:blipFill>
        <p:spPr>
          <a:xfrm>
            <a:off x="-249472" y="1304236"/>
            <a:ext cx="9892260" cy="5440362"/>
          </a:xfrm>
        </p:spPr>
      </p:pic>
    </p:spTree>
    <p:extLst>
      <p:ext uri="{BB962C8B-B14F-4D97-AF65-F5344CB8AC3E}">
        <p14:creationId xmlns:p14="http://schemas.microsoft.com/office/powerpoint/2010/main" val="4239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111627" r="-111627"/>
          <a:stretch>
            <a:fillRect/>
          </a:stretch>
        </p:blipFill>
        <p:spPr>
          <a:xfrm>
            <a:off x="-1315398" y="110505"/>
            <a:ext cx="11428766" cy="6591567"/>
          </a:xfrm>
        </p:spPr>
      </p:pic>
    </p:spTree>
    <p:extLst>
      <p:ext uri="{BB962C8B-B14F-4D97-AF65-F5344CB8AC3E}">
        <p14:creationId xmlns:p14="http://schemas.microsoft.com/office/powerpoint/2010/main" val="375384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1627" r="-111627"/>
          <a:stretch>
            <a:fillRect/>
          </a:stretch>
        </p:blipFill>
        <p:spPr>
          <a:xfrm>
            <a:off x="-1404508" y="102063"/>
            <a:ext cx="12033026" cy="6617701"/>
          </a:xfrm>
        </p:spPr>
      </p:pic>
    </p:spTree>
    <p:extLst>
      <p:ext uri="{BB962C8B-B14F-4D97-AF65-F5344CB8AC3E}">
        <p14:creationId xmlns:p14="http://schemas.microsoft.com/office/powerpoint/2010/main" val="337448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Ruffle</vt:lpstr>
      <vt:lpstr>Ruffle Web Application</vt:lpstr>
      <vt:lpstr>Ruffle 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Ruffle</dc:title>
  <dc:creator>Anthony Guevara</dc:creator>
  <cp:lastModifiedBy>Anthony Guevara</cp:lastModifiedBy>
  <cp:revision>10</cp:revision>
  <dcterms:created xsi:type="dcterms:W3CDTF">2014-04-12T03:49:54Z</dcterms:created>
  <dcterms:modified xsi:type="dcterms:W3CDTF">2014-04-12T05:09:22Z</dcterms:modified>
</cp:coreProperties>
</file>