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  <p:sldId id="265" r:id="rId9"/>
    <p:sldId id="263" r:id="rId10"/>
    <p:sldId id="266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3082FE-F0D2-4DD5-A126-F96703F1B879}">
          <p14:sldIdLst>
            <p14:sldId id="256"/>
            <p14:sldId id="258"/>
          </p14:sldIdLst>
        </p14:section>
        <p14:section name="DNA的分子结构" id="{097EDB7E-BA99-4878-9501-03DEA0E42D3D}">
          <p14:sldIdLst>
            <p14:sldId id="260"/>
            <p14:sldId id="257"/>
            <p14:sldId id="259"/>
            <p14:sldId id="261"/>
            <p14:sldId id="262"/>
            <p14:sldId id="265"/>
            <p14:sldId id="263"/>
            <p14:sldId id="266"/>
            <p14:sldId id="264"/>
            <p14:sldId id="267"/>
          </p14:sldIdLst>
        </p14:section>
        <p14:section name="DNA扩增" id="{51EDFB08-2BDA-4226-9DED-0B62CA76A972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A6F2-1A05-93D5-75E4-435A5EB45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B8518-B7FB-0ED5-310E-C7D9A36A1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48758-BA76-F9B0-1380-7F43C3B2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BCFE-89F7-404B-A883-4E6B123C7C62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0A669-46C5-3C98-7A2C-39E57315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C6460-B665-C2F9-A06B-CFF00107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6813-98A1-44A4-8396-FCEE43403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3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6B9FE-411F-10CA-8C05-32CBA0A0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649B2-3C71-2071-9C31-D0E70B196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ABAD2-A373-B3D8-DA78-E995C2F4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BCFE-89F7-404B-A883-4E6B123C7C62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957BD-B805-8766-C7C9-AE76C69A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38013-E8A8-1C33-8EA0-24EBBE23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6813-98A1-44A4-8396-FCEE43403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8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3F303-3673-3BA5-5942-DB9B33A25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D0281-1F41-DD0F-F84F-8F656F48D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19651-39B6-D820-145C-56C4EA67E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BCFE-89F7-404B-A883-4E6B123C7C62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BDF08-7096-8152-2B65-C47704D1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DDDA8-1080-6EE9-37E4-91176F34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6813-98A1-44A4-8396-FCEE43403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3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35FA-1B62-C00F-6DB2-62408287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17FC-2385-DC7B-0B15-55570446F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42E35-B363-7688-842A-485E3A692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BCFE-89F7-404B-A883-4E6B123C7C62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5BE3D-DE52-F5CA-4847-15EF9F5A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93573-4A8C-1619-3711-F9782DB8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6813-98A1-44A4-8396-FCEE43403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27C1-7FC7-5364-4C2A-545CA2E34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493F5-3ABC-2D6E-213F-039E28F96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E1C45-B67B-9EA2-1662-978B7D46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BCFE-89F7-404B-A883-4E6B123C7C62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E3F88-64C5-981C-7F88-9DD09A61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2EB27-D394-B12A-BDC8-A2240800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6813-98A1-44A4-8396-FCEE43403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1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D992-2844-9790-404D-0EFCF100C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C7096-10C5-06B4-F4FB-F1F3A26A8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AB0C8-89A6-0924-585D-6B3C21291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B60A5-2EBE-9427-FD8B-527D2A6C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BCFE-89F7-404B-A883-4E6B123C7C62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21FC4-116C-55FF-01F5-04175383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C1254-024A-C22D-5C21-3472CAFE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6813-98A1-44A4-8396-FCEE43403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4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60E3-7A16-47FA-E5D4-CA6FBBB0B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E39FB-3947-34B1-7320-B06587BE6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2B832-37B9-A4DF-C154-C32F13BBD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0B364-4428-185C-7D90-3333685D2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76A17-1C33-904C-AFFF-BD8D1F3F0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3CD5F7-8158-6817-E94A-437FEE2F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BCFE-89F7-404B-A883-4E6B123C7C62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4EC443-E534-D239-CBBB-312B7D45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C54D1-E913-5EFE-0C45-132240BE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6813-98A1-44A4-8396-FCEE43403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5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6F89-CE35-4077-5035-AD7B2BDA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8097D-1D56-4660-6417-E8C3A4959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BCFE-89F7-404B-A883-4E6B123C7C62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75C7E-64B1-0579-5C0F-CFA0597D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088C-DE19-B112-4ECA-4B2016B3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6813-98A1-44A4-8396-FCEE43403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6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CE97F1-55DC-5D4F-1D42-E0AB7547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BCFE-89F7-404B-A883-4E6B123C7C62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0BFB7-D6CF-7D14-B33D-368B52D3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73453-AB1D-31AF-26DF-3EDBD8BD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6813-98A1-44A4-8396-FCEE43403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1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C90D-6BDE-B1F3-C257-47EF2A1FE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A0BEE-AD6F-764D-4AC2-51FED0FE8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DE16A-FC8E-8120-5A20-88F953288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E8F36-1B3F-0C74-9B0C-A96A880A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BCFE-89F7-404B-A883-4E6B123C7C62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5EA81-17F6-B9F1-6AD2-6E9AE6739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8AD24-92E4-952E-354B-E7D0FEF7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6813-98A1-44A4-8396-FCEE43403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9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908A-C1AF-BCE8-80F7-A23228B07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4653DF-2EF2-C8A2-D4F2-47D1C7EF3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F2F3E-EE62-B18D-AFC6-A2C043B67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49076-6C2B-72A5-C5A7-C15C6FD6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BCFE-89F7-404B-A883-4E6B123C7C62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4EF39-91B9-F5FB-CA9D-C5360B17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FAD1C-E77F-05EE-EB2B-78EAD0D0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6813-98A1-44A4-8396-FCEE43403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9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E0A125-3853-E3C4-6B67-2C58171C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0671D-8EF5-8E46-A2EB-9DD5ADE91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33A0B-8F3B-E501-983F-D63EF2CE9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1BCFE-89F7-404B-A883-4E6B123C7C62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250B7-C903-EE45-CA36-9265D8AF3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5C4FE-C366-51EA-B7CD-622BC3EC8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A6813-98A1-44A4-8396-FCEE43403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8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CAA0-276A-408A-A1DC-2BE0438FB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DNA </a:t>
            </a:r>
            <a:r>
              <a:rPr lang="zh-CN" altLang="en-US" dirty="0"/>
              <a:t>基础知识小结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01549-47FE-5AF7-FEBE-59E173DA8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203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 with low confidence">
            <a:extLst>
              <a:ext uri="{FF2B5EF4-FFF2-40B4-BE49-F238E27FC236}">
                <a16:creationId xmlns:a16="http://schemas.microsoft.com/office/drawing/2014/main" id="{560F038B-D3AF-2219-CDAA-D4345A17D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766" y="1101605"/>
            <a:ext cx="7150467" cy="465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08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1B3B09E-A4C8-C47A-59FE-4B995DAFD7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6" t="16669" r="26125"/>
          <a:stretch/>
        </p:blipFill>
        <p:spPr>
          <a:xfrm>
            <a:off x="1623389" y="777902"/>
            <a:ext cx="3710609" cy="530219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DFAFB10-817C-6138-CE7E-D02E7503E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165509"/>
            <a:ext cx="5294715" cy="452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02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409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7C56-A198-DE3F-823A-8B4223641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06519-D8E1-E054-DFD4-7D7EE89D4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1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452E-F6C1-C3BD-61BB-BE6DCDAD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简介（百度百科）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194FD-2C17-02D6-815C-27B00717B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13" y="1417983"/>
            <a:ext cx="10817087" cy="475898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DNA</a:t>
            </a:r>
            <a:r>
              <a:rPr lang="zh-CN" altLang="en-US" dirty="0"/>
              <a:t>由脱氧核苷酸组成的大分子聚合物。</a:t>
            </a:r>
            <a:r>
              <a:rPr lang="zh-CN" altLang="en-US" dirty="0">
                <a:solidFill>
                  <a:srgbClr val="FF0000"/>
                </a:solidFill>
              </a:rPr>
              <a:t>脱氧核苷酸由碱基、脱氧核糖和磷酸构成</a:t>
            </a:r>
            <a:r>
              <a:rPr lang="zh-CN" altLang="en-US" dirty="0"/>
              <a:t>。其中碱基有</a:t>
            </a:r>
            <a:r>
              <a:rPr lang="en-US" altLang="zh-CN" dirty="0"/>
              <a:t>4</a:t>
            </a:r>
            <a:r>
              <a:rPr lang="zh-CN" altLang="en-US" dirty="0"/>
              <a:t>种：</a:t>
            </a:r>
            <a:r>
              <a:rPr lang="zh-CN" altLang="en-US" dirty="0">
                <a:solidFill>
                  <a:srgbClr val="FF0000"/>
                </a:solidFill>
              </a:rPr>
              <a:t>腺嘌呤（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）、鸟嘌呤（</a:t>
            </a:r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zh-CN" altLang="en-US" dirty="0">
                <a:solidFill>
                  <a:srgbClr val="FF0000"/>
                </a:solidFill>
              </a:rPr>
              <a:t>）、胸腺嘧啶（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zh-CN" altLang="en-US" dirty="0">
                <a:solidFill>
                  <a:srgbClr val="FF0000"/>
                </a:solidFill>
              </a:rPr>
              <a:t>）和胞嘧啶（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脱氧核糖核酸（</a:t>
            </a:r>
            <a:r>
              <a:rPr lang="en-US" altLang="zh-CN" dirty="0"/>
              <a:t>DNA</a:t>
            </a:r>
            <a:r>
              <a:rPr lang="zh-CN" altLang="en-US" dirty="0"/>
              <a:t>）是生物细胞内</a:t>
            </a:r>
            <a:r>
              <a:rPr lang="zh-CN" altLang="en-US" dirty="0">
                <a:solidFill>
                  <a:srgbClr val="FF0000"/>
                </a:solidFill>
              </a:rPr>
              <a:t>携带有合成</a:t>
            </a:r>
            <a:r>
              <a:rPr lang="en-US" altLang="zh-CN" dirty="0">
                <a:solidFill>
                  <a:srgbClr val="FF0000"/>
                </a:solidFill>
              </a:rPr>
              <a:t>RNA</a:t>
            </a:r>
            <a:r>
              <a:rPr lang="zh-CN" altLang="en-US" dirty="0">
                <a:solidFill>
                  <a:srgbClr val="FF0000"/>
                </a:solidFill>
              </a:rPr>
              <a:t>和蛋白质所必需的遗传信息的一种核酸</a:t>
            </a:r>
            <a:r>
              <a:rPr lang="zh-CN" altLang="en-US" dirty="0"/>
              <a:t>，是生物体发育和正常运作必不可少的生物大分子 </a:t>
            </a:r>
            <a:r>
              <a:rPr lang="en-US" altLang="zh-CN" dirty="0"/>
              <a:t>[1]  </a:t>
            </a:r>
            <a:r>
              <a:rPr lang="zh-CN" altLang="en-US" dirty="0"/>
              <a:t>。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DNA</a:t>
            </a:r>
            <a:r>
              <a:rPr lang="zh-CN" altLang="en-US" dirty="0"/>
              <a:t>中的核苷酸中碱基的排列顺序构成了遗传信息。该遗传信息可以通过转录过程形成</a:t>
            </a:r>
            <a:r>
              <a:rPr lang="en-US" altLang="zh-CN" dirty="0"/>
              <a:t>RNA</a:t>
            </a:r>
            <a:r>
              <a:rPr lang="zh-CN" altLang="en-US" dirty="0"/>
              <a:t>，然后其中的</a:t>
            </a:r>
            <a:r>
              <a:rPr lang="en-US" altLang="zh-CN" dirty="0"/>
              <a:t>mRNA</a:t>
            </a:r>
            <a:r>
              <a:rPr lang="zh-CN" altLang="en-US" dirty="0"/>
              <a:t>通过翻译产生多肽，形成蛋白质。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在细胞分裂之前，</a:t>
            </a:r>
            <a:r>
              <a:rPr lang="en-US" altLang="zh-CN" dirty="0">
                <a:solidFill>
                  <a:srgbClr val="FF0000"/>
                </a:solidFill>
              </a:rPr>
              <a:t>DNA</a:t>
            </a:r>
            <a:r>
              <a:rPr lang="zh-CN" altLang="en-US" dirty="0">
                <a:solidFill>
                  <a:srgbClr val="FF0000"/>
                </a:solidFill>
              </a:rPr>
              <a:t>复制过程复制了遗传信息，这避免了在不同细胞世代之间的转变中遗传信息的丢失</a:t>
            </a:r>
            <a:r>
              <a:rPr lang="zh-CN" altLang="en-US" dirty="0"/>
              <a:t>。 在真核生物中，</a:t>
            </a:r>
            <a:r>
              <a:rPr lang="en-US" altLang="zh-CN" dirty="0"/>
              <a:t>DNA</a:t>
            </a:r>
            <a:r>
              <a:rPr lang="zh-CN" altLang="en-US" dirty="0"/>
              <a:t>存在于细胞核内称为染色体的结构中。在没有细胞核的其它生物中，</a:t>
            </a:r>
            <a:r>
              <a:rPr lang="en-US" altLang="zh-CN" dirty="0"/>
              <a:t>DNA</a:t>
            </a:r>
            <a:r>
              <a:rPr lang="zh-CN" altLang="en-US" dirty="0"/>
              <a:t>要么存在于染色体中要么存在于其它组织（细菌有单环双链</a:t>
            </a:r>
            <a:r>
              <a:rPr lang="en-US" altLang="zh-CN" dirty="0"/>
              <a:t>DNA</a:t>
            </a:r>
            <a:r>
              <a:rPr lang="zh-CN" altLang="en-US" dirty="0"/>
              <a:t>分子，而病毒有</a:t>
            </a:r>
            <a:r>
              <a:rPr lang="en-US" altLang="zh-CN" dirty="0"/>
              <a:t>DNA</a:t>
            </a:r>
            <a:r>
              <a:rPr lang="zh-CN" altLang="en-US" dirty="0"/>
              <a:t>或</a:t>
            </a:r>
            <a:r>
              <a:rPr lang="en-US" altLang="zh-CN" dirty="0"/>
              <a:t>RNA</a:t>
            </a:r>
            <a:r>
              <a:rPr lang="zh-CN" altLang="en-US" dirty="0"/>
              <a:t>基因组）。在染色体中，染色质蛋白如组蛋白、共存蛋白和凝聚蛋白将</a:t>
            </a:r>
            <a:r>
              <a:rPr lang="en-US" altLang="zh-CN" dirty="0"/>
              <a:t>DNA</a:t>
            </a:r>
            <a:r>
              <a:rPr lang="zh-CN" altLang="en-US" dirty="0"/>
              <a:t>在一个有序的结构中。这些结构指导遗传密码和负责转录的蛋白质之间的相互作用，有助于控制基因的转录。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3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D57CE-3189-A22C-460C-E61A7685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DNA</a:t>
            </a:r>
            <a:r>
              <a:rPr lang="zh-CN" altLang="en-US" dirty="0"/>
              <a:t>的分子结构 </a:t>
            </a:r>
            <a:r>
              <a:rPr lang="en-US" altLang="zh-CN" dirty="0"/>
              <a:t>—</a:t>
            </a:r>
            <a:r>
              <a:rPr lang="zh-CN" altLang="en-US" dirty="0"/>
              <a:t>一级结构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E1A21-7EC1-D8E8-9725-AB08F7A14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DNA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的一级结构，是指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种核苷酸的连接及其排列顺序，表示了该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DNA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分子的化学构成。</a:t>
            </a: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DNA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的一级结构决定其高级结构，如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B-DNA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中多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G-C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区易形成左手螺旋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DNA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Z-DNA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），而反向重复的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DNA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片段易出现发夹结构等。这些高级结构又决定和影响着一级结构的功能。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CD2E0-D87B-129D-3C41-68C0F7A2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DNA</a:t>
            </a:r>
            <a:r>
              <a:rPr lang="zh-CN" altLang="en-US" dirty="0"/>
              <a:t>的分子结构 </a:t>
            </a:r>
            <a:r>
              <a:rPr lang="en-US" altLang="zh-CN" dirty="0"/>
              <a:t>—</a:t>
            </a:r>
            <a:r>
              <a:rPr lang="zh-CN" altLang="en-US" dirty="0"/>
              <a:t>一级结构</a:t>
            </a:r>
            <a:endParaRPr lang="en-US" dirty="0"/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00872BBF-A5D2-1E91-3A81-AC1F82D0E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8" y="1512397"/>
            <a:ext cx="8261031" cy="48633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2CC509-63C3-C8C1-0B9B-3A133EE5C9E3}"/>
              </a:ext>
            </a:extLst>
          </p:cNvPr>
          <p:cNvSpPr txBox="1"/>
          <p:nvPr/>
        </p:nvSpPr>
        <p:spPr>
          <a:xfrm>
            <a:off x="6712227" y="51079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碱基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1AFBB-39CA-07AE-E2E2-DAD4F3D09596}"/>
              </a:ext>
            </a:extLst>
          </p:cNvPr>
          <p:cNvSpPr txBox="1"/>
          <p:nvPr/>
        </p:nvSpPr>
        <p:spPr>
          <a:xfrm>
            <a:off x="6712227" y="39440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核苷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94C08-B6C2-A3EE-9260-8F6297FB322B}"/>
              </a:ext>
            </a:extLst>
          </p:cNvPr>
          <p:cNvSpPr txBox="1"/>
          <p:nvPr/>
        </p:nvSpPr>
        <p:spPr>
          <a:xfrm>
            <a:off x="6596810" y="24480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核苷酸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659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9656397-4590-6DDC-5764-F20512CFC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87" y="413557"/>
            <a:ext cx="8003997" cy="57766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ADE577-5295-A739-8A06-7B5DF2F7BFFD}"/>
              </a:ext>
            </a:extLst>
          </p:cNvPr>
          <p:cNvSpPr txBox="1"/>
          <p:nvPr/>
        </p:nvSpPr>
        <p:spPr>
          <a:xfrm>
            <a:off x="974034" y="993913"/>
            <a:ext cx="22462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从左到右：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脱氧腺苷酸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脱氧鸟苷酸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脱氧胸苷酸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脱氧胞苷酸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9254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EF048-17AF-8368-80E2-8F6ECA5B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核苷酸的连接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303C114-BC3B-1293-7E61-5F298862A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10" y="1465401"/>
            <a:ext cx="6147980" cy="4351338"/>
          </a:xfrm>
        </p:spPr>
      </p:pic>
    </p:spTree>
    <p:extLst>
      <p:ext uri="{BB962C8B-B14F-4D97-AF65-F5344CB8AC3E}">
        <p14:creationId xmlns:p14="http://schemas.microsoft.com/office/powerpoint/2010/main" val="1630469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4F1EA-F886-31A4-5218-0C10C36B3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20548" cy="5267049"/>
          </a:xfrm>
        </p:spPr>
        <p:txBody>
          <a:bodyPr/>
          <a:lstStyle/>
          <a:p>
            <a:r>
              <a:rPr lang="zh-CN" altLang="en-US" dirty="0"/>
              <a:t>核苷酸酸具有疏水性，碱基堆叠减少与水的接触面积，起到稳定结构的作用</a:t>
            </a:r>
            <a:endParaRPr lang="en-US" dirty="0"/>
          </a:p>
        </p:txBody>
      </p:sp>
      <p:pic>
        <p:nvPicPr>
          <p:cNvPr id="5" name="Content Placeholder 4" descr="Chart, radar chart&#10;&#10;Description automatically generated">
            <a:extLst>
              <a:ext uri="{FF2B5EF4-FFF2-40B4-BE49-F238E27FC236}">
                <a16:creationId xmlns:a16="http://schemas.microsoft.com/office/drawing/2014/main" id="{7A8E6F91-44ED-C00E-C07A-A3402720B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326" y="470453"/>
            <a:ext cx="7270321" cy="4508294"/>
          </a:xfrm>
        </p:spPr>
      </p:pic>
    </p:spTree>
    <p:extLst>
      <p:ext uri="{BB962C8B-B14F-4D97-AF65-F5344CB8AC3E}">
        <p14:creationId xmlns:p14="http://schemas.microsoft.com/office/powerpoint/2010/main" val="2357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20AE096-AD2C-B6F9-B745-FDA983466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851" y="477814"/>
            <a:ext cx="8913706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480D3E-BFBB-09F5-100B-24F4D82193D0}"/>
              </a:ext>
            </a:extLst>
          </p:cNvPr>
          <p:cNvSpPr txBox="1"/>
          <p:nvPr/>
        </p:nvSpPr>
        <p:spPr>
          <a:xfrm>
            <a:off x="544402" y="533119"/>
            <a:ext cx="3518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碱基对由氢键连接：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A-T </a:t>
            </a:r>
            <a:r>
              <a:rPr lang="zh-CN" altLang="en-US" dirty="0"/>
              <a:t>两个氢键，</a:t>
            </a:r>
            <a:r>
              <a:rPr lang="en-US" altLang="zh-CN" dirty="0"/>
              <a:t>G-C</a:t>
            </a:r>
            <a:r>
              <a:rPr lang="zh-CN" altLang="en-US" dirty="0"/>
              <a:t>三个氢键</a:t>
            </a:r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7770C0-7DCA-3E12-AEDB-0BD93D366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42" y="1669272"/>
            <a:ext cx="5053618" cy="443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48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9105-D2CE-A816-C9AE-B4AD1399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DNA</a:t>
            </a:r>
            <a:r>
              <a:rPr lang="zh-CN" altLang="en-US" dirty="0"/>
              <a:t>的分子结构 </a:t>
            </a:r>
            <a:r>
              <a:rPr lang="en-US" altLang="zh-CN" dirty="0"/>
              <a:t>—</a:t>
            </a:r>
            <a:r>
              <a:rPr lang="zh-CN" altLang="en-US" dirty="0"/>
              <a:t>二级结构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79C22-FB81-0DB0-EFA7-F1444D964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DNA</a:t>
            </a:r>
            <a:r>
              <a:rPr lang="zh-CN" altLang="en-US" dirty="0"/>
              <a:t>的二级结构是指两条多核苷酸链反向平行盘绕所生成的双螺旋结构。</a:t>
            </a:r>
          </a:p>
          <a:p>
            <a:r>
              <a:rPr lang="zh-CN" altLang="en-US" dirty="0"/>
              <a:t>通常情况下，</a:t>
            </a:r>
            <a:r>
              <a:rPr lang="en-US" altLang="zh-CN" dirty="0"/>
              <a:t>DNA</a:t>
            </a:r>
            <a:r>
              <a:rPr lang="zh-CN" altLang="en-US" dirty="0"/>
              <a:t>的二级结构分两大类：一类是右手螺旋，如</a:t>
            </a:r>
            <a:r>
              <a:rPr lang="en-US" altLang="zh-CN" dirty="0"/>
              <a:t>A-DNA</a:t>
            </a:r>
            <a:r>
              <a:rPr lang="zh-CN" altLang="en-US" dirty="0"/>
              <a:t>和</a:t>
            </a:r>
            <a:r>
              <a:rPr lang="en-US" altLang="zh-CN" dirty="0"/>
              <a:t>B-DNA</a:t>
            </a:r>
            <a:r>
              <a:rPr lang="zh-CN" altLang="en-US" dirty="0"/>
              <a:t>，</a:t>
            </a:r>
            <a:r>
              <a:rPr lang="en-US" altLang="zh-CN" dirty="0"/>
              <a:t>DNA</a:t>
            </a:r>
            <a:r>
              <a:rPr lang="zh-CN" altLang="en-US" dirty="0"/>
              <a:t>通常是以右手螺旋形式存在的；另一类是左手螺旋，即</a:t>
            </a:r>
            <a:r>
              <a:rPr lang="en-US" altLang="zh-CN" dirty="0"/>
              <a:t>Z-DNA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8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733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Helvetica Neue</vt:lpstr>
      <vt:lpstr>Arial</vt:lpstr>
      <vt:lpstr>Calibri</vt:lpstr>
      <vt:lpstr>Calibri Light</vt:lpstr>
      <vt:lpstr>Office Theme</vt:lpstr>
      <vt:lpstr>DNA 基础知识小结</vt:lpstr>
      <vt:lpstr>简介（百度百科）</vt:lpstr>
      <vt:lpstr>DNA的分子结构 —一级结构</vt:lpstr>
      <vt:lpstr>DNA的分子结构 —一级结构</vt:lpstr>
      <vt:lpstr>PowerPoint Presentation</vt:lpstr>
      <vt:lpstr>核苷酸的连接</vt:lpstr>
      <vt:lpstr>核苷酸酸具有疏水性，碱基堆叠减少与水的接触面积，起到稳定结构的作用</vt:lpstr>
      <vt:lpstr>PowerPoint Presentation</vt:lpstr>
      <vt:lpstr>DNA的分子结构 —二级结构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基础知识小结</dc:title>
  <dc:creator>Liu, Zuqi</dc:creator>
  <cp:lastModifiedBy>Liu, Zuqi</cp:lastModifiedBy>
  <cp:revision>2</cp:revision>
  <dcterms:created xsi:type="dcterms:W3CDTF">2022-07-05T03:49:58Z</dcterms:created>
  <dcterms:modified xsi:type="dcterms:W3CDTF">2022-07-06T14:52:41Z</dcterms:modified>
</cp:coreProperties>
</file>