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281"/>
  </p:normalViewPr>
  <p:slideViewPr>
    <p:cSldViewPr snapToGrid="0" snapToObjects="1">
      <p:cViewPr varScale="1">
        <p:scale>
          <a:sx n="87" d="100"/>
          <a:sy n="87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30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66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45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7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7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840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44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30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988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302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92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67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9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am0812/SwiftUI-Animations" TargetMode="External"/><Relationship Id="rId2" Type="http://schemas.openxmlformats.org/officeDocument/2006/relationships/hyperlink" Target="https://github.com/amosgyamfi/swiftui-animation-librar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nncoder/SwiftUI-Anima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4A82A-67CB-4D4A-80C9-A7355D2FE73A}"/>
              </a:ext>
            </a:extLst>
          </p:cNvPr>
          <p:cNvSpPr txBox="1"/>
          <p:nvPr/>
        </p:nvSpPr>
        <p:spPr>
          <a:xfrm>
            <a:off x="-250723" y="2505670"/>
            <a:ext cx="12531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800" dirty="0">
                <a:latin typeface="+mj-lt"/>
                <a:ea typeface="SimHei" panose="02010609060101010101" pitchFamily="49" charset="-122"/>
              </a:rPr>
              <a:t>Spy on future programming methods and ideas through </a:t>
            </a:r>
            <a:r>
              <a:rPr kumimoji="1" lang="en" altLang="zh-CN" sz="2800" dirty="0" err="1">
                <a:latin typeface="+mj-lt"/>
                <a:ea typeface="SimHei" panose="02010609060101010101" pitchFamily="49" charset="-122"/>
              </a:rPr>
              <a:t>SwiftUI</a:t>
            </a:r>
            <a:endParaRPr kumimoji="1" lang="en" altLang="zh-CN" sz="2800" dirty="0">
              <a:latin typeface="+mj-lt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sz="2800" dirty="0">
                <a:latin typeface="+mj-lt"/>
                <a:ea typeface="SimHei" panose="02010609060101010101" pitchFamily="49" charset="-122"/>
              </a:rPr>
              <a:t>通过</a:t>
            </a:r>
            <a:r>
              <a:rPr kumimoji="1" lang="en-US" altLang="zh-CN" sz="2800" dirty="0" err="1">
                <a:latin typeface="+mj-lt"/>
                <a:ea typeface="SimHei" panose="02010609060101010101" pitchFamily="49" charset="-122"/>
              </a:rPr>
              <a:t>SwiftUI</a:t>
            </a:r>
            <a:r>
              <a:rPr kumimoji="1" lang="zh-CN" altLang="en-US" sz="2800" dirty="0">
                <a:latin typeface="+mj-lt"/>
                <a:ea typeface="SimHei" panose="02010609060101010101" pitchFamily="49" charset="-122"/>
              </a:rPr>
              <a:t> 窥探未来编程方式和思路</a:t>
            </a:r>
            <a:endParaRPr kumimoji="1" lang="en-US" altLang="zh-CN" sz="2800" dirty="0">
              <a:latin typeface="+mj-lt"/>
              <a:ea typeface="SimHei" panose="02010609060101010101" pitchFamily="49" charset="-122"/>
            </a:endParaRPr>
          </a:p>
          <a:p>
            <a:pPr algn="ctr"/>
            <a:endParaRPr kumimoji="1" lang="zh-CN" altLang="en-US" sz="2800" dirty="0">
              <a:latin typeface="+mj-lt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3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481D32-7720-6F4C-9580-487F6183B6A6}"/>
              </a:ext>
            </a:extLst>
          </p:cNvPr>
          <p:cNvSpPr txBox="1"/>
          <p:nvPr/>
        </p:nvSpPr>
        <p:spPr>
          <a:xfrm>
            <a:off x="778328" y="951398"/>
            <a:ext cx="106353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err="1">
                <a:latin typeface="+mj-lt"/>
                <a:ea typeface="SimHei" panose="02010609060101010101" pitchFamily="49" charset="-122"/>
              </a:rPr>
              <a:t>SwiftUI</a:t>
            </a:r>
            <a:r>
              <a:rPr kumimoji="1" lang="en-US" altLang="zh-CN" sz="3200" dirty="0">
                <a:latin typeface="+mj-lt"/>
                <a:ea typeface="SimHei" panose="02010609060101010101" pitchFamily="49" charset="-122"/>
              </a:rPr>
              <a:t> layout vs Traditional layout</a:t>
            </a:r>
          </a:p>
          <a:p>
            <a:pPr algn="ctr"/>
            <a:r>
              <a:rPr kumimoji="1" lang="en-US" altLang="zh-CN" sz="2800" dirty="0" err="1">
                <a:latin typeface="+mj-lt"/>
                <a:ea typeface="SimHei" panose="02010609060101010101" pitchFamily="49" charset="-122"/>
              </a:rPr>
              <a:t>SwiftUI</a:t>
            </a:r>
            <a:r>
              <a:rPr kumimoji="1" lang="zh-CN" altLang="en-US" sz="2800" dirty="0">
                <a:latin typeface="+mj-lt"/>
                <a:ea typeface="SimHei" panose="02010609060101010101" pitchFamily="49" charset="-122"/>
              </a:rPr>
              <a:t>布局</a:t>
            </a:r>
            <a:r>
              <a:rPr kumimoji="1" lang="en-US" altLang="zh-CN" sz="2800" dirty="0">
                <a:latin typeface="+mj-lt"/>
                <a:ea typeface="SimHei" panose="02010609060101010101" pitchFamily="49" charset="-122"/>
              </a:rPr>
              <a:t>VS</a:t>
            </a:r>
            <a:r>
              <a:rPr kumimoji="1" lang="zh-CN" altLang="en-US" sz="2800" dirty="0">
                <a:latin typeface="+mj-lt"/>
                <a:ea typeface="SimHei" panose="02010609060101010101" pitchFamily="49" charset="-122"/>
              </a:rPr>
              <a:t>传统布局</a:t>
            </a:r>
            <a:endParaRPr kumimoji="1" lang="en-US" altLang="zh-CN" sz="28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Imperative programming: how to do it</a:t>
            </a:r>
          </a:p>
          <a:p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Declarative programming: what to do</a:t>
            </a:r>
          </a:p>
          <a:p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指令式编程： 怎么做</a:t>
            </a:r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声明式编程： 做什么</a:t>
            </a:r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Imperative programming: describes the process and expects the program to execute to get the results we want, while declarative programming describes the results</a:t>
            </a:r>
          </a:p>
          <a:p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指令式编程</a:t>
            </a:r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:</a:t>
            </a: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是描述过程，期望程序执行以得到我们想要的结果</a:t>
            </a:r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,</a:t>
            </a: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而声明式编程则是描述结果</a:t>
            </a:r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endParaRPr kumimoji="1" lang="zh-CN" altLang="en-US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Demo: </a:t>
            </a:r>
            <a:r>
              <a:rPr kumimoji="1" lang="en-US" altLang="zh-CN" dirty="0" err="1">
                <a:latin typeface="+mj-lt"/>
                <a:ea typeface="SimHei" panose="02010609060101010101" pitchFamily="49" charset="-122"/>
              </a:rPr>
              <a:t>BaseView</a:t>
            </a: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 新项目只有两个文件，演示</a:t>
            </a:r>
            <a:r>
              <a:rPr kumimoji="1" lang="en-US" altLang="zh-CN" dirty="0" err="1">
                <a:latin typeface="+mj-lt"/>
                <a:ea typeface="SimHei" panose="02010609060101010101" pitchFamily="49" charset="-122"/>
              </a:rPr>
              <a:t>swiftUI</a:t>
            </a: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的一些基础语法</a:t>
            </a:r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pPr algn="ctr"/>
            <a:endParaRPr kumimoji="1" lang="zh-CN" altLang="en-US" dirty="0">
              <a:latin typeface="+mj-lt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7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06D5F1-3C33-0E4D-9CDB-8C714E21E766}"/>
              </a:ext>
            </a:extLst>
          </p:cNvPr>
          <p:cNvSpPr/>
          <p:nvPr/>
        </p:nvSpPr>
        <p:spPr>
          <a:xfrm>
            <a:off x="2607477" y="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err="1">
                <a:latin typeface="SimHei" panose="02010609060101010101" pitchFamily="49" charset="-122"/>
                <a:ea typeface="SimHei" panose="02010609060101010101" pitchFamily="49" charset="-122"/>
              </a:rPr>
              <a:t>SwiftUI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 优势</a:t>
            </a:r>
            <a:endParaRPr kumimoji="1" lang="en-US" altLang="zh-CN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E0D85B-B205-2B43-8728-647E75A1A10F}"/>
              </a:ext>
            </a:extLst>
          </p:cNvPr>
          <p:cNvSpPr/>
          <p:nvPr/>
        </p:nvSpPr>
        <p:spPr>
          <a:xfrm>
            <a:off x="346585" y="783237"/>
            <a:ext cx="669471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1.Canvas preview is powerful</a:t>
            </a: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1.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画布预览功能强大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2.Support drag and drop programming</a:t>
            </a: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2.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支持拖拽编程 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3.Powerful internationalization preview</a:t>
            </a: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3.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强大的国际化预览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4.</a:t>
            </a:r>
            <a:r>
              <a:rPr kumimoji="1" lang="en" altLang="zh-CN" sz="2000" dirty="0">
                <a:latin typeface="+mj-lt"/>
                <a:ea typeface="SimHei" panose="02010609060101010101" pitchFamily="49" charset="-122"/>
              </a:rPr>
              <a:t>Fast model adaptation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4.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快速机型适配 </a:t>
            </a:r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Demo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： </a:t>
            </a:r>
            <a:r>
              <a:rPr kumimoji="1" lang="en" altLang="zh-CN" sz="2000" dirty="0">
                <a:latin typeface="+mj-lt"/>
                <a:ea typeface="SimHei" panose="02010609060101010101" pitchFamily="49" charset="-122"/>
              </a:rPr>
              <a:t>Layout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5. Animation improvements</a:t>
            </a: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5.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动画改进  </a:t>
            </a:r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Demo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： </a:t>
            </a:r>
            <a:r>
              <a:rPr lang="en" altLang="zh-CN" sz="2000" dirty="0" err="1">
                <a:latin typeface="+mj-lt"/>
              </a:rPr>
              <a:t>AnimationTest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6. Quickly build the UI with a small amount of code, which is the same as the traditional way</a:t>
            </a: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6.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快速搭建</a:t>
            </a:r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UI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使用少量代码对于与传统方式 如</a:t>
            </a:r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List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，</a:t>
            </a:r>
            <a:r>
              <a:rPr kumimoji="1" lang="en-US" altLang="zh-CN" sz="2000" dirty="0" err="1">
                <a:latin typeface="+mj-lt"/>
                <a:ea typeface="SimHei" panose="02010609060101010101" pitchFamily="49" charset="-122"/>
              </a:rPr>
              <a:t>Scrollview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132899-0BF5-9D47-8C57-89EB899F0F45}"/>
              </a:ext>
            </a:extLst>
          </p:cNvPr>
          <p:cNvSpPr/>
          <p:nvPr/>
        </p:nvSpPr>
        <p:spPr>
          <a:xfrm>
            <a:off x="6349178" y="837070"/>
            <a:ext cx="6694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7.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对</a:t>
            </a:r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view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解耦，可单独预览和编辑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r>
              <a:rPr kumimoji="1" lang="en-US" altLang="zh-CN" sz="2000" dirty="0">
                <a:latin typeface="+mj-lt"/>
                <a:ea typeface="SimHei" panose="02010609060101010101" pitchFamily="49" charset="-122"/>
              </a:rPr>
              <a:t>1.</a:t>
            </a:r>
            <a:r>
              <a:rPr kumimoji="1" lang="zh-CN" altLang="en-US" sz="2000" dirty="0">
                <a:latin typeface="+mj-lt"/>
                <a:ea typeface="SimHei" panose="02010609060101010101" pitchFamily="49" charset="-122"/>
              </a:rPr>
              <a:t>画布预览功能强大</a:t>
            </a:r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+mj-lt"/>
              <a:ea typeface="SimHei" panose="02010609060101010101" pitchFamily="49" charset="-122"/>
            </a:endParaRPr>
          </a:p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3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F8643-61DB-7440-8046-53DC973D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71"/>
            <a:ext cx="3609715" cy="58565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B9764B-4BE3-704F-98CF-081908B1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16" y="87086"/>
            <a:ext cx="3920562" cy="624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AD800-80DE-D843-B273-158A3997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278" y="283029"/>
            <a:ext cx="3910488" cy="60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3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1FC35B-2D55-C841-990F-F8E6D257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8" y="2312307"/>
            <a:ext cx="5537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92C59-8AF3-B641-BA4A-47C7D8E6CD87}"/>
              </a:ext>
            </a:extLst>
          </p:cNvPr>
          <p:cNvSpPr txBox="1"/>
          <p:nvPr/>
        </p:nvSpPr>
        <p:spPr>
          <a:xfrm>
            <a:off x="3055549" y="595744"/>
            <a:ext cx="6080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err="1">
                <a:latin typeface="+mj-lt"/>
                <a:ea typeface="SimHei" panose="02010609060101010101" pitchFamily="49" charset="-122"/>
              </a:rPr>
              <a:t>SwifUI</a:t>
            </a:r>
            <a:r>
              <a:rPr kumimoji="1" lang="en-US" altLang="zh-CN" sz="3200" dirty="0">
                <a:latin typeface="+mj-lt"/>
                <a:ea typeface="SimHei" panose="02010609060101010101" pitchFamily="49" charset="-122"/>
              </a:rPr>
              <a:t> one-way data flow</a:t>
            </a:r>
          </a:p>
          <a:p>
            <a:pPr algn="ctr"/>
            <a:r>
              <a:rPr kumimoji="1" lang="en-US" altLang="zh-CN" sz="3200" dirty="0" err="1">
                <a:latin typeface="+mj-lt"/>
                <a:ea typeface="SimHei" panose="02010609060101010101" pitchFamily="49" charset="-122"/>
              </a:rPr>
              <a:t>SwifUI</a:t>
            </a:r>
            <a:r>
              <a:rPr kumimoji="1" lang="zh-CN" altLang="en-US" sz="3200" dirty="0">
                <a:latin typeface="+mj-lt"/>
                <a:ea typeface="SimHei" panose="02010609060101010101" pitchFamily="49" charset="-122"/>
              </a:rPr>
              <a:t>单向数据流</a:t>
            </a:r>
            <a:endParaRPr kumimoji="1" lang="zh-CN" altLang="en-US" sz="32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B0B40-F6CE-9047-8E88-2D95E697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48683"/>
            <a:ext cx="6324600" cy="4038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43EE9B-37CD-4644-9336-E2A92FBC8B9E}"/>
              </a:ext>
            </a:extLst>
          </p:cNvPr>
          <p:cNvSpPr txBox="1"/>
          <p:nvPr/>
        </p:nvSpPr>
        <p:spPr>
          <a:xfrm>
            <a:off x="3641272" y="1817914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Demo</a:t>
            </a:r>
            <a:r>
              <a:rPr kumimoji="1" lang="zh-CN" altLang="en-US" dirty="0"/>
              <a:t>：</a:t>
            </a:r>
            <a:r>
              <a:rPr kumimoji="1" lang="en" altLang="zh-CN" dirty="0"/>
              <a:t> </a:t>
            </a:r>
            <a:r>
              <a:rPr kumimoji="1" lang="en" altLang="zh-CN" dirty="0" err="1"/>
              <a:t>SingleDataSource</a:t>
            </a:r>
            <a:endParaRPr kumimoji="1" lang="en" altLang="zh-CN" dirty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2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100635-15AD-F94A-8A06-AC26DD946338}"/>
              </a:ext>
            </a:extLst>
          </p:cNvPr>
          <p:cNvSpPr/>
          <p:nvPr/>
        </p:nvSpPr>
        <p:spPr>
          <a:xfrm>
            <a:off x="5813674" y="1906696"/>
            <a:ext cx="6340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总结：未来的编程的方向所见即所得</a:t>
            </a:r>
            <a:endParaRPr lang="en-US" altLang="zh-CN" sz="1600" dirty="0"/>
          </a:p>
          <a:p>
            <a:r>
              <a:rPr lang="zh-CN" altLang="en-US" sz="1600" dirty="0"/>
              <a:t>编程是简单的，简洁的，至少</a:t>
            </a:r>
            <a:r>
              <a:rPr lang="en-US" altLang="zh-CN" sz="1600" dirty="0"/>
              <a:t>UI</a:t>
            </a:r>
            <a:r>
              <a:rPr lang="zh-CN" altLang="en-US" sz="1600" dirty="0"/>
              <a:t>上是的，程序员对于</a:t>
            </a:r>
            <a:r>
              <a:rPr lang="en-US" altLang="zh-CN" sz="1600" dirty="0"/>
              <a:t>UI</a:t>
            </a:r>
            <a:r>
              <a:rPr lang="zh-CN" altLang="en-US" sz="1600" dirty="0"/>
              <a:t>搭建甚至可</a:t>
            </a:r>
            <a:endParaRPr lang="en-US" altLang="zh-CN" sz="1600" dirty="0"/>
          </a:p>
          <a:p>
            <a:r>
              <a:rPr lang="zh-CN" altLang="en-US" sz="1600" dirty="0"/>
              <a:t>以拖拖积木就可以完成把更多的重心放在业务上</a:t>
            </a:r>
            <a:endParaRPr lang="en-US" altLang="zh-CN" sz="1600" dirty="0"/>
          </a:p>
          <a:p>
            <a:r>
              <a:rPr lang="zh-CN" altLang="en-US" sz="1600" dirty="0"/>
              <a:t>可以算上一种新的编程思想，使用申明式编程单一数据源让逻辑清晰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Summary: What you see is what you get in the future of </a:t>
            </a:r>
          </a:p>
          <a:p>
            <a:r>
              <a:rPr lang="en-US" altLang="zh-CN" sz="1600" dirty="0" err="1"/>
              <a:t>programmingProgramming</a:t>
            </a:r>
            <a:r>
              <a:rPr lang="en-US" altLang="zh-CN" sz="1600" dirty="0"/>
              <a:t> is simple and concise, at least on</a:t>
            </a:r>
          </a:p>
          <a:p>
            <a:r>
              <a:rPr lang="en-US" altLang="zh-CN" sz="1600" dirty="0"/>
              <a:t> the UI, the programmer can even drag and drag the </a:t>
            </a:r>
          </a:p>
          <a:p>
            <a:r>
              <a:rPr lang="en-US" altLang="zh-CN" sz="1600" dirty="0"/>
              <a:t>building blocks to complete the UI </a:t>
            </a:r>
            <a:r>
              <a:rPr lang="en-US" altLang="zh-CN" sz="1600" dirty="0" err="1"/>
              <a:t>construction.Put</a:t>
            </a:r>
            <a:r>
              <a:rPr lang="en-US" altLang="zh-CN" sz="1600" dirty="0"/>
              <a:t> more </a:t>
            </a:r>
          </a:p>
          <a:p>
            <a:r>
              <a:rPr lang="en-US" altLang="zh-CN" sz="1600" dirty="0"/>
              <a:t>focus on </a:t>
            </a:r>
            <a:r>
              <a:rPr lang="en-US" altLang="zh-CN" sz="1600" dirty="0" err="1"/>
              <a:t>businessIt</a:t>
            </a:r>
            <a:r>
              <a:rPr lang="en-US" altLang="zh-CN" sz="1600" dirty="0"/>
              <a:t> can be counted as a new programming </a:t>
            </a:r>
          </a:p>
          <a:p>
            <a:r>
              <a:rPr lang="en-US" altLang="zh-CN" sz="1600" dirty="0"/>
              <a:t>idea, using declarative programming with a single data</a:t>
            </a:r>
          </a:p>
          <a:p>
            <a:r>
              <a:rPr lang="en-US" altLang="zh-CN" sz="1600" dirty="0"/>
              <a:t> source to make the logic clear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4D9267-EC7E-1E46-9F8A-67441E4CFD1A}"/>
              </a:ext>
            </a:extLst>
          </p:cNvPr>
          <p:cNvSpPr/>
          <p:nvPr/>
        </p:nvSpPr>
        <p:spPr>
          <a:xfrm>
            <a:off x="164738" y="998755"/>
            <a:ext cx="54424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sz="1600" dirty="0"/>
              <a:t>1. The canvas has many bugs and is not stable</a:t>
            </a: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画布</a:t>
            </a:r>
            <a:r>
              <a:rPr lang="en-US" altLang="zh-CN" sz="1600" dirty="0"/>
              <a:t>bug</a:t>
            </a:r>
            <a:r>
              <a:rPr lang="zh-CN" altLang="en-US" sz="1600" dirty="0"/>
              <a:t>较多，还不稳定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sz="1600" dirty="0"/>
              <a:t>2. The </a:t>
            </a:r>
            <a:r>
              <a:rPr lang="en" altLang="zh-CN" sz="1600" dirty="0" err="1"/>
              <a:t>swiftUI</a:t>
            </a:r>
            <a:r>
              <a:rPr lang="en" altLang="zh-CN" sz="1600" dirty="0"/>
              <a:t> interface is unstable, sometimes there is a difference of 0.1 version or even the performance of xcode12 and xcode13 are inconsistent, which is not friendly to novice developers or intermediate developers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2.swiftUI</a:t>
            </a:r>
            <a:r>
              <a:rPr lang="zh-CN" altLang="en-US" sz="1600" dirty="0"/>
              <a:t>接口不稳定，有时相差</a:t>
            </a:r>
            <a:r>
              <a:rPr lang="en-US" altLang="zh-CN" sz="1600" dirty="0"/>
              <a:t>0.1</a:t>
            </a:r>
            <a:r>
              <a:rPr lang="zh-CN" altLang="en-US" sz="1600" dirty="0"/>
              <a:t>一个版本甚至</a:t>
            </a:r>
            <a:r>
              <a:rPr lang="en-US" altLang="zh-CN" sz="1600" dirty="0"/>
              <a:t>xcode12</a:t>
            </a:r>
            <a:r>
              <a:rPr lang="zh-CN" altLang="en-US" sz="1600" dirty="0"/>
              <a:t>和</a:t>
            </a:r>
            <a:r>
              <a:rPr lang="en-US" altLang="zh-CN" sz="1600" dirty="0"/>
              <a:t>xcode13</a:t>
            </a:r>
            <a:r>
              <a:rPr lang="zh-CN" altLang="en-US" sz="1600" dirty="0"/>
              <a:t>表现都不一致，对新手开发者或者中等开发者不友好，甚至抓狂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sz="1600" dirty="0"/>
              <a:t>3. Poor state handling will cause abnormal page refresh</a:t>
            </a:r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状态处理不好，会导致页面刷新异常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" altLang="zh-CN" sz="1600" dirty="0"/>
              <a:t>It is inconvenient to debug, and some traditional ways to solve bugs cannot be used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不方便调试，传统的一些解决</a:t>
            </a:r>
            <a:r>
              <a:rPr lang="en-US" altLang="zh-CN" sz="1600" dirty="0"/>
              <a:t>bug</a:t>
            </a:r>
            <a:r>
              <a:rPr lang="zh-CN" altLang="en-US" sz="1600" dirty="0"/>
              <a:t>的方式无法使用</a:t>
            </a:r>
            <a:endParaRPr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E8AEE0-52DD-C645-97AA-BC0687CB0E1E}"/>
              </a:ext>
            </a:extLst>
          </p:cNvPr>
          <p:cNvSpPr/>
          <p:nvPr/>
        </p:nvSpPr>
        <p:spPr>
          <a:xfrm>
            <a:off x="3374770" y="90814"/>
            <a:ext cx="54424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lt"/>
              </a:rPr>
              <a:t>Disadvantages of </a:t>
            </a:r>
            <a:r>
              <a:rPr lang="en-US" altLang="zh-CN" sz="3200" dirty="0" err="1">
                <a:latin typeface="+mj-lt"/>
              </a:rPr>
              <a:t>SwiftUI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err="1">
                <a:latin typeface="+mj-lt"/>
              </a:rPr>
              <a:t>SwiftUI</a:t>
            </a:r>
            <a:r>
              <a:rPr lang="zh-CN" altLang="en-US" sz="3200" dirty="0">
                <a:latin typeface="+mj-lt"/>
              </a:rPr>
              <a:t>的缺点</a:t>
            </a:r>
            <a:endParaRPr lang="en-US" altLang="zh-CN" sz="3200" dirty="0">
              <a:latin typeface="+mj-lt"/>
            </a:endParaRPr>
          </a:p>
          <a:p>
            <a:pPr algn="ctr"/>
            <a:endParaRPr lang="en-US" altLang="zh-CN" sz="3200" dirty="0">
              <a:latin typeface="+mj-lt"/>
            </a:endParaRPr>
          </a:p>
          <a:p>
            <a:pPr algn="ctr"/>
            <a:endParaRPr lang="en-US" altLang="zh-C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7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6D56FFF-846D-5243-8AFB-16E3509D7EE2}"/>
              </a:ext>
            </a:extLst>
          </p:cNvPr>
          <p:cNvSpPr/>
          <p:nvPr/>
        </p:nvSpPr>
        <p:spPr>
          <a:xfrm>
            <a:off x="3648854" y="1105818"/>
            <a:ext cx="4894289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Interesting swiftUI Demo</a:t>
            </a:r>
            <a:endParaRPr lang="en-US" altLang="zh-CN" sz="3200" dirty="0"/>
          </a:p>
          <a:p>
            <a:pPr algn="ctr"/>
            <a:r>
              <a:rPr lang="zh-CN" altLang="en-US" sz="3200" dirty="0"/>
              <a:t>有趣的</a:t>
            </a:r>
            <a:r>
              <a:rPr lang="en" altLang="zh-CN" sz="3200" dirty="0" err="1"/>
              <a:t>swiftUI</a:t>
            </a:r>
            <a:r>
              <a:rPr lang="en" altLang="zh-CN" sz="3200" dirty="0"/>
              <a:t> Demo</a:t>
            </a:r>
          </a:p>
          <a:p>
            <a:pPr algn="ctr"/>
            <a:endParaRPr lang="en" altLang="zh-CN" sz="3200" dirty="0"/>
          </a:p>
          <a:p>
            <a:pPr algn="ctr"/>
            <a:endParaRPr lang="en" altLang="zh-CN" sz="3200" dirty="0"/>
          </a:p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4D6EB2-C40B-C943-833B-313FB224F219}"/>
              </a:ext>
            </a:extLst>
          </p:cNvPr>
          <p:cNvSpPr txBox="1"/>
          <p:nvPr/>
        </p:nvSpPr>
        <p:spPr>
          <a:xfrm>
            <a:off x="2710109" y="3197637"/>
            <a:ext cx="72058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>
                <a:hlinkClick r:id="rId2"/>
              </a:rPr>
              <a:t>https://github.com/amosgyamfi/swiftui-animation-library</a:t>
            </a:r>
            <a:endParaRPr lang="en" altLang="zh-CN" sz="2000" dirty="0"/>
          </a:p>
          <a:p>
            <a:endParaRPr lang="en" altLang="zh-CN" sz="2000" dirty="0"/>
          </a:p>
          <a:p>
            <a:r>
              <a:rPr lang="en" altLang="zh-CN" sz="2000" dirty="0">
                <a:hlinkClick r:id="rId3"/>
              </a:rPr>
              <a:t>https://github.com/Shubham0812/SwiftUI-Animations</a:t>
            </a:r>
            <a:endParaRPr lang="en" altLang="zh-CN" sz="2000" dirty="0"/>
          </a:p>
          <a:p>
            <a:endParaRPr lang="en" altLang="zh-CN" sz="2000" dirty="0">
              <a:hlinkClick r:id="rId4"/>
            </a:endParaRPr>
          </a:p>
          <a:p>
            <a:r>
              <a:rPr lang="en" altLang="zh-CN" sz="2000" dirty="0">
                <a:hlinkClick r:id="rId4"/>
              </a:rPr>
              <a:t>https://github.com/Inncoder/SwiftUI-Animations</a:t>
            </a:r>
            <a:endParaRPr lang="en" altLang="zh-CN" sz="2000" dirty="0"/>
          </a:p>
          <a:p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035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100635-15AD-F94A-8A06-AC26DD946338}"/>
              </a:ext>
            </a:extLst>
          </p:cNvPr>
          <p:cNvSpPr/>
          <p:nvPr/>
        </p:nvSpPr>
        <p:spPr>
          <a:xfrm>
            <a:off x="3532638" y="3037505"/>
            <a:ext cx="52164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/>
              <a:t>T</a:t>
            </a:r>
            <a:r>
              <a:rPr lang="zh-CN" altLang="en-US" sz="8000" dirty="0"/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73649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{063E7831-A88A-A248-BF4A-88A4E321FA19}tf10001063</Template>
  <TotalTime>247</TotalTime>
  <Words>578</Words>
  <Application>Microsoft Macintosh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SimHei</vt:lpstr>
      <vt:lpstr>Arial</vt:lpstr>
      <vt:lpstr>Century Gothic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815130258@qq.com</dc:creator>
  <cp:lastModifiedBy>815130258@qq.com</cp:lastModifiedBy>
  <cp:revision>1</cp:revision>
  <dcterms:created xsi:type="dcterms:W3CDTF">2021-09-22T14:07:14Z</dcterms:created>
  <dcterms:modified xsi:type="dcterms:W3CDTF">2021-09-22T18:14:54Z</dcterms:modified>
</cp:coreProperties>
</file>