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0"/>
    <p:restoredTop sz="94710"/>
  </p:normalViewPr>
  <p:slideViewPr>
    <p:cSldViewPr snapToGrid="0" snapToObjects="1">
      <p:cViewPr>
        <p:scale>
          <a:sx n="146" d="100"/>
          <a:sy n="146" d="100"/>
        </p:scale>
        <p:origin x="-11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61661548011893E-2"/>
          <c:y val="3.4652480242282492E-2"/>
          <c:w val="0.93340197734011432"/>
          <c:h val="0.889173454577500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Pt>
            <c:idx val="8"/>
            <c:marker>
              <c:symbol val="circle"/>
              <c:size val="3"/>
              <c:spPr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chemeClr val="accent1">
                      <a:alpha val="14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1"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8B2A-C545-BC25-5C9C32407776}"/>
              </c:ext>
            </c:extLst>
          </c:dPt>
          <c:dPt>
            <c:idx val="9"/>
            <c:marker>
              <c:symbol val="circle"/>
              <c:size val="3"/>
              <c:spPr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0000">
                      <a:alpha val="0"/>
                    </a:srgb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rgbClr val="C00000">
                    <a:alpha val="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2-8B2A-C545-BC25-5C9C32407776}"/>
              </c:ext>
            </c:extLst>
          </c:dPt>
          <c:dLbls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B2A-C545-BC25-5C9C3240777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B2A-C545-BC25-5C9C324077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  <c:pt idx="7">
                  <c:v>6</c:v>
                </c:pt>
                <c:pt idx="8">
                  <c:v>3</c:v>
                </c:pt>
                <c:pt idx="9">
                  <c:v>8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7</c:v>
                </c:pt>
                <c:pt idx="1">
                  <c:v>8</c:v>
                </c:pt>
                <c:pt idx="2">
                  <c:v>6</c:v>
                </c:pt>
                <c:pt idx="3">
                  <c:v>3</c:v>
                </c:pt>
                <c:pt idx="4">
                  <c:v>4</c:v>
                </c:pt>
                <c:pt idx="5">
                  <c:v>11</c:v>
                </c:pt>
                <c:pt idx="6">
                  <c:v>9</c:v>
                </c:pt>
                <c:pt idx="7">
                  <c:v>7</c:v>
                </c:pt>
                <c:pt idx="8">
                  <c:v>3</c:v>
                </c:pt>
                <c:pt idx="9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DC-C840-A976-1494F224D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573047015388628E-2"/>
          <c:y val="3.669878505888121E-2"/>
          <c:w val="0.93340197734011432"/>
          <c:h val="0.889173454577500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Pt>
            <c:idx val="8"/>
            <c:marker>
              <c:symbol val="circle"/>
              <c:size val="3"/>
              <c:spPr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chemeClr val="accent1">
                      <a:alpha val="14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1"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8B2A-C545-BC25-5C9C32407776}"/>
              </c:ext>
            </c:extLst>
          </c:dPt>
          <c:dPt>
            <c:idx val="9"/>
            <c:marker>
              <c:symbol val="circle"/>
              <c:size val="3"/>
              <c:spPr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0000">
                      <a:alpha val="0"/>
                    </a:srgb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rgbClr val="C00000">
                    <a:alpha val="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2-8B2A-C545-BC25-5C9C32407776}"/>
              </c:ext>
            </c:extLst>
          </c:dPt>
          <c:dLbls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B2A-C545-BC25-5C9C3240777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B2A-C545-BC25-5C9C324077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  <c:pt idx="7">
                  <c:v>6</c:v>
                </c:pt>
                <c:pt idx="8">
                  <c:v>3</c:v>
                </c:pt>
                <c:pt idx="9">
                  <c:v>8</c:v>
                </c:pt>
                <c:pt idx="10">
                  <c:v>1</c:v>
                </c:pt>
                <c:pt idx="11">
                  <c:v>2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7</c:v>
                </c:pt>
                <c:pt idx="1">
                  <c:v>8</c:v>
                </c:pt>
                <c:pt idx="2">
                  <c:v>6</c:v>
                </c:pt>
                <c:pt idx="3">
                  <c:v>3</c:v>
                </c:pt>
                <c:pt idx="4">
                  <c:v>4</c:v>
                </c:pt>
                <c:pt idx="5">
                  <c:v>11</c:v>
                </c:pt>
                <c:pt idx="6">
                  <c:v>9</c:v>
                </c:pt>
                <c:pt idx="7">
                  <c:v>7</c:v>
                </c:pt>
                <c:pt idx="8">
                  <c:v>3</c:v>
                </c:pt>
                <c:pt idx="9">
                  <c:v>11</c:v>
                </c:pt>
                <c:pt idx="10">
                  <c:v>1</c:v>
                </c:pt>
                <c:pt idx="1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DC-C840-A976-1494F224D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573047015388628E-2"/>
          <c:y val="3.669878505888121E-2"/>
          <c:w val="0.93340197734011432"/>
          <c:h val="0.889173454577500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Pt>
            <c:idx val="8"/>
            <c:marker>
              <c:symbol val="circle"/>
              <c:size val="3"/>
              <c:spPr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chemeClr val="accent1">
                      <a:alpha val="14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1"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8B2A-C545-BC25-5C9C32407776}"/>
              </c:ext>
            </c:extLst>
          </c:dPt>
          <c:dPt>
            <c:idx val="9"/>
            <c:marker>
              <c:symbol val="circle"/>
              <c:size val="3"/>
              <c:spPr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0000">
                      <a:alpha val="0"/>
                    </a:srgb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rgbClr val="C00000">
                    <a:alpha val="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2-8B2A-C545-BC25-5C9C32407776}"/>
              </c:ext>
            </c:extLst>
          </c:dPt>
          <c:dLbls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B2A-C545-BC25-5C9C3240777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B2A-C545-BC25-5C9C3240777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B0F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036-0242-A3A8-847C412F1B5B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B0F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036-0242-A3A8-847C412F1B5B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B0F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036-0242-A3A8-847C412F1B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  <c:pt idx="7">
                  <c:v>6</c:v>
                </c:pt>
                <c:pt idx="8">
                  <c:v>3</c:v>
                </c:pt>
                <c:pt idx="9">
                  <c:v>8</c:v>
                </c:pt>
                <c:pt idx="10">
                  <c:v>1</c:v>
                </c:pt>
                <c:pt idx="11">
                  <c:v>5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7</c:v>
                </c:pt>
                <c:pt idx="1">
                  <c:v>8</c:v>
                </c:pt>
                <c:pt idx="2">
                  <c:v>6</c:v>
                </c:pt>
                <c:pt idx="3">
                  <c:v>3</c:v>
                </c:pt>
                <c:pt idx="4">
                  <c:v>4</c:v>
                </c:pt>
                <c:pt idx="5">
                  <c:v>11</c:v>
                </c:pt>
                <c:pt idx="6">
                  <c:v>9</c:v>
                </c:pt>
                <c:pt idx="7">
                  <c:v>7</c:v>
                </c:pt>
                <c:pt idx="8">
                  <c:v>3</c:v>
                </c:pt>
                <c:pt idx="9">
                  <c:v>11</c:v>
                </c:pt>
                <c:pt idx="10">
                  <c:v>1</c:v>
                </c:pt>
                <c:pt idx="11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DC-C840-A976-1494F224D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573047015388628E-2"/>
          <c:y val="3.669878505888121E-2"/>
          <c:w val="0.93340197734011432"/>
          <c:h val="0.889173454577500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Pt>
            <c:idx val="8"/>
            <c:marker>
              <c:symbol val="circle"/>
              <c:size val="3"/>
              <c:spPr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chemeClr val="accent1">
                      <a:alpha val="14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1"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8B2A-C545-BC25-5C9C32407776}"/>
              </c:ext>
            </c:extLst>
          </c:dPt>
          <c:dPt>
            <c:idx val="9"/>
            <c:marker>
              <c:symbol val="circle"/>
              <c:size val="3"/>
              <c:spPr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0000">
                      <a:alpha val="0"/>
                    </a:srgb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rgbClr val="C00000">
                    <a:alpha val="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2-8B2A-C545-BC25-5C9C32407776}"/>
              </c:ext>
            </c:extLst>
          </c:dPt>
          <c:dLbls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B2A-C545-BC25-5C9C3240777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B2A-C545-BC25-5C9C3240777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B0F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036-0242-A3A8-847C412F1B5B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D395A6E-B0C4-E744-B899-7A65FD9D6B93}" type="XVALUE">
                      <a:rPr lang="en-US" altLang="zh-CN">
                        <a:solidFill>
                          <a:srgbClr val="00B0F0"/>
                        </a:solidFill>
                      </a:rPr>
                      <a:pPr/>
                      <a:t>[X 值]</a:t>
                    </a:fld>
                    <a:r>
                      <a:rPr lang="en-US" altLang="zh-CN" baseline="0" dirty="0">
                        <a:solidFill>
                          <a:srgbClr val="00B0F0"/>
                        </a:solidFill>
                      </a:rPr>
                      <a:t>, </a:t>
                    </a:r>
                    <a:fld id="{7140AC26-DCBB-8A42-B8E6-B53B3162D9E4}" type="YVALUE">
                      <a:rPr lang="en-US" altLang="zh-CN" baseline="0">
                        <a:solidFill>
                          <a:srgbClr val="00B0F0"/>
                        </a:solidFill>
                      </a:rPr>
                      <a:pPr/>
                      <a:t>[Y 值]</a:t>
                    </a:fld>
                    <a:endParaRPr lang="en-US" altLang="zh-CN" baseline="0" dirty="0">
                      <a:solidFill>
                        <a:srgbClr val="00B0F0"/>
                      </a:solidFill>
                    </a:endParaRPr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CBC-304D-82B2-4A2148321CDF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B0F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036-0242-A3A8-847C412F1B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  <c:pt idx="7">
                  <c:v>6</c:v>
                </c:pt>
                <c:pt idx="8">
                  <c:v>3</c:v>
                </c:pt>
                <c:pt idx="9">
                  <c:v>8</c:v>
                </c:pt>
                <c:pt idx="10">
                  <c:v>1</c:v>
                </c:pt>
                <c:pt idx="11">
                  <c:v>9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7</c:v>
                </c:pt>
                <c:pt idx="1">
                  <c:v>8</c:v>
                </c:pt>
                <c:pt idx="2">
                  <c:v>6</c:v>
                </c:pt>
                <c:pt idx="3">
                  <c:v>3</c:v>
                </c:pt>
                <c:pt idx="4">
                  <c:v>4</c:v>
                </c:pt>
                <c:pt idx="5">
                  <c:v>11</c:v>
                </c:pt>
                <c:pt idx="6">
                  <c:v>9</c:v>
                </c:pt>
                <c:pt idx="7">
                  <c:v>7</c:v>
                </c:pt>
                <c:pt idx="8">
                  <c:v>3</c:v>
                </c:pt>
                <c:pt idx="9">
                  <c:v>11</c:v>
                </c:pt>
                <c:pt idx="10">
                  <c:v>1</c:v>
                </c:pt>
                <c:pt idx="11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DC-C840-A976-1494F224D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0.36373</cdr:x>
      <cdr:y>0.10853</cdr:y>
    </cdr:from>
    <cdr:to>
      <cdr:x>0.88318</cdr:x>
      <cdr:y>0.70171</cdr:y>
    </cdr:to>
    <cdr:sp macro="" textlink="">
      <cdr:nvSpPr>
        <cdr:cNvPr id="6" name="框架 5">
          <a:extLst xmlns:a="http://schemas.openxmlformats.org/drawingml/2006/main">
            <a:ext uri="{FF2B5EF4-FFF2-40B4-BE49-F238E27FC236}">
              <a16:creationId xmlns:a16="http://schemas.microsoft.com/office/drawing/2014/main" id="{2115DF28-3184-5E4A-A1C2-CA380E57F248}"/>
            </a:ext>
          </a:extLst>
        </cdr:cNvPr>
        <cdr:cNvSpPr/>
      </cdr:nvSpPr>
      <cdr:spPr>
        <a:xfrm xmlns:a="http://schemas.openxmlformats.org/drawingml/2006/main">
          <a:off x="3562486" y="673585"/>
          <a:ext cx="5087565" cy="3681471"/>
        </a:xfrm>
        <a:prstGeom xmlns:a="http://schemas.openxmlformats.org/drawingml/2006/main" prst="frame">
          <a:avLst>
            <a:gd name="adj1" fmla="val 2"/>
          </a:avLst>
        </a:prstGeom>
        <a:solidFill xmlns:a="http://schemas.openxmlformats.org/drawingml/2006/main">
          <a:srgbClr val="C0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0.34133</cdr:x>
      <cdr:y>0.11001</cdr:y>
    </cdr:from>
    <cdr:to>
      <cdr:x>0.86077</cdr:x>
      <cdr:y>0.70319</cdr:y>
    </cdr:to>
    <cdr:sp macro="" textlink="">
      <cdr:nvSpPr>
        <cdr:cNvPr id="6" name="框架 5">
          <a:extLst xmlns:a="http://schemas.openxmlformats.org/drawingml/2006/main">
            <a:ext uri="{FF2B5EF4-FFF2-40B4-BE49-F238E27FC236}">
              <a16:creationId xmlns:a16="http://schemas.microsoft.com/office/drawing/2014/main" id="{2115DF28-3184-5E4A-A1C2-CA380E57F248}"/>
            </a:ext>
          </a:extLst>
        </cdr:cNvPr>
        <cdr:cNvSpPr/>
      </cdr:nvSpPr>
      <cdr:spPr>
        <a:xfrm xmlns:a="http://schemas.openxmlformats.org/drawingml/2006/main">
          <a:off x="3343030" y="682729"/>
          <a:ext cx="5087565" cy="3681471"/>
        </a:xfrm>
        <a:prstGeom xmlns:a="http://schemas.openxmlformats.org/drawingml/2006/main" prst="frame">
          <a:avLst>
            <a:gd name="adj1" fmla="val 2"/>
          </a:avLst>
        </a:prstGeom>
        <a:solidFill xmlns:a="http://schemas.openxmlformats.org/drawingml/2006/main">
          <a:srgbClr val="C0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 dirty="0"/>
        </a:p>
      </cdr:txBody>
    </cdr:sp>
  </cdr:relSizeAnchor>
  <cdr:relSizeAnchor xmlns:cdr="http://schemas.openxmlformats.org/drawingml/2006/chartDrawing">
    <cdr:from>
      <cdr:x>0.13476</cdr:x>
      <cdr:y>0.78008</cdr:y>
    </cdr:from>
    <cdr:to>
      <cdr:x>0.23956</cdr:x>
      <cdr:y>0.85641</cdr:y>
    </cdr:to>
    <cdr:sp macro="" textlink="">
      <cdr:nvSpPr>
        <cdr:cNvPr id="3" name="框架 2">
          <a:extLst xmlns:a="http://schemas.openxmlformats.org/drawingml/2006/main">
            <a:ext uri="{FF2B5EF4-FFF2-40B4-BE49-F238E27FC236}">
              <a16:creationId xmlns:a16="http://schemas.microsoft.com/office/drawing/2014/main" id="{B134140C-49EC-6C48-B8B5-03BFAF270B17}"/>
            </a:ext>
          </a:extLst>
        </cdr:cNvPr>
        <cdr:cNvSpPr/>
      </cdr:nvSpPr>
      <cdr:spPr>
        <a:xfrm xmlns:a="http://schemas.openxmlformats.org/drawingml/2006/main">
          <a:off x="1319830" y="4841425"/>
          <a:ext cx="1026495" cy="473723"/>
        </a:xfrm>
        <a:prstGeom xmlns:a="http://schemas.openxmlformats.org/drawingml/2006/main" prst="frame">
          <a:avLst>
            <a:gd name="adj1" fmla="val 2"/>
          </a:avLst>
        </a:prstGeom>
        <a:solidFill xmlns:a="http://schemas.openxmlformats.org/drawingml/2006/main">
          <a:srgbClr val="00B0F0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 dirty="0"/>
        </a:p>
      </cdr:txBody>
    </cdr:sp>
  </cdr:relSizeAnchor>
  <cdr:relSizeAnchor xmlns:cdr="http://schemas.openxmlformats.org/drawingml/2006/chartDrawing">
    <cdr:from>
      <cdr:x>0.36856</cdr:x>
      <cdr:y>0.76975</cdr:y>
    </cdr:from>
    <cdr:to>
      <cdr:x>0.51753</cdr:x>
      <cdr:y>0.81934</cdr:y>
    </cdr:to>
    <cdr:sp macro="" textlink="">
      <cdr:nvSpPr>
        <cdr:cNvPr id="4" name="矩形 3">
          <a:extLst xmlns:a="http://schemas.openxmlformats.org/drawingml/2006/main">
            <a:ext uri="{FF2B5EF4-FFF2-40B4-BE49-F238E27FC236}">
              <a16:creationId xmlns:a16="http://schemas.microsoft.com/office/drawing/2014/main" id="{57F6E098-8D1F-AE4E-B5A0-18B5E2E9A60F}"/>
            </a:ext>
          </a:extLst>
        </cdr:cNvPr>
        <cdr:cNvSpPr/>
      </cdr:nvSpPr>
      <cdr:spPr>
        <a:xfrm xmlns:a="http://schemas.openxmlformats.org/drawingml/2006/main">
          <a:off x="3609763" y="4777303"/>
          <a:ext cx="1459054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400" dirty="0">
              <a:solidFill>
                <a:srgbClr val="FF0000"/>
              </a:solidFill>
            </a:rPr>
            <a:t>minPackedValue</a:t>
          </a:r>
        </a:p>
      </cdr:txBody>
    </cdr:sp>
  </cdr:relSizeAnchor>
  <cdr:relSizeAnchor xmlns:cdr="http://schemas.openxmlformats.org/drawingml/2006/chartDrawing">
    <cdr:from>
      <cdr:x>0.65837</cdr:x>
      <cdr:y>0</cdr:y>
    </cdr:from>
    <cdr:to>
      <cdr:x>0.81028</cdr:x>
      <cdr:y>0.04959</cdr:y>
    </cdr:to>
    <cdr:sp macro="" textlink="">
      <cdr:nvSpPr>
        <cdr:cNvPr id="5" name="矩形 4">
          <a:extLst xmlns:a="http://schemas.openxmlformats.org/drawingml/2006/main">
            <a:ext uri="{FF2B5EF4-FFF2-40B4-BE49-F238E27FC236}">
              <a16:creationId xmlns:a16="http://schemas.microsoft.com/office/drawing/2014/main" id="{57F6E098-8D1F-AE4E-B5A0-18B5E2E9A60F}"/>
            </a:ext>
          </a:extLst>
        </cdr:cNvPr>
        <cdr:cNvSpPr/>
      </cdr:nvSpPr>
      <cdr:spPr>
        <a:xfrm xmlns:a="http://schemas.openxmlformats.org/drawingml/2006/main">
          <a:off x="6448213" y="-172720"/>
          <a:ext cx="1487908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>
              <a:solidFill>
                <a:srgbClr val="FF0000"/>
              </a:solidFill>
            </a:rPr>
            <a:t>max</a:t>
          </a:r>
          <a:r>
            <a:rPr lang="zh-CN" altLang="en-US" sz="1400" dirty="0">
              <a:solidFill>
                <a:srgbClr val="FF0000"/>
              </a:solidFill>
            </a:rPr>
            <a:t>PackedValue</a:t>
          </a:r>
        </a:p>
      </cdr:txBody>
    </cdr:sp>
  </cdr:relSizeAnchor>
  <cdr:relSizeAnchor xmlns:cdr="http://schemas.openxmlformats.org/drawingml/2006/chartDrawing">
    <cdr:from>
      <cdr:x>0.11473</cdr:x>
      <cdr:y>0.64114</cdr:y>
    </cdr:from>
    <cdr:to>
      <cdr:x>0.1336</cdr:x>
      <cdr:y>0.69073</cdr:y>
    </cdr:to>
    <cdr:sp macro="" textlink="">
      <cdr:nvSpPr>
        <cdr:cNvPr id="7" name="矩形 6">
          <a:extLst xmlns:a="http://schemas.openxmlformats.org/drawingml/2006/main">
            <a:ext uri="{FF2B5EF4-FFF2-40B4-BE49-F238E27FC236}">
              <a16:creationId xmlns:a16="http://schemas.microsoft.com/office/drawing/2014/main" id="{57F6E098-8D1F-AE4E-B5A0-18B5E2E9A60F}"/>
            </a:ext>
          </a:extLst>
        </cdr:cNvPr>
        <cdr:cNvSpPr/>
      </cdr:nvSpPr>
      <cdr:spPr>
        <a:xfrm xmlns:a="http://schemas.openxmlformats.org/drawingml/2006/main">
          <a:off x="1123738" y="3979109"/>
          <a:ext cx="184731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 altLang="en-US" sz="14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0.28953</cdr:x>
      <cdr:y>0.85016</cdr:y>
    </cdr:from>
    <cdr:to>
      <cdr:x>0.42786</cdr:x>
      <cdr:y>0.90967</cdr:y>
    </cdr:to>
    <cdr:sp macro="" textlink="">
      <cdr:nvSpPr>
        <cdr:cNvPr id="8" name="矩形 7">
          <a:extLst xmlns:a="http://schemas.openxmlformats.org/drawingml/2006/main">
            <a:ext uri="{FF2B5EF4-FFF2-40B4-BE49-F238E27FC236}">
              <a16:creationId xmlns:a16="http://schemas.microsoft.com/office/drawing/2014/main" id="{A87D6AF6-F414-9D4F-B3E4-41856D2E94A1}"/>
            </a:ext>
          </a:extLst>
        </cdr:cNvPr>
        <cdr:cNvSpPr/>
      </cdr:nvSpPr>
      <cdr:spPr>
        <a:xfrm xmlns:a="http://schemas.openxmlformats.org/drawingml/2006/main">
          <a:off x="2835719" y="5276362"/>
          <a:ext cx="1354858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00B0F0"/>
              </a:solidFill>
              <a:latin typeface="Open Sans"/>
            </a:rPr>
            <a:t>upper</a:t>
          </a:r>
          <a:r>
            <a:rPr lang="en" altLang="zh-CN" dirty="0">
              <a:solidFill>
                <a:srgbClr val="00B0F0"/>
              </a:solidFill>
              <a:latin typeface="Open Sans"/>
            </a:rPr>
            <a:t>Values</a:t>
          </a:r>
          <a:endParaRPr lang="zh-CN" altLang="en-US" dirty="0">
            <a:solidFill>
              <a:srgbClr val="00B0F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0.34133</cdr:x>
      <cdr:y>0.11001</cdr:y>
    </cdr:from>
    <cdr:to>
      <cdr:x>0.86077</cdr:x>
      <cdr:y>0.70319</cdr:y>
    </cdr:to>
    <cdr:sp macro="" textlink="">
      <cdr:nvSpPr>
        <cdr:cNvPr id="6" name="框架 5">
          <a:extLst xmlns:a="http://schemas.openxmlformats.org/drawingml/2006/main">
            <a:ext uri="{FF2B5EF4-FFF2-40B4-BE49-F238E27FC236}">
              <a16:creationId xmlns:a16="http://schemas.microsoft.com/office/drawing/2014/main" id="{2115DF28-3184-5E4A-A1C2-CA380E57F248}"/>
            </a:ext>
          </a:extLst>
        </cdr:cNvPr>
        <cdr:cNvSpPr/>
      </cdr:nvSpPr>
      <cdr:spPr>
        <a:xfrm xmlns:a="http://schemas.openxmlformats.org/drawingml/2006/main">
          <a:off x="3343030" y="682729"/>
          <a:ext cx="5087565" cy="3681471"/>
        </a:xfrm>
        <a:prstGeom xmlns:a="http://schemas.openxmlformats.org/drawingml/2006/main" prst="frame">
          <a:avLst>
            <a:gd name="adj1" fmla="val 2"/>
          </a:avLst>
        </a:prstGeom>
        <a:solidFill xmlns:a="http://schemas.openxmlformats.org/drawingml/2006/main">
          <a:srgbClr val="C0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 dirty="0"/>
        </a:p>
      </cdr:txBody>
    </cdr:sp>
  </cdr:relSizeAnchor>
  <cdr:relSizeAnchor xmlns:cdr="http://schemas.openxmlformats.org/drawingml/2006/chartDrawing">
    <cdr:from>
      <cdr:x>0.13476</cdr:x>
      <cdr:y>0.48131</cdr:y>
    </cdr:from>
    <cdr:to>
      <cdr:x>0.55058</cdr:x>
      <cdr:y>0.85641</cdr:y>
    </cdr:to>
    <cdr:sp macro="" textlink="">
      <cdr:nvSpPr>
        <cdr:cNvPr id="3" name="框架 2">
          <a:extLst xmlns:a="http://schemas.openxmlformats.org/drawingml/2006/main">
            <a:ext uri="{FF2B5EF4-FFF2-40B4-BE49-F238E27FC236}">
              <a16:creationId xmlns:a16="http://schemas.microsoft.com/office/drawing/2014/main" id="{B134140C-49EC-6C48-B8B5-03BFAF270B17}"/>
            </a:ext>
          </a:extLst>
        </cdr:cNvPr>
        <cdr:cNvSpPr/>
      </cdr:nvSpPr>
      <cdr:spPr>
        <a:xfrm xmlns:a="http://schemas.openxmlformats.org/drawingml/2006/main">
          <a:off x="1319830" y="2987169"/>
          <a:ext cx="4072686" cy="2327980"/>
        </a:xfrm>
        <a:prstGeom xmlns:a="http://schemas.openxmlformats.org/drawingml/2006/main" prst="frame">
          <a:avLst>
            <a:gd name="adj1" fmla="val 2"/>
          </a:avLst>
        </a:prstGeom>
        <a:solidFill xmlns:a="http://schemas.openxmlformats.org/drawingml/2006/main">
          <a:srgbClr val="00B0F0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 dirty="0"/>
        </a:p>
      </cdr:txBody>
    </cdr:sp>
  </cdr:relSizeAnchor>
  <cdr:relSizeAnchor xmlns:cdr="http://schemas.openxmlformats.org/drawingml/2006/chartDrawing">
    <cdr:from>
      <cdr:x>0.36856</cdr:x>
      <cdr:y>0.76975</cdr:y>
    </cdr:from>
    <cdr:to>
      <cdr:x>0.51753</cdr:x>
      <cdr:y>0.81934</cdr:y>
    </cdr:to>
    <cdr:sp macro="" textlink="">
      <cdr:nvSpPr>
        <cdr:cNvPr id="4" name="矩形 3">
          <a:extLst xmlns:a="http://schemas.openxmlformats.org/drawingml/2006/main">
            <a:ext uri="{FF2B5EF4-FFF2-40B4-BE49-F238E27FC236}">
              <a16:creationId xmlns:a16="http://schemas.microsoft.com/office/drawing/2014/main" id="{57F6E098-8D1F-AE4E-B5A0-18B5E2E9A60F}"/>
            </a:ext>
          </a:extLst>
        </cdr:cNvPr>
        <cdr:cNvSpPr/>
      </cdr:nvSpPr>
      <cdr:spPr>
        <a:xfrm xmlns:a="http://schemas.openxmlformats.org/drawingml/2006/main">
          <a:off x="3609763" y="4777303"/>
          <a:ext cx="1459054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400" dirty="0">
              <a:solidFill>
                <a:srgbClr val="FF0000"/>
              </a:solidFill>
            </a:rPr>
            <a:t>minPackedValue</a:t>
          </a:r>
        </a:p>
      </cdr:txBody>
    </cdr:sp>
  </cdr:relSizeAnchor>
  <cdr:relSizeAnchor xmlns:cdr="http://schemas.openxmlformats.org/drawingml/2006/chartDrawing">
    <cdr:from>
      <cdr:x>0.65837</cdr:x>
      <cdr:y>0</cdr:y>
    </cdr:from>
    <cdr:to>
      <cdr:x>0.81028</cdr:x>
      <cdr:y>0.04959</cdr:y>
    </cdr:to>
    <cdr:sp macro="" textlink="">
      <cdr:nvSpPr>
        <cdr:cNvPr id="5" name="矩形 4">
          <a:extLst xmlns:a="http://schemas.openxmlformats.org/drawingml/2006/main">
            <a:ext uri="{FF2B5EF4-FFF2-40B4-BE49-F238E27FC236}">
              <a16:creationId xmlns:a16="http://schemas.microsoft.com/office/drawing/2014/main" id="{57F6E098-8D1F-AE4E-B5A0-18B5E2E9A60F}"/>
            </a:ext>
          </a:extLst>
        </cdr:cNvPr>
        <cdr:cNvSpPr/>
      </cdr:nvSpPr>
      <cdr:spPr>
        <a:xfrm xmlns:a="http://schemas.openxmlformats.org/drawingml/2006/main">
          <a:off x="6448213" y="-172720"/>
          <a:ext cx="1487908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>
              <a:solidFill>
                <a:srgbClr val="FF0000"/>
              </a:solidFill>
            </a:rPr>
            <a:t>max</a:t>
          </a:r>
          <a:r>
            <a:rPr lang="zh-CN" altLang="en-US" sz="1400" dirty="0">
              <a:solidFill>
                <a:srgbClr val="FF0000"/>
              </a:solidFill>
            </a:rPr>
            <a:t>PackedValue</a:t>
          </a:r>
        </a:p>
      </cdr:txBody>
    </cdr:sp>
  </cdr:relSizeAnchor>
  <cdr:relSizeAnchor xmlns:cdr="http://schemas.openxmlformats.org/drawingml/2006/chartDrawing">
    <cdr:from>
      <cdr:x>0.11473</cdr:x>
      <cdr:y>0.64114</cdr:y>
    </cdr:from>
    <cdr:to>
      <cdr:x>0.1336</cdr:x>
      <cdr:y>0.69073</cdr:y>
    </cdr:to>
    <cdr:sp macro="" textlink="">
      <cdr:nvSpPr>
        <cdr:cNvPr id="7" name="矩形 6">
          <a:extLst xmlns:a="http://schemas.openxmlformats.org/drawingml/2006/main">
            <a:ext uri="{FF2B5EF4-FFF2-40B4-BE49-F238E27FC236}">
              <a16:creationId xmlns:a16="http://schemas.microsoft.com/office/drawing/2014/main" id="{57F6E098-8D1F-AE4E-B5A0-18B5E2E9A60F}"/>
            </a:ext>
          </a:extLst>
        </cdr:cNvPr>
        <cdr:cNvSpPr/>
      </cdr:nvSpPr>
      <cdr:spPr>
        <a:xfrm xmlns:a="http://schemas.openxmlformats.org/drawingml/2006/main">
          <a:off x="1123738" y="3979109"/>
          <a:ext cx="184731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 altLang="en-US" sz="14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0.58352</cdr:x>
      <cdr:y>0.5</cdr:y>
    </cdr:from>
    <cdr:to>
      <cdr:x>0.72185</cdr:x>
      <cdr:y>0.55951</cdr:y>
    </cdr:to>
    <cdr:sp macro="" textlink="">
      <cdr:nvSpPr>
        <cdr:cNvPr id="8" name="矩形 7">
          <a:extLst xmlns:a="http://schemas.openxmlformats.org/drawingml/2006/main">
            <a:ext uri="{FF2B5EF4-FFF2-40B4-BE49-F238E27FC236}">
              <a16:creationId xmlns:a16="http://schemas.microsoft.com/office/drawing/2014/main" id="{A87D6AF6-F414-9D4F-B3E4-41856D2E94A1}"/>
            </a:ext>
          </a:extLst>
        </cdr:cNvPr>
        <cdr:cNvSpPr/>
      </cdr:nvSpPr>
      <cdr:spPr>
        <a:xfrm xmlns:a="http://schemas.openxmlformats.org/drawingml/2006/main">
          <a:off x="5715106" y="3103154"/>
          <a:ext cx="1354858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00B0F0"/>
              </a:solidFill>
              <a:latin typeface="Open Sans"/>
            </a:rPr>
            <a:t>upper</a:t>
          </a:r>
          <a:r>
            <a:rPr lang="en" altLang="zh-CN" dirty="0">
              <a:solidFill>
                <a:srgbClr val="00B0F0"/>
              </a:solidFill>
              <a:latin typeface="Open Sans"/>
            </a:rPr>
            <a:t>Values</a:t>
          </a:r>
          <a:endParaRPr lang="zh-CN" altLang="en-US" dirty="0">
            <a:solidFill>
              <a:srgbClr val="00B0F0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0.31064</cdr:x>
      <cdr:y>0.22453</cdr:y>
    </cdr:from>
    <cdr:to>
      <cdr:x>0.77769</cdr:x>
      <cdr:y>0.7337</cdr:y>
    </cdr:to>
    <cdr:sp macro="" textlink="">
      <cdr:nvSpPr>
        <cdr:cNvPr id="6" name="框架 5">
          <a:extLst xmlns:a="http://schemas.openxmlformats.org/drawingml/2006/main">
            <a:ext uri="{FF2B5EF4-FFF2-40B4-BE49-F238E27FC236}">
              <a16:creationId xmlns:a16="http://schemas.microsoft.com/office/drawing/2014/main" id="{2115DF28-3184-5E4A-A1C2-CA380E57F248}"/>
            </a:ext>
          </a:extLst>
        </cdr:cNvPr>
        <cdr:cNvSpPr/>
      </cdr:nvSpPr>
      <cdr:spPr>
        <a:xfrm xmlns:a="http://schemas.openxmlformats.org/drawingml/2006/main">
          <a:off x="3042434" y="1393484"/>
          <a:ext cx="4574440" cy="3160066"/>
        </a:xfrm>
        <a:prstGeom xmlns:a="http://schemas.openxmlformats.org/drawingml/2006/main" prst="frame">
          <a:avLst>
            <a:gd name="adj1" fmla="val 2"/>
          </a:avLst>
        </a:prstGeom>
        <a:solidFill xmlns:a="http://schemas.openxmlformats.org/drawingml/2006/main">
          <a:srgbClr val="C0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 dirty="0"/>
        </a:p>
      </cdr:txBody>
    </cdr:sp>
  </cdr:relSizeAnchor>
  <cdr:relSizeAnchor xmlns:cdr="http://schemas.openxmlformats.org/drawingml/2006/chartDrawing">
    <cdr:from>
      <cdr:x>0.12509</cdr:x>
      <cdr:y>0.16204</cdr:y>
    </cdr:from>
    <cdr:to>
      <cdr:x>0.87173</cdr:x>
      <cdr:y>0.86197</cdr:y>
    </cdr:to>
    <cdr:sp macro="" textlink="">
      <cdr:nvSpPr>
        <cdr:cNvPr id="3" name="框架 2">
          <a:extLst xmlns:a="http://schemas.openxmlformats.org/drawingml/2006/main">
            <a:ext uri="{FF2B5EF4-FFF2-40B4-BE49-F238E27FC236}">
              <a16:creationId xmlns:a16="http://schemas.microsoft.com/office/drawing/2014/main" id="{B134140C-49EC-6C48-B8B5-03BFAF270B17}"/>
            </a:ext>
          </a:extLst>
        </cdr:cNvPr>
        <cdr:cNvSpPr/>
      </cdr:nvSpPr>
      <cdr:spPr>
        <a:xfrm xmlns:a="http://schemas.openxmlformats.org/drawingml/2006/main">
          <a:off x="1225129" y="1005697"/>
          <a:ext cx="7312848" cy="4343979"/>
        </a:xfrm>
        <a:prstGeom xmlns:a="http://schemas.openxmlformats.org/drawingml/2006/main" prst="frame">
          <a:avLst>
            <a:gd name="adj1" fmla="val 2"/>
          </a:avLst>
        </a:prstGeom>
        <a:solidFill xmlns:a="http://schemas.openxmlformats.org/drawingml/2006/main">
          <a:srgbClr val="00B0F0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 dirty="0"/>
        </a:p>
      </cdr:txBody>
    </cdr:sp>
  </cdr:relSizeAnchor>
  <cdr:relSizeAnchor xmlns:cdr="http://schemas.openxmlformats.org/drawingml/2006/chartDrawing">
    <cdr:from>
      <cdr:x>0.36856</cdr:x>
      <cdr:y>0.76975</cdr:y>
    </cdr:from>
    <cdr:to>
      <cdr:x>0.51753</cdr:x>
      <cdr:y>0.81934</cdr:y>
    </cdr:to>
    <cdr:sp macro="" textlink="">
      <cdr:nvSpPr>
        <cdr:cNvPr id="4" name="矩形 3">
          <a:extLst xmlns:a="http://schemas.openxmlformats.org/drawingml/2006/main">
            <a:ext uri="{FF2B5EF4-FFF2-40B4-BE49-F238E27FC236}">
              <a16:creationId xmlns:a16="http://schemas.microsoft.com/office/drawing/2014/main" id="{57F6E098-8D1F-AE4E-B5A0-18B5E2E9A60F}"/>
            </a:ext>
          </a:extLst>
        </cdr:cNvPr>
        <cdr:cNvSpPr/>
      </cdr:nvSpPr>
      <cdr:spPr>
        <a:xfrm xmlns:a="http://schemas.openxmlformats.org/drawingml/2006/main">
          <a:off x="3609763" y="4777303"/>
          <a:ext cx="1459054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400" dirty="0">
              <a:solidFill>
                <a:srgbClr val="FF0000"/>
              </a:solidFill>
            </a:rPr>
            <a:t>minPackedValue</a:t>
          </a:r>
        </a:p>
      </cdr:txBody>
    </cdr:sp>
  </cdr:relSizeAnchor>
  <cdr:relSizeAnchor xmlns:cdr="http://schemas.openxmlformats.org/drawingml/2006/chartDrawing">
    <cdr:from>
      <cdr:x>0.59791</cdr:x>
      <cdr:y>0.30589</cdr:y>
    </cdr:from>
    <cdr:to>
      <cdr:x>0.74982</cdr:x>
      <cdr:y>0.35548</cdr:y>
    </cdr:to>
    <cdr:sp macro="" textlink="">
      <cdr:nvSpPr>
        <cdr:cNvPr id="5" name="矩形 4">
          <a:extLst xmlns:a="http://schemas.openxmlformats.org/drawingml/2006/main">
            <a:ext uri="{FF2B5EF4-FFF2-40B4-BE49-F238E27FC236}">
              <a16:creationId xmlns:a16="http://schemas.microsoft.com/office/drawing/2014/main" id="{57F6E098-8D1F-AE4E-B5A0-18B5E2E9A60F}"/>
            </a:ext>
          </a:extLst>
        </cdr:cNvPr>
        <cdr:cNvSpPr/>
      </cdr:nvSpPr>
      <cdr:spPr>
        <a:xfrm xmlns:a="http://schemas.openxmlformats.org/drawingml/2006/main">
          <a:off x="5856030" y="1898469"/>
          <a:ext cx="1487908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>
              <a:solidFill>
                <a:srgbClr val="FF0000"/>
              </a:solidFill>
            </a:rPr>
            <a:t>max</a:t>
          </a:r>
          <a:r>
            <a:rPr lang="zh-CN" altLang="en-US" sz="1400" dirty="0">
              <a:solidFill>
                <a:srgbClr val="FF0000"/>
              </a:solidFill>
            </a:rPr>
            <a:t>PackedValue</a:t>
          </a:r>
        </a:p>
      </cdr:txBody>
    </cdr:sp>
  </cdr:relSizeAnchor>
  <cdr:relSizeAnchor xmlns:cdr="http://schemas.openxmlformats.org/drawingml/2006/chartDrawing">
    <cdr:from>
      <cdr:x>0.11473</cdr:x>
      <cdr:y>0.64114</cdr:y>
    </cdr:from>
    <cdr:to>
      <cdr:x>0.1336</cdr:x>
      <cdr:y>0.69073</cdr:y>
    </cdr:to>
    <cdr:sp macro="" textlink="">
      <cdr:nvSpPr>
        <cdr:cNvPr id="7" name="矩形 6">
          <a:extLst xmlns:a="http://schemas.openxmlformats.org/drawingml/2006/main">
            <a:ext uri="{FF2B5EF4-FFF2-40B4-BE49-F238E27FC236}">
              <a16:creationId xmlns:a16="http://schemas.microsoft.com/office/drawing/2014/main" id="{57F6E098-8D1F-AE4E-B5A0-18B5E2E9A60F}"/>
            </a:ext>
          </a:extLst>
        </cdr:cNvPr>
        <cdr:cNvSpPr/>
      </cdr:nvSpPr>
      <cdr:spPr>
        <a:xfrm xmlns:a="http://schemas.openxmlformats.org/drawingml/2006/main">
          <a:off x="1123738" y="3979109"/>
          <a:ext cx="184731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 altLang="en-US" sz="14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0.86167</cdr:x>
      <cdr:y>0.28586</cdr:y>
    </cdr:from>
    <cdr:to>
      <cdr:x>1</cdr:x>
      <cdr:y>0.34537</cdr:y>
    </cdr:to>
    <cdr:sp macro="" textlink="">
      <cdr:nvSpPr>
        <cdr:cNvPr id="8" name="矩形 7">
          <a:extLst xmlns:a="http://schemas.openxmlformats.org/drawingml/2006/main">
            <a:ext uri="{FF2B5EF4-FFF2-40B4-BE49-F238E27FC236}">
              <a16:creationId xmlns:a16="http://schemas.microsoft.com/office/drawing/2014/main" id="{A87D6AF6-F414-9D4F-B3E4-41856D2E94A1}"/>
            </a:ext>
          </a:extLst>
        </cdr:cNvPr>
        <cdr:cNvSpPr/>
      </cdr:nvSpPr>
      <cdr:spPr>
        <a:xfrm xmlns:a="http://schemas.openxmlformats.org/drawingml/2006/main">
          <a:off x="8439382" y="1774111"/>
          <a:ext cx="1354858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00B0F0"/>
              </a:solidFill>
              <a:latin typeface="Open Sans"/>
            </a:rPr>
            <a:t>upper</a:t>
          </a:r>
          <a:r>
            <a:rPr lang="en" altLang="zh-CN" dirty="0">
              <a:solidFill>
                <a:srgbClr val="00B0F0"/>
              </a:solidFill>
              <a:latin typeface="Open Sans"/>
            </a:rPr>
            <a:t>Values</a:t>
          </a:r>
          <a:endParaRPr lang="zh-CN" altLang="en-US" dirty="0">
            <a:solidFill>
              <a:srgbClr val="00B0F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FF19C-E770-B54A-AB29-C0460D43A115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8B76A-B6EC-BF40-B69C-1A22FB836C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26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72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53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34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94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70CBB-33D8-8544-84AF-D73FD82A7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2D22F-03E3-544F-B656-89D04AEA1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DC09A-9883-D946-A8EE-4D2C880E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1B409-E09A-B04C-9CD0-949C114D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27C68-D687-7542-8694-0D7FFA0F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11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50356-01FC-1D46-A45D-0538B67A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8E8FB-896A-8749-BC39-FD1FA6725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FDD01-1C38-1D45-BEA4-4AF66955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3B999-EEDB-4E4B-B9B7-947A30DB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37B22-EABE-D141-8BA7-9A390242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17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806EF4-769C-5749-BCF0-E313BAFB4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A793A6-6CCC-DB49-BE51-21BA8AA6D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D1D1B-0F03-BE42-9352-FD8ACBFF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05101-B4CD-8948-BB3E-5DC86CE7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1B790-A3AE-164A-8D11-D33157A7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5CBC0-D017-B343-BD14-F4AC31D4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4AC38-523F-C74F-BAD5-0180CF5F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33E58-812B-B442-8721-3A353E62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57317-4809-A54E-B163-5812E243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EBF0F-B59F-D34C-BE3C-80A18DC2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84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D4277-7252-EB4F-9A21-BED8C8C3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21F20-C1C7-8B47-B8DE-EF0773BFC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500B2-2CE2-9745-99A6-F8B6F0BF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F1F46-E911-2E45-A5B3-270227B8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CB75C-FC6F-7B40-82F8-D4A42B0F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09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C94AF-8578-514E-9445-2E950571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E79BC-051A-7B4F-A6B7-5983AAFC0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27D36-E60B-1C43-B9A3-0DC3AD35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0C147-C7EE-6342-805D-4FA4FA0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E2C35-48FD-5D4A-9A23-D901D75F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E467C-EC46-6343-82AB-99779D89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49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C100C-305D-5A41-9CB2-07E8A391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0075F-E360-424A-8403-571D2A45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96530-BA73-A14E-96F2-F1DCA58D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40D665-8B4D-6349-B15C-09C44F369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CB4A2-31DA-1845-B8F6-6000D6159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AD701E-A552-174A-9862-0515A0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FEF01E-F270-3049-A53B-86D3B9EF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8AF74A-7F1C-8F47-B8F5-7FDD774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61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28CF-D210-A347-A3EB-E87E106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BF378-4FF7-6B45-A60E-FA4A5DD0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B16175-642E-E341-A2C7-BF1C3A9B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521335-B990-284E-8645-A61D248C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27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87A775-D109-6A4C-B574-26B96E66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7D5896-C84E-3847-9618-6E109E13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45150-127A-024C-B166-8F765A3A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7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C11F-29BE-2F44-82B0-DC64C2E0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54C31-C98C-4F43-826D-1EEBC72A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75A14-E31E-A84C-8C32-36F08BED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C4A9B-7F66-264D-819D-37150FD2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14E82-BB1E-7C43-9F56-3C5FD256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9EA6E-B468-9740-8721-EFACF73C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27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09D2B-3710-AB4A-98A8-E0D177A0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C767B7-0076-7B4C-BDA0-E92CE5112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1E72E-3473-084A-9E14-56CA8C822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F2553-24BE-884F-B6F1-82633F97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747CE-7845-3E44-8DBA-ED7797E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A39C1-58CD-1046-B43D-6FB4DA17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7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273D3-0808-D049-9DB4-F50B5163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7DFCF-1972-0E40-8CFD-259A91B85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8820F-5CD8-C449-BBD6-437BD0E6C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FAE9-709A-D84B-9AE9-815C7B3EDB84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4A775-9371-E84F-A176-6ED82166A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C9A5A-B8D2-B245-99A5-5198B52D9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8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22BF-3C99-6146-992B-93BCE0E3C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002233-4043-3A47-9A7D-F29039E90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8674F2D-B0F8-024B-92B8-D2D888B65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912851"/>
              </p:ext>
            </p:extLst>
          </p:nvPr>
        </p:nvGraphicFramePr>
        <p:xfrm>
          <a:off x="1320800" y="172720"/>
          <a:ext cx="9794240" cy="620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05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22BF-3C99-6146-992B-93BCE0E3C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002233-4043-3A47-9A7D-F29039E90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8674F2D-B0F8-024B-92B8-D2D888B65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600366"/>
              </p:ext>
            </p:extLst>
          </p:nvPr>
        </p:nvGraphicFramePr>
        <p:xfrm>
          <a:off x="1320800" y="172720"/>
          <a:ext cx="9794240" cy="620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87D6AF6-F414-9D4F-B3E4-41856D2E94A1}"/>
              </a:ext>
            </a:extLst>
          </p:cNvPr>
          <p:cNvSpPr/>
          <p:nvPr/>
        </p:nvSpPr>
        <p:spPr>
          <a:xfrm>
            <a:off x="1632394" y="4428331"/>
            <a:ext cx="1326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B0F0"/>
                </a:solidFill>
                <a:latin typeface="Open Sans"/>
              </a:rPr>
              <a:t>lowerValues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0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22BF-3C99-6146-992B-93BCE0E3C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002233-4043-3A47-9A7D-F29039E90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8674F2D-B0F8-024B-92B8-D2D888B65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959358"/>
              </p:ext>
            </p:extLst>
          </p:nvPr>
        </p:nvGraphicFramePr>
        <p:xfrm>
          <a:off x="1320800" y="172720"/>
          <a:ext cx="9794240" cy="620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87D6AF6-F414-9D4F-B3E4-41856D2E94A1}"/>
              </a:ext>
            </a:extLst>
          </p:cNvPr>
          <p:cNvSpPr/>
          <p:nvPr/>
        </p:nvSpPr>
        <p:spPr>
          <a:xfrm>
            <a:off x="3597381" y="5550971"/>
            <a:ext cx="1326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B0F0"/>
                </a:solidFill>
                <a:latin typeface="Open Sans"/>
              </a:rPr>
              <a:t>lowerValues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0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22BF-3C99-6146-992B-93BCE0E3C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002233-4043-3A47-9A7D-F29039E90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8674F2D-B0F8-024B-92B8-D2D888B65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045751"/>
              </p:ext>
            </p:extLst>
          </p:nvPr>
        </p:nvGraphicFramePr>
        <p:xfrm>
          <a:off x="1320800" y="172720"/>
          <a:ext cx="9794240" cy="620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87D6AF6-F414-9D4F-B3E4-41856D2E94A1}"/>
              </a:ext>
            </a:extLst>
          </p:cNvPr>
          <p:cNvSpPr/>
          <p:nvPr/>
        </p:nvSpPr>
        <p:spPr>
          <a:xfrm>
            <a:off x="3597381" y="5550971"/>
            <a:ext cx="1326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B0F0"/>
                </a:solidFill>
                <a:latin typeface="Open Sans"/>
              </a:rPr>
              <a:t>lowerValues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6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</Words>
  <Application>Microsoft Macintosh PowerPoint</Application>
  <PresentationFormat>宽屏</PresentationFormat>
  <Paragraphs>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Open Sans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19</cp:revision>
  <dcterms:created xsi:type="dcterms:W3CDTF">2019-04-22T04:51:48Z</dcterms:created>
  <dcterms:modified xsi:type="dcterms:W3CDTF">2020-04-27T11:43:41Z</dcterms:modified>
</cp:coreProperties>
</file>