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 xugang" initials="Lx" lastIdx="1" clrIdx="0">
    <p:extLst>
      <p:ext uri="{19B8F6BF-5375-455C-9EA6-DF929625EA0E}">
        <p15:presenceInfo xmlns:p15="http://schemas.microsoft.com/office/powerpoint/2012/main" userId="c882501882e848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17"/>
    <p:restoredTop sz="94653"/>
  </p:normalViewPr>
  <p:slideViewPr>
    <p:cSldViewPr snapToGrid="0" snapToObjects="1">
      <p:cViewPr>
        <p:scale>
          <a:sx n="158" d="100"/>
          <a:sy n="158" d="100"/>
        </p:scale>
        <p:origin x="-60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域名：</a:t>
            </a:r>
            <a:r>
              <a:rPr lang="en" dirty="0" err="1"/>
              <a:t>rangeField</a:t>
            </a:r>
            <a:endParaRPr lang="zh-CN" strike="noStrike"/>
          </a:p>
        </c:rich>
      </c:tx>
      <c:overlay val="0"/>
      <c:spPr>
        <a:noFill/>
        <a:ln>
          <a:noFill/>
          <a:round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AB0-D840-898F-6AADCB603D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914096"/>
        <c:axId val="183943088"/>
      </c:scatterChart>
      <c:valAx>
        <c:axId val="135914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3943088"/>
        <c:crosses val="autoZero"/>
        <c:crossBetween val="midCat"/>
        <c:majorUnit val="1"/>
      </c:valAx>
      <c:valAx>
        <c:axId val="183943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59140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800" b="1" i="0" baseline="0" dirty="0">
                <a:effectLst/>
              </a:rPr>
              <a:t>域名：</a:t>
            </a:r>
            <a:r>
              <a:rPr lang="en-US" altLang="zh-CN" sz="1800" b="1" i="0" baseline="0" dirty="0" err="1">
                <a:effectLst/>
              </a:rPr>
              <a:t>rangeField</a:t>
            </a:r>
            <a:endParaRPr lang="zh-CN" altLang="zh-CN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3</c:v>
                </c:pt>
                <c:pt idx="3">
                  <c:v>7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75A-144C-A2EC-0D2838C19B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7419183"/>
        <c:axId val="937422511"/>
      </c:scatterChart>
      <c:valAx>
        <c:axId val="9374191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37422511"/>
        <c:crosses val="autoZero"/>
        <c:crossBetween val="midCat"/>
        <c:majorUnit val="1"/>
        <c:minorUnit val="1"/>
      </c:valAx>
      <c:valAx>
        <c:axId val="937422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37419183"/>
        <c:crosses val="autoZero"/>
        <c:crossBetween val="midCat"/>
        <c:majorUnit val="1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800" b="1" i="0" baseline="0">
                <a:effectLst/>
              </a:rPr>
              <a:t>域名：</a:t>
            </a:r>
            <a:r>
              <a:rPr lang="en-US" altLang="zh-CN" sz="1800" b="1" i="0" baseline="0" dirty="0">
                <a:effectLst/>
              </a:rPr>
              <a:t>level</a:t>
            </a:r>
            <a:endParaRPr lang="zh-CN" altLang="zh-CN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3</c:v>
                </c:pt>
                <c:pt idx="3">
                  <c:v>6</c:v>
                </c:pt>
                <c:pt idx="4">
                  <c:v>10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5</c:v>
                </c:pt>
                <c:pt idx="4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75A-144C-A2EC-0D2838C19B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7419183"/>
        <c:axId val="937422511"/>
      </c:scatterChart>
      <c:valAx>
        <c:axId val="9374191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37422511"/>
        <c:crosses val="autoZero"/>
        <c:crossBetween val="midCat"/>
        <c:majorUnit val="1"/>
        <c:minorUnit val="1"/>
      </c:valAx>
      <c:valAx>
        <c:axId val="937422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37419183"/>
        <c:crosses val="autoZero"/>
        <c:crossBetween val="midCat"/>
        <c:majorUnit val="1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0.59909</cdr:x>
      <cdr:y>0.7097</cdr:y>
    </cdr:from>
    <cdr:to>
      <cdr:x>0.84132</cdr:x>
      <cdr:y>0.77786</cdr:y>
    </cdr:to>
    <cdr:sp macro="" textlink="">
      <cdr:nvSpPr>
        <cdr:cNvPr id="2" name="文本框 21">
          <a:extLst xmlns:a="http://schemas.openxmlformats.org/drawingml/2006/main">
            <a:ext uri="{FF2B5EF4-FFF2-40B4-BE49-F238E27FC236}">
              <a16:creationId xmlns:a16="http://schemas.microsoft.com/office/drawing/2014/main" id="{FA4BB3CF-BCDA-784D-9159-8D511AA1D44E}"/>
            </a:ext>
          </a:extLst>
        </cdr:cNvPr>
        <cdr:cNvSpPr txBox="1"/>
      </cdr:nvSpPr>
      <cdr:spPr>
        <a:xfrm xmlns:a="http://schemas.openxmlformats.org/drawingml/2006/main">
          <a:off x="4869436" y="3845615"/>
          <a:ext cx="1968809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zh-CN" altLang="en-US" dirty="0">
              <a:solidFill>
                <a:schemeClr val="accent1"/>
              </a:solidFill>
            </a:rPr>
            <a:t>第二个</a:t>
          </a:r>
          <a:r>
            <a:rPr kumimoji="1" lang="en-US" altLang="zh-CN" dirty="0">
              <a:solidFill>
                <a:schemeClr val="accent1"/>
              </a:solidFill>
            </a:rPr>
            <a:t>RangeField</a:t>
          </a:r>
          <a:endParaRPr kumimoji="1" lang="zh-CN" altLang="en-US" dirty="0">
            <a:solidFill>
              <a:schemeClr val="accent1"/>
            </a:solidFill>
          </a:endParaRPr>
        </a:p>
      </cdr:txBody>
    </cdr:sp>
  </cdr:relSizeAnchor>
  <cdr:relSizeAnchor xmlns:cdr="http://schemas.openxmlformats.org/drawingml/2006/chartDrawing">
    <cdr:from>
      <cdr:x>0.70494</cdr:x>
      <cdr:y>0.7855</cdr:y>
    </cdr:from>
    <cdr:to>
      <cdr:x>0.73147</cdr:x>
      <cdr:y>0.92309</cdr:y>
    </cdr:to>
    <cdr:sp macro="" textlink="">
      <cdr:nvSpPr>
        <cdr:cNvPr id="5" name="下箭头 4">
          <a:extLst xmlns:a="http://schemas.openxmlformats.org/drawingml/2006/main">
            <a:ext uri="{FF2B5EF4-FFF2-40B4-BE49-F238E27FC236}">
              <a16:creationId xmlns:a16="http://schemas.microsoft.com/office/drawing/2014/main" id="{0706F52F-24DA-C243-A693-E834DBAB233C}"/>
            </a:ext>
          </a:extLst>
        </cdr:cNvPr>
        <cdr:cNvSpPr/>
      </cdr:nvSpPr>
      <cdr:spPr>
        <a:xfrm xmlns:a="http://schemas.openxmlformats.org/drawingml/2006/main">
          <a:off x="5729768" y="4256371"/>
          <a:ext cx="215599" cy="745528"/>
        </a:xfrm>
        <a:prstGeom xmlns:a="http://schemas.openxmlformats.org/drawingml/2006/main" prst="downArrow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0.26842</cdr:x>
      <cdr:y>0.77249</cdr:y>
    </cdr:from>
    <cdr:to>
      <cdr:x>0.29495</cdr:x>
      <cdr:y>0.91007</cdr:y>
    </cdr:to>
    <cdr:sp macro="" textlink="">
      <cdr:nvSpPr>
        <cdr:cNvPr id="6" name="下箭头 5">
          <a:extLst xmlns:a="http://schemas.openxmlformats.org/drawingml/2006/main">
            <a:ext uri="{FF2B5EF4-FFF2-40B4-BE49-F238E27FC236}">
              <a16:creationId xmlns:a16="http://schemas.microsoft.com/office/drawing/2014/main" id="{B2C91B3D-8F3E-4E47-A701-794CD67042DC}"/>
            </a:ext>
          </a:extLst>
        </cdr:cNvPr>
        <cdr:cNvSpPr/>
      </cdr:nvSpPr>
      <cdr:spPr>
        <a:xfrm xmlns:a="http://schemas.openxmlformats.org/drawingml/2006/main">
          <a:off x="2181753" y="4185859"/>
          <a:ext cx="215599" cy="745528"/>
        </a:xfrm>
        <a:prstGeom xmlns:a="http://schemas.openxmlformats.org/drawingml/2006/main" prst="downArrow">
          <a:avLst/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>
            <a:solidFill>
              <a:srgbClr val="FF0000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0.10736</cdr:x>
      <cdr:y>0.8047</cdr:y>
    </cdr:from>
    <cdr:to>
      <cdr:x>0.15057</cdr:x>
      <cdr:y>0.83806</cdr:y>
    </cdr:to>
    <cdr:sp macro="" textlink="">
      <cdr:nvSpPr>
        <cdr:cNvPr id="2" name="下箭头 1">
          <a:extLst xmlns:a="http://schemas.openxmlformats.org/drawingml/2006/main">
            <a:ext uri="{FF2B5EF4-FFF2-40B4-BE49-F238E27FC236}">
              <a16:creationId xmlns:a16="http://schemas.microsoft.com/office/drawing/2014/main" id="{42356D76-8E19-084E-9419-4F7928A2316B}"/>
            </a:ext>
          </a:extLst>
        </cdr:cNvPr>
        <cdr:cNvSpPr/>
      </cdr:nvSpPr>
      <cdr:spPr>
        <a:xfrm xmlns:a="http://schemas.openxmlformats.org/drawingml/2006/main" rot="18599157">
          <a:off x="1057710" y="4311125"/>
          <a:ext cx="182880" cy="385010"/>
        </a:xfrm>
        <a:prstGeom xmlns:a="http://schemas.openxmlformats.org/drawingml/2006/main" prst="downArrow">
          <a:avLst/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0.5429</cdr:x>
      <cdr:y>0.47474</cdr:y>
    </cdr:from>
    <cdr:to>
      <cdr:x>0.66861</cdr:x>
      <cdr:y>0.52526</cdr:y>
    </cdr:to>
    <cdr:sp macro="" textlink="">
      <cdr:nvSpPr>
        <cdr:cNvPr id="3" name="文本框 5">
          <a:extLst xmlns:a="http://schemas.openxmlformats.org/drawingml/2006/main">
            <a:ext uri="{FF2B5EF4-FFF2-40B4-BE49-F238E27FC236}">
              <a16:creationId xmlns:a16="http://schemas.microsoft.com/office/drawing/2014/main" id="{65AF9C81-BDA6-854B-B927-134C5BA0883A}"/>
            </a:ext>
          </a:extLst>
        </cdr:cNvPr>
        <cdr:cNvSpPr txBox="1"/>
      </cdr:nvSpPr>
      <cdr:spPr>
        <a:xfrm xmlns:a="http://schemas.openxmlformats.org/drawingml/2006/main">
          <a:off x="4837455" y="2603007"/>
          <a:ext cx="1120115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en-US" altLang="zh-CN" sz="1200">
              <a:solidFill>
                <a:srgbClr val="FF0000"/>
              </a:solidFill>
            </a:rPr>
            <a:t>max1</a:t>
          </a:r>
          <a:r>
            <a:rPr kumimoji="1" lang="zh-CN" altLang="en-US" sz="1200">
              <a:solidFill>
                <a:srgbClr val="FF0000"/>
              </a:solidFill>
            </a:rPr>
            <a:t> </a:t>
          </a:r>
          <a:r>
            <a:rPr kumimoji="1" lang="en-US" altLang="zh-CN" sz="1200">
              <a:solidFill>
                <a:srgbClr val="FF0000"/>
              </a:solidFill>
            </a:rPr>
            <a:t>=</a:t>
          </a:r>
          <a:r>
            <a:rPr kumimoji="1" lang="zh-CN" altLang="en-US" sz="1200">
              <a:solidFill>
                <a:srgbClr val="FF0000"/>
              </a:solidFill>
            </a:rPr>
            <a:t> </a:t>
          </a:r>
          <a:r>
            <a:rPr kumimoji="1" lang="en-US" altLang="zh-CN" sz="1200">
              <a:solidFill>
                <a:srgbClr val="FF0000"/>
              </a:solidFill>
            </a:rPr>
            <a:t>{4,</a:t>
          </a:r>
          <a:r>
            <a:rPr kumimoji="1" lang="zh-CN" altLang="en-US" sz="1200">
              <a:solidFill>
                <a:srgbClr val="FF0000"/>
              </a:solidFill>
            </a:rPr>
            <a:t> </a:t>
          </a:r>
          <a:r>
            <a:rPr kumimoji="1" lang="en-US" altLang="zh-CN" sz="1200">
              <a:solidFill>
                <a:srgbClr val="FF0000"/>
              </a:solidFill>
            </a:rPr>
            <a:t>4}</a:t>
          </a:r>
          <a:endParaRPr kumimoji="1" lang="zh-CN" altLang="en-US" sz="120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0.51087</cdr:x>
      <cdr:y>0.53102</cdr:y>
    </cdr:from>
    <cdr:to>
      <cdr:x>0.55408</cdr:x>
      <cdr:y>0.56437</cdr:y>
    </cdr:to>
    <cdr:sp macro="" textlink="">
      <cdr:nvSpPr>
        <cdr:cNvPr id="4" name="下箭头 3">
          <a:extLst xmlns:a="http://schemas.openxmlformats.org/drawingml/2006/main">
            <a:ext uri="{FF2B5EF4-FFF2-40B4-BE49-F238E27FC236}">
              <a16:creationId xmlns:a16="http://schemas.microsoft.com/office/drawing/2014/main" id="{A8B70E1B-D624-1C49-A779-EF211BF5BDB7}"/>
            </a:ext>
          </a:extLst>
        </cdr:cNvPr>
        <cdr:cNvSpPr/>
      </cdr:nvSpPr>
      <cdr:spPr>
        <a:xfrm xmlns:a="http://schemas.openxmlformats.org/drawingml/2006/main" rot="3709898">
          <a:off x="4653095" y="2810526"/>
          <a:ext cx="182880" cy="385010"/>
        </a:xfrm>
        <a:prstGeom xmlns:a="http://schemas.openxmlformats.org/drawingml/2006/main" prst="downArrow">
          <a:avLst/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0.15077</cdr:x>
      <cdr:y>0.57093</cdr:y>
    </cdr:from>
    <cdr:to>
      <cdr:x>0.50584</cdr:x>
      <cdr:y>0.84852</cdr:y>
    </cdr:to>
    <cdr:sp macro="" textlink="">
      <cdr:nvSpPr>
        <cdr:cNvPr id="6" name="矩形 5">
          <a:extLst xmlns:a="http://schemas.openxmlformats.org/drawingml/2006/main">
            <a:ext uri="{FF2B5EF4-FFF2-40B4-BE49-F238E27FC236}">
              <a16:creationId xmlns:a16="http://schemas.microsoft.com/office/drawing/2014/main" id="{1C39A8D2-B7DB-3B4D-AE50-69C42CE805FE}"/>
            </a:ext>
          </a:extLst>
        </cdr:cNvPr>
        <cdr:cNvSpPr/>
      </cdr:nvSpPr>
      <cdr:spPr>
        <a:xfrm xmlns:a="http://schemas.openxmlformats.org/drawingml/2006/main">
          <a:off x="1343411" y="3130439"/>
          <a:ext cx="3163751" cy="152199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0.38769</cdr:x>
      <cdr:y>0.19931</cdr:y>
    </cdr:from>
    <cdr:to>
      <cdr:x>0.86048</cdr:x>
      <cdr:y>0.75446</cdr:y>
    </cdr:to>
    <cdr:sp macro="" textlink="">
      <cdr:nvSpPr>
        <cdr:cNvPr id="7" name="矩形 6">
          <a:extLst xmlns:a="http://schemas.openxmlformats.org/drawingml/2006/main">
            <a:ext uri="{FF2B5EF4-FFF2-40B4-BE49-F238E27FC236}">
              <a16:creationId xmlns:a16="http://schemas.microsoft.com/office/drawing/2014/main" id="{843C3439-56C6-164C-8D2D-076A6A0F9663}"/>
            </a:ext>
          </a:extLst>
        </cdr:cNvPr>
        <cdr:cNvSpPr/>
      </cdr:nvSpPr>
      <cdr:spPr>
        <a:xfrm xmlns:a="http://schemas.openxmlformats.org/drawingml/2006/main">
          <a:off x="3454400" y="1092805"/>
          <a:ext cx="4212771" cy="304388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chemeClr val="accent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0.2372</cdr:x>
      <cdr:y>0.65844</cdr:y>
    </cdr:from>
    <cdr:to>
      <cdr:x>0.36291</cdr:x>
      <cdr:y>0.70896</cdr:y>
    </cdr:to>
    <cdr:sp macro="" textlink="">
      <cdr:nvSpPr>
        <cdr:cNvPr id="10" name="文本框 5">
          <a:extLst xmlns:a="http://schemas.openxmlformats.org/drawingml/2006/main">
            <a:ext uri="{FF2B5EF4-FFF2-40B4-BE49-F238E27FC236}">
              <a16:creationId xmlns:a16="http://schemas.microsoft.com/office/drawing/2014/main" id="{F12C3B94-F336-5F49-908F-382F9DE01868}"/>
            </a:ext>
          </a:extLst>
        </cdr:cNvPr>
        <cdr:cNvSpPr txBox="1"/>
      </cdr:nvSpPr>
      <cdr:spPr>
        <a:xfrm xmlns:a="http://schemas.openxmlformats.org/drawingml/2006/main">
          <a:off x="2113524" y="3610248"/>
          <a:ext cx="1120115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en-US" altLang="zh-CN" sz="1200">
              <a:solidFill>
                <a:schemeClr val="accent1"/>
              </a:solidFill>
            </a:rPr>
            <a:t>min2</a:t>
          </a:r>
          <a:r>
            <a:rPr kumimoji="1" lang="zh-CN" altLang="en-US" sz="1200">
              <a:solidFill>
                <a:schemeClr val="accent1"/>
              </a:solidFill>
            </a:rPr>
            <a:t> </a:t>
          </a:r>
          <a:r>
            <a:rPr kumimoji="1" lang="en-US" altLang="zh-CN" sz="1200">
              <a:solidFill>
                <a:schemeClr val="accent1"/>
              </a:solidFill>
            </a:rPr>
            <a:t>=</a:t>
          </a:r>
          <a:r>
            <a:rPr kumimoji="1" lang="zh-CN" altLang="en-US" sz="1200">
              <a:solidFill>
                <a:schemeClr val="accent1"/>
              </a:solidFill>
            </a:rPr>
            <a:t> </a:t>
          </a:r>
          <a:r>
            <a:rPr kumimoji="1" lang="en-US" altLang="zh-CN" sz="1200">
              <a:solidFill>
                <a:schemeClr val="accent1"/>
              </a:solidFill>
            </a:rPr>
            <a:t>{3,</a:t>
          </a:r>
          <a:r>
            <a:rPr kumimoji="1" lang="zh-CN" altLang="en-US" sz="1200">
              <a:solidFill>
                <a:schemeClr val="accent1"/>
              </a:solidFill>
            </a:rPr>
            <a:t> </a:t>
          </a:r>
          <a:r>
            <a:rPr kumimoji="1" lang="en-US" altLang="zh-CN" sz="1200">
              <a:solidFill>
                <a:schemeClr val="accent1"/>
              </a:solidFill>
            </a:rPr>
            <a:t>2}</a:t>
          </a:r>
          <a:endParaRPr kumimoji="1" lang="zh-CN" altLang="en-US" sz="1200">
            <a:solidFill>
              <a:schemeClr val="accent1"/>
            </a:solidFill>
          </a:endParaRPr>
        </a:p>
      </cdr:txBody>
    </cdr:sp>
  </cdr:relSizeAnchor>
  <cdr:relSizeAnchor xmlns:cdr="http://schemas.openxmlformats.org/drawingml/2006/chartDrawing">
    <cdr:from>
      <cdr:x>0.70785</cdr:x>
      <cdr:y>0.10063</cdr:y>
    </cdr:from>
    <cdr:to>
      <cdr:x>0.83356</cdr:x>
      <cdr:y>0.15115</cdr:y>
    </cdr:to>
    <cdr:sp macro="" textlink="">
      <cdr:nvSpPr>
        <cdr:cNvPr id="11" name="文本框 5">
          <a:extLst xmlns:a="http://schemas.openxmlformats.org/drawingml/2006/main">
            <a:ext uri="{FF2B5EF4-FFF2-40B4-BE49-F238E27FC236}">
              <a16:creationId xmlns:a16="http://schemas.microsoft.com/office/drawing/2014/main" id="{F12C3B94-F336-5F49-908F-382F9DE01868}"/>
            </a:ext>
          </a:extLst>
        </cdr:cNvPr>
        <cdr:cNvSpPr txBox="1"/>
      </cdr:nvSpPr>
      <cdr:spPr>
        <a:xfrm xmlns:a="http://schemas.openxmlformats.org/drawingml/2006/main">
          <a:off x="6307152" y="551738"/>
          <a:ext cx="1120115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en-US" altLang="zh-CN" sz="1200">
              <a:solidFill>
                <a:schemeClr val="accent1"/>
              </a:solidFill>
            </a:rPr>
            <a:t>max2</a:t>
          </a:r>
          <a:r>
            <a:rPr kumimoji="1" lang="zh-CN" altLang="en-US" sz="1200">
              <a:solidFill>
                <a:schemeClr val="accent1"/>
              </a:solidFill>
            </a:rPr>
            <a:t> </a:t>
          </a:r>
          <a:r>
            <a:rPr kumimoji="1" lang="en-US" altLang="zh-CN" sz="1200">
              <a:solidFill>
                <a:schemeClr val="accent1"/>
              </a:solidFill>
            </a:rPr>
            <a:t>=</a:t>
          </a:r>
          <a:r>
            <a:rPr kumimoji="1" lang="zh-CN" altLang="en-US" sz="1200">
              <a:solidFill>
                <a:schemeClr val="accent1"/>
              </a:solidFill>
            </a:rPr>
            <a:t> </a:t>
          </a:r>
          <a:r>
            <a:rPr kumimoji="1" lang="en-US" altLang="zh-CN" sz="1200">
              <a:solidFill>
                <a:schemeClr val="accent1"/>
              </a:solidFill>
            </a:rPr>
            <a:t>{7,</a:t>
          </a:r>
          <a:r>
            <a:rPr kumimoji="1" lang="zh-CN" altLang="en-US" sz="1200">
              <a:solidFill>
                <a:schemeClr val="accent1"/>
              </a:solidFill>
            </a:rPr>
            <a:t> </a:t>
          </a:r>
          <a:r>
            <a:rPr kumimoji="1" lang="en-US" altLang="zh-CN" sz="1200">
              <a:solidFill>
                <a:schemeClr val="accent1"/>
              </a:solidFill>
            </a:rPr>
            <a:t>8}</a:t>
          </a:r>
          <a:endParaRPr kumimoji="1" lang="zh-CN" altLang="en-US" sz="1200">
            <a:solidFill>
              <a:schemeClr val="accent1"/>
            </a:solidFill>
          </a:endParaRPr>
        </a:p>
      </cdr:txBody>
    </cdr:sp>
  </cdr:relSizeAnchor>
  <cdr:relSizeAnchor xmlns:cdr="http://schemas.openxmlformats.org/drawingml/2006/chartDrawing">
    <cdr:from>
      <cdr:x>0.34671</cdr:x>
      <cdr:y>0.7115</cdr:y>
    </cdr:from>
    <cdr:to>
      <cdr:x>0.38992</cdr:x>
      <cdr:y>0.74485</cdr:y>
    </cdr:to>
    <cdr:sp macro="" textlink="">
      <cdr:nvSpPr>
        <cdr:cNvPr id="12" name="下箭头 11">
          <a:extLst xmlns:a="http://schemas.openxmlformats.org/drawingml/2006/main">
            <a:ext uri="{FF2B5EF4-FFF2-40B4-BE49-F238E27FC236}">
              <a16:creationId xmlns:a16="http://schemas.microsoft.com/office/drawing/2014/main" id="{6AE60619-7072-644E-B332-3B0630354E76}"/>
            </a:ext>
          </a:extLst>
        </cdr:cNvPr>
        <cdr:cNvSpPr/>
      </cdr:nvSpPr>
      <cdr:spPr>
        <a:xfrm xmlns:a="http://schemas.openxmlformats.org/drawingml/2006/main" rot="18663283">
          <a:off x="3190406" y="3800097"/>
          <a:ext cx="182880" cy="385010"/>
        </a:xfrm>
        <a:prstGeom xmlns:a="http://schemas.openxmlformats.org/drawingml/2006/main" prst="downArrow">
          <a:avLst/>
        </a:prstGeom>
        <a:solidFill xmlns:a="http://schemas.openxmlformats.org/drawingml/2006/main">
          <a:schemeClr val="accent1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>
            <a:solidFill>
              <a:schemeClr val="accent1"/>
            </a:solidFill>
          </a:endParaRPr>
        </a:p>
      </cdr:txBody>
    </cdr:sp>
  </cdr:relSizeAnchor>
  <cdr:relSizeAnchor xmlns:cdr="http://schemas.openxmlformats.org/drawingml/2006/chartDrawing">
    <cdr:from>
      <cdr:x>0.82071</cdr:x>
      <cdr:y>0.15528</cdr:y>
    </cdr:from>
    <cdr:to>
      <cdr:x>0.86391</cdr:x>
      <cdr:y>0.18864</cdr:y>
    </cdr:to>
    <cdr:sp macro="" textlink="">
      <cdr:nvSpPr>
        <cdr:cNvPr id="13" name="下箭头 12">
          <a:extLst xmlns:a="http://schemas.openxmlformats.org/drawingml/2006/main">
            <a:ext uri="{FF2B5EF4-FFF2-40B4-BE49-F238E27FC236}">
              <a16:creationId xmlns:a16="http://schemas.microsoft.com/office/drawing/2014/main" id="{B384133E-8A3E-E146-A8DF-5B156F98FAC7}"/>
            </a:ext>
          </a:extLst>
        </cdr:cNvPr>
        <cdr:cNvSpPr/>
      </cdr:nvSpPr>
      <cdr:spPr>
        <a:xfrm xmlns:a="http://schemas.openxmlformats.org/drawingml/2006/main" rot="18663283">
          <a:off x="7413813" y="750345"/>
          <a:ext cx="182880" cy="385010"/>
        </a:xfrm>
        <a:prstGeom xmlns:a="http://schemas.openxmlformats.org/drawingml/2006/main" prst="downArrow">
          <a:avLst/>
        </a:prstGeom>
        <a:solidFill xmlns:a="http://schemas.openxmlformats.org/drawingml/2006/main">
          <a:schemeClr val="accent1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>
            <a:solidFill>
              <a:schemeClr val="accent1"/>
            </a:solidFill>
          </a:endParaRPr>
        </a:p>
      </cdr:txBody>
    </cdr:sp>
  </cdr:relSizeAnchor>
  <cdr:relSizeAnchor xmlns:cdr="http://schemas.openxmlformats.org/drawingml/2006/chartDrawing">
    <cdr:from>
      <cdr:x>0.08865</cdr:x>
      <cdr:y>0.4049</cdr:y>
    </cdr:from>
    <cdr:to>
      <cdr:x>0.30961</cdr:x>
      <cdr:y>0.47226</cdr:y>
    </cdr:to>
    <cdr:sp macro="" textlink="">
      <cdr:nvSpPr>
        <cdr:cNvPr id="14" name="文本框 21">
          <a:extLst xmlns:a="http://schemas.openxmlformats.org/drawingml/2006/main">
            <a:ext uri="{FF2B5EF4-FFF2-40B4-BE49-F238E27FC236}">
              <a16:creationId xmlns:a16="http://schemas.microsoft.com/office/drawing/2014/main" id="{FA4BB3CF-BCDA-784D-9159-8D511AA1D44E}"/>
            </a:ext>
          </a:extLst>
        </cdr:cNvPr>
        <cdr:cNvSpPr txBox="1"/>
      </cdr:nvSpPr>
      <cdr:spPr>
        <a:xfrm xmlns:a="http://schemas.openxmlformats.org/drawingml/2006/main">
          <a:off x="789871" y="2220060"/>
          <a:ext cx="1968809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zh-CN" altLang="en-US" dirty="0">
              <a:solidFill>
                <a:srgbClr val="FF0000"/>
              </a:solidFill>
            </a:rPr>
            <a:t>第一个</a:t>
          </a:r>
          <a:r>
            <a:rPr kumimoji="1" lang="en-US" altLang="zh-CN" dirty="0">
              <a:solidFill>
                <a:srgbClr val="FF0000"/>
              </a:solidFill>
            </a:rPr>
            <a:t>RangeField</a:t>
          </a:r>
          <a:endParaRPr kumimoji="1" lang="zh-CN" altLang="en-US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0.22288</cdr:x>
      <cdr:y>0.46541</cdr:y>
    </cdr:from>
    <cdr:to>
      <cdr:x>0.24646</cdr:x>
      <cdr:y>0.57161</cdr:y>
    </cdr:to>
    <cdr:sp macro="" textlink="">
      <cdr:nvSpPr>
        <cdr:cNvPr id="15" name="下箭头 14">
          <a:extLst xmlns:a="http://schemas.openxmlformats.org/drawingml/2006/main">
            <a:ext uri="{FF2B5EF4-FFF2-40B4-BE49-F238E27FC236}">
              <a16:creationId xmlns:a16="http://schemas.microsoft.com/office/drawing/2014/main" id="{F9A6F2C2-21E7-E741-902E-3719E54D0318}"/>
            </a:ext>
          </a:extLst>
        </cdr:cNvPr>
        <cdr:cNvSpPr/>
      </cdr:nvSpPr>
      <cdr:spPr>
        <a:xfrm xmlns:a="http://schemas.openxmlformats.org/drawingml/2006/main" rot="20396643">
          <a:off x="1985908" y="2551836"/>
          <a:ext cx="210165" cy="582322"/>
        </a:xfrm>
        <a:prstGeom xmlns:a="http://schemas.openxmlformats.org/drawingml/2006/main" prst="downArrow">
          <a:avLst/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0.1239</cdr:x>
      <cdr:y>0.12354</cdr:y>
    </cdr:from>
    <cdr:to>
      <cdr:x>0.34486</cdr:x>
      <cdr:y>0.1909</cdr:y>
    </cdr:to>
    <cdr:sp macro="" textlink="">
      <cdr:nvSpPr>
        <cdr:cNvPr id="18" name="文本框 21">
          <a:extLst xmlns:a="http://schemas.openxmlformats.org/drawingml/2006/main">
            <a:ext uri="{FF2B5EF4-FFF2-40B4-BE49-F238E27FC236}">
              <a16:creationId xmlns:a16="http://schemas.microsoft.com/office/drawing/2014/main" id="{70A82A88-4E5F-914D-8779-C055E421F94C}"/>
            </a:ext>
          </a:extLst>
        </cdr:cNvPr>
        <cdr:cNvSpPr txBox="1"/>
      </cdr:nvSpPr>
      <cdr:spPr>
        <a:xfrm xmlns:a="http://schemas.openxmlformats.org/drawingml/2006/main">
          <a:off x="1103984" y="677367"/>
          <a:ext cx="1968845" cy="36933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zh-CN" altLang="en-US" sz="1800" dirty="0">
              <a:solidFill>
                <a:schemeClr val="accent1"/>
              </a:solidFill>
            </a:rPr>
            <a:t>第二个</a:t>
          </a:r>
          <a:r>
            <a:rPr kumimoji="1" lang="en-US" altLang="zh-CN" sz="1800" dirty="0">
              <a:solidFill>
                <a:schemeClr val="accent1"/>
              </a:solidFill>
            </a:rPr>
            <a:t>RangeField</a:t>
          </a:r>
          <a:endParaRPr kumimoji="1" lang="zh-CN" altLang="en-US" sz="1800" dirty="0">
            <a:solidFill>
              <a:schemeClr val="accent1"/>
            </a:solidFill>
          </a:endParaRPr>
        </a:p>
      </cdr:txBody>
    </cdr:sp>
  </cdr:relSizeAnchor>
  <cdr:relSizeAnchor xmlns:cdr="http://schemas.openxmlformats.org/drawingml/2006/chartDrawing">
    <cdr:from>
      <cdr:x>0.29648</cdr:x>
      <cdr:y>0.21614</cdr:y>
    </cdr:from>
    <cdr:to>
      <cdr:x>0.38016</cdr:x>
      <cdr:y>0.25547</cdr:y>
    </cdr:to>
    <cdr:sp macro="" textlink="">
      <cdr:nvSpPr>
        <cdr:cNvPr id="19" name="下箭头 18">
          <a:extLst xmlns:a="http://schemas.openxmlformats.org/drawingml/2006/main">
            <a:ext uri="{FF2B5EF4-FFF2-40B4-BE49-F238E27FC236}">
              <a16:creationId xmlns:a16="http://schemas.microsoft.com/office/drawing/2014/main" id="{EA6125AF-A2D7-B646-B409-883D2B7F21C3}"/>
            </a:ext>
          </a:extLst>
        </cdr:cNvPr>
        <cdr:cNvSpPr/>
      </cdr:nvSpPr>
      <cdr:spPr>
        <a:xfrm xmlns:a="http://schemas.openxmlformats.org/drawingml/2006/main" rot="18773560">
          <a:off x="2906724" y="920152"/>
          <a:ext cx="215636" cy="745554"/>
        </a:xfrm>
        <a:prstGeom xmlns:a="http://schemas.openxmlformats.org/drawingml/2006/main" prst="downArrow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0.07698</cdr:x>
      <cdr:y>0.87638</cdr:y>
    </cdr:from>
    <cdr:to>
      <cdr:x>0.12406</cdr:x>
      <cdr:y>0.90401</cdr:y>
    </cdr:to>
    <cdr:sp macro="" textlink="">
      <cdr:nvSpPr>
        <cdr:cNvPr id="2" name="下箭头 1">
          <a:extLst xmlns:a="http://schemas.openxmlformats.org/drawingml/2006/main">
            <a:ext uri="{FF2B5EF4-FFF2-40B4-BE49-F238E27FC236}">
              <a16:creationId xmlns:a16="http://schemas.microsoft.com/office/drawing/2014/main" id="{42356D76-8E19-084E-9419-4F7928A2316B}"/>
            </a:ext>
          </a:extLst>
        </cdr:cNvPr>
        <cdr:cNvSpPr/>
      </cdr:nvSpPr>
      <cdr:spPr>
        <a:xfrm xmlns:a="http://schemas.openxmlformats.org/drawingml/2006/main" rot="14625149">
          <a:off x="819908" y="4671234"/>
          <a:ext cx="151525" cy="419437"/>
        </a:xfrm>
        <a:prstGeom xmlns:a="http://schemas.openxmlformats.org/drawingml/2006/main" prst="downArrow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0.26186</cdr:x>
      <cdr:y>0.51507</cdr:y>
    </cdr:from>
    <cdr:to>
      <cdr:x>0.38757</cdr:x>
      <cdr:y>0.56559</cdr:y>
    </cdr:to>
    <cdr:sp macro="" textlink="">
      <cdr:nvSpPr>
        <cdr:cNvPr id="3" name="文本框 5">
          <a:extLst xmlns:a="http://schemas.openxmlformats.org/drawingml/2006/main">
            <a:ext uri="{FF2B5EF4-FFF2-40B4-BE49-F238E27FC236}">
              <a16:creationId xmlns:a16="http://schemas.microsoft.com/office/drawing/2014/main" id="{65AF9C81-BDA6-854B-B927-134C5BA0883A}"/>
            </a:ext>
          </a:extLst>
        </cdr:cNvPr>
        <cdr:cNvSpPr txBox="1"/>
      </cdr:nvSpPr>
      <cdr:spPr>
        <a:xfrm xmlns:a="http://schemas.openxmlformats.org/drawingml/2006/main">
          <a:off x="2333272" y="2824135"/>
          <a:ext cx="1120116" cy="27700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en-US" altLang="zh-CN" sz="1200" dirty="0">
              <a:solidFill>
                <a:srgbClr val="FF0000"/>
              </a:solidFill>
            </a:rPr>
            <a:t>max1</a:t>
          </a:r>
          <a:r>
            <a:rPr kumimoji="1" lang="zh-CN" altLang="en-US" sz="1200">
              <a:solidFill>
                <a:srgbClr val="FF0000"/>
              </a:solidFill>
            </a:rPr>
            <a:t> </a:t>
          </a:r>
          <a:r>
            <a:rPr kumimoji="1" lang="en-US" altLang="zh-CN" sz="1200" dirty="0">
              <a:solidFill>
                <a:srgbClr val="FF0000"/>
              </a:solidFill>
            </a:rPr>
            <a:t>=</a:t>
          </a:r>
          <a:r>
            <a:rPr kumimoji="1" lang="zh-CN" altLang="en-US" sz="1200">
              <a:solidFill>
                <a:srgbClr val="FF0000"/>
              </a:solidFill>
            </a:rPr>
            <a:t> </a:t>
          </a:r>
          <a:r>
            <a:rPr kumimoji="1" lang="en-US" altLang="zh-CN" sz="1200" dirty="0">
              <a:solidFill>
                <a:srgbClr val="FF0000"/>
              </a:solidFill>
            </a:rPr>
            <a:t>{4,</a:t>
          </a:r>
          <a:r>
            <a:rPr kumimoji="1" lang="zh-CN" altLang="en-US" sz="1200">
              <a:solidFill>
                <a:srgbClr val="FF0000"/>
              </a:solidFill>
            </a:rPr>
            <a:t> </a:t>
          </a:r>
          <a:r>
            <a:rPr kumimoji="1" lang="en-US" altLang="zh-CN" sz="1200" dirty="0">
              <a:solidFill>
                <a:srgbClr val="FF0000"/>
              </a:solidFill>
            </a:rPr>
            <a:t>4}</a:t>
          </a:r>
          <a:endParaRPr kumimoji="1" lang="zh-CN" altLang="en-US" sz="120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0.35319</cdr:x>
      <cdr:y>0.56163</cdr:y>
    </cdr:from>
    <cdr:to>
      <cdr:x>0.37371</cdr:x>
      <cdr:y>0.63185</cdr:y>
    </cdr:to>
    <cdr:sp macro="" textlink="">
      <cdr:nvSpPr>
        <cdr:cNvPr id="4" name="下箭头 3">
          <a:extLst xmlns:a="http://schemas.openxmlformats.org/drawingml/2006/main">
            <a:ext uri="{FF2B5EF4-FFF2-40B4-BE49-F238E27FC236}">
              <a16:creationId xmlns:a16="http://schemas.microsoft.com/office/drawing/2014/main" id="{A8B70E1B-D624-1C49-A779-EF211BF5BDB7}"/>
            </a:ext>
          </a:extLst>
        </cdr:cNvPr>
        <cdr:cNvSpPr/>
      </cdr:nvSpPr>
      <cdr:spPr>
        <a:xfrm xmlns:a="http://schemas.openxmlformats.org/drawingml/2006/main" rot="19234125">
          <a:off x="3147024" y="3079452"/>
          <a:ext cx="182859" cy="385015"/>
        </a:xfrm>
        <a:prstGeom xmlns:a="http://schemas.openxmlformats.org/drawingml/2006/main" prst="downArrow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0.12476</cdr:x>
      <cdr:y>0.63456</cdr:y>
    </cdr:from>
    <cdr:to>
      <cdr:x>0.38156</cdr:x>
      <cdr:y>0.86368</cdr:y>
    </cdr:to>
    <cdr:sp macro="" textlink="">
      <cdr:nvSpPr>
        <cdr:cNvPr id="6" name="矩形 5">
          <a:extLst xmlns:a="http://schemas.openxmlformats.org/drawingml/2006/main">
            <a:ext uri="{FF2B5EF4-FFF2-40B4-BE49-F238E27FC236}">
              <a16:creationId xmlns:a16="http://schemas.microsoft.com/office/drawing/2014/main" id="{1C39A8D2-B7DB-3B4D-AE50-69C42CE805FE}"/>
            </a:ext>
          </a:extLst>
        </cdr:cNvPr>
        <cdr:cNvSpPr/>
      </cdr:nvSpPr>
      <cdr:spPr>
        <a:xfrm xmlns:a="http://schemas.openxmlformats.org/drawingml/2006/main">
          <a:off x="1111668" y="3479295"/>
          <a:ext cx="2288142" cy="125630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0.29625</cdr:x>
      <cdr:y>0.56023</cdr:y>
    </cdr:from>
    <cdr:to>
      <cdr:x>0.55101</cdr:x>
      <cdr:y>0.78978</cdr:y>
    </cdr:to>
    <cdr:sp macro="" textlink="">
      <cdr:nvSpPr>
        <cdr:cNvPr id="7" name="矩形 6">
          <a:extLst xmlns:a="http://schemas.openxmlformats.org/drawingml/2006/main">
            <a:ext uri="{FF2B5EF4-FFF2-40B4-BE49-F238E27FC236}">
              <a16:creationId xmlns:a16="http://schemas.microsoft.com/office/drawing/2014/main" id="{843C3439-56C6-164C-8D2D-076A6A0F9663}"/>
            </a:ext>
          </a:extLst>
        </cdr:cNvPr>
        <cdr:cNvSpPr/>
      </cdr:nvSpPr>
      <cdr:spPr>
        <a:xfrm xmlns:a="http://schemas.openxmlformats.org/drawingml/2006/main">
          <a:off x="2639664" y="3071749"/>
          <a:ext cx="2269970" cy="125861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chemeClr val="accent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0.15272</cdr:x>
      <cdr:y>0.68386</cdr:y>
    </cdr:from>
    <cdr:to>
      <cdr:x>0.27843</cdr:x>
      <cdr:y>0.73438</cdr:y>
    </cdr:to>
    <cdr:sp macro="" textlink="">
      <cdr:nvSpPr>
        <cdr:cNvPr id="10" name="文本框 5">
          <a:extLst xmlns:a="http://schemas.openxmlformats.org/drawingml/2006/main">
            <a:ext uri="{FF2B5EF4-FFF2-40B4-BE49-F238E27FC236}">
              <a16:creationId xmlns:a16="http://schemas.microsoft.com/office/drawing/2014/main" id="{F12C3B94-F336-5F49-908F-382F9DE01868}"/>
            </a:ext>
          </a:extLst>
        </cdr:cNvPr>
        <cdr:cNvSpPr txBox="1"/>
      </cdr:nvSpPr>
      <cdr:spPr>
        <a:xfrm xmlns:a="http://schemas.openxmlformats.org/drawingml/2006/main">
          <a:off x="1360821" y="3749626"/>
          <a:ext cx="1120116" cy="27700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en-US" altLang="zh-CN" sz="1200" dirty="0">
              <a:solidFill>
                <a:schemeClr val="accent1"/>
              </a:solidFill>
            </a:rPr>
            <a:t>min2</a:t>
          </a:r>
          <a:r>
            <a:rPr kumimoji="1" lang="zh-CN" altLang="en-US" sz="1200">
              <a:solidFill>
                <a:schemeClr val="accent1"/>
              </a:solidFill>
            </a:rPr>
            <a:t> </a:t>
          </a:r>
          <a:r>
            <a:rPr kumimoji="1" lang="en-US" altLang="zh-CN" sz="1200" dirty="0">
              <a:solidFill>
                <a:schemeClr val="accent1"/>
              </a:solidFill>
            </a:rPr>
            <a:t>=</a:t>
          </a:r>
          <a:r>
            <a:rPr kumimoji="1" lang="zh-CN" altLang="en-US" sz="1200">
              <a:solidFill>
                <a:schemeClr val="accent1"/>
              </a:solidFill>
            </a:rPr>
            <a:t> </a:t>
          </a:r>
          <a:r>
            <a:rPr kumimoji="1" lang="en-US" altLang="zh-CN" sz="1200" dirty="0">
              <a:solidFill>
                <a:schemeClr val="accent1"/>
              </a:solidFill>
            </a:rPr>
            <a:t>{3,</a:t>
          </a:r>
          <a:r>
            <a:rPr kumimoji="1" lang="zh-CN" altLang="en-US" sz="1200">
              <a:solidFill>
                <a:schemeClr val="accent1"/>
              </a:solidFill>
            </a:rPr>
            <a:t> </a:t>
          </a:r>
          <a:r>
            <a:rPr kumimoji="1" lang="en-US" altLang="zh-CN" sz="1200" dirty="0">
              <a:solidFill>
                <a:schemeClr val="accent1"/>
              </a:solidFill>
            </a:rPr>
            <a:t>2}</a:t>
          </a:r>
          <a:endParaRPr kumimoji="1" lang="zh-CN" altLang="en-US" sz="1200">
            <a:solidFill>
              <a:schemeClr val="accent1"/>
            </a:solidFill>
          </a:endParaRPr>
        </a:p>
      </cdr:txBody>
    </cdr:sp>
  </cdr:relSizeAnchor>
  <cdr:relSizeAnchor xmlns:cdr="http://schemas.openxmlformats.org/drawingml/2006/chartDrawing">
    <cdr:from>
      <cdr:x>0.54891</cdr:x>
      <cdr:y>0.46887</cdr:y>
    </cdr:from>
    <cdr:to>
      <cdr:x>0.67462</cdr:x>
      <cdr:y>0.51939</cdr:y>
    </cdr:to>
    <cdr:sp macro="" textlink="">
      <cdr:nvSpPr>
        <cdr:cNvPr id="11" name="文本框 5">
          <a:extLst xmlns:a="http://schemas.openxmlformats.org/drawingml/2006/main">
            <a:ext uri="{FF2B5EF4-FFF2-40B4-BE49-F238E27FC236}">
              <a16:creationId xmlns:a16="http://schemas.microsoft.com/office/drawing/2014/main" id="{F12C3B94-F336-5F49-908F-382F9DE01868}"/>
            </a:ext>
          </a:extLst>
        </cdr:cNvPr>
        <cdr:cNvSpPr txBox="1"/>
      </cdr:nvSpPr>
      <cdr:spPr>
        <a:xfrm xmlns:a="http://schemas.openxmlformats.org/drawingml/2006/main">
          <a:off x="4890965" y="2570833"/>
          <a:ext cx="1120116" cy="27700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en-US" altLang="zh-CN" sz="1200" dirty="0">
              <a:solidFill>
                <a:schemeClr val="accent1"/>
              </a:solidFill>
            </a:rPr>
            <a:t>max2</a:t>
          </a:r>
          <a:r>
            <a:rPr kumimoji="1" lang="zh-CN" altLang="en-US" sz="1200">
              <a:solidFill>
                <a:schemeClr val="accent1"/>
              </a:solidFill>
            </a:rPr>
            <a:t> </a:t>
          </a:r>
          <a:r>
            <a:rPr kumimoji="1" lang="en-US" altLang="zh-CN" sz="1200" dirty="0">
              <a:solidFill>
                <a:schemeClr val="accent1"/>
              </a:solidFill>
            </a:rPr>
            <a:t>=</a:t>
          </a:r>
          <a:r>
            <a:rPr kumimoji="1" lang="zh-CN" altLang="en-US" sz="1200">
              <a:solidFill>
                <a:schemeClr val="accent1"/>
              </a:solidFill>
            </a:rPr>
            <a:t> </a:t>
          </a:r>
          <a:r>
            <a:rPr kumimoji="1" lang="en-US" altLang="zh-CN" sz="1200" dirty="0">
              <a:solidFill>
                <a:schemeClr val="accent1"/>
              </a:solidFill>
            </a:rPr>
            <a:t>{6,</a:t>
          </a:r>
          <a:r>
            <a:rPr kumimoji="1" lang="zh-CN" altLang="en-US" sz="1200">
              <a:solidFill>
                <a:schemeClr val="accent1"/>
              </a:solidFill>
            </a:rPr>
            <a:t> </a:t>
          </a:r>
          <a:r>
            <a:rPr kumimoji="1" lang="en-US" altLang="zh-CN" sz="1200" dirty="0">
              <a:solidFill>
                <a:schemeClr val="accent1"/>
              </a:solidFill>
            </a:rPr>
            <a:t>5}</a:t>
          </a:r>
          <a:endParaRPr kumimoji="1" lang="zh-CN" altLang="en-US" sz="1200">
            <a:solidFill>
              <a:schemeClr val="accent1"/>
            </a:solidFill>
          </a:endParaRPr>
        </a:p>
      </cdr:txBody>
    </cdr:sp>
  </cdr:relSizeAnchor>
  <cdr:relSizeAnchor xmlns:cdr="http://schemas.openxmlformats.org/drawingml/2006/chartDrawing">
    <cdr:from>
      <cdr:x>0.24659</cdr:x>
      <cdr:y>0.74404</cdr:y>
    </cdr:from>
    <cdr:to>
      <cdr:x>0.2898</cdr:x>
      <cdr:y>0.77739</cdr:y>
    </cdr:to>
    <cdr:sp macro="" textlink="">
      <cdr:nvSpPr>
        <cdr:cNvPr id="12" name="下箭头 11">
          <a:extLst xmlns:a="http://schemas.openxmlformats.org/drawingml/2006/main">
            <a:ext uri="{FF2B5EF4-FFF2-40B4-BE49-F238E27FC236}">
              <a16:creationId xmlns:a16="http://schemas.microsoft.com/office/drawing/2014/main" id="{6AE60619-7072-644E-B332-3B0630354E76}"/>
            </a:ext>
          </a:extLst>
        </cdr:cNvPr>
        <cdr:cNvSpPr/>
      </cdr:nvSpPr>
      <cdr:spPr>
        <a:xfrm xmlns:a="http://schemas.openxmlformats.org/drawingml/2006/main" rot="18295225">
          <a:off x="2298279" y="3978506"/>
          <a:ext cx="182859" cy="385015"/>
        </a:xfrm>
        <a:prstGeom xmlns:a="http://schemas.openxmlformats.org/drawingml/2006/main" prst="downArrow">
          <a:avLst/>
        </a:prstGeom>
        <a:solidFill xmlns:a="http://schemas.openxmlformats.org/drawingml/2006/main">
          <a:schemeClr val="accent1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>
            <a:solidFill>
              <a:schemeClr val="accent1"/>
            </a:solidFill>
          </a:endParaRPr>
        </a:p>
      </cdr:txBody>
    </cdr:sp>
  </cdr:relSizeAnchor>
  <cdr:relSizeAnchor xmlns:cdr="http://schemas.openxmlformats.org/drawingml/2006/chartDrawing">
    <cdr:from>
      <cdr:x>0.55414</cdr:x>
      <cdr:y>0.52302</cdr:y>
    </cdr:from>
    <cdr:to>
      <cdr:x>0.59734</cdr:x>
      <cdr:y>0.55638</cdr:y>
    </cdr:to>
    <cdr:sp macro="" textlink="">
      <cdr:nvSpPr>
        <cdr:cNvPr id="13" name="下箭头 12">
          <a:extLst xmlns:a="http://schemas.openxmlformats.org/drawingml/2006/main">
            <a:ext uri="{FF2B5EF4-FFF2-40B4-BE49-F238E27FC236}">
              <a16:creationId xmlns:a16="http://schemas.microsoft.com/office/drawing/2014/main" id="{B384133E-8A3E-E146-A8DF-5B156F98FAC7}"/>
            </a:ext>
          </a:extLst>
        </cdr:cNvPr>
        <cdr:cNvSpPr/>
      </cdr:nvSpPr>
      <cdr:spPr>
        <a:xfrm xmlns:a="http://schemas.openxmlformats.org/drawingml/2006/main" rot="3639800">
          <a:off x="5038583" y="2766718"/>
          <a:ext cx="182914" cy="384926"/>
        </a:xfrm>
        <a:prstGeom xmlns:a="http://schemas.openxmlformats.org/drawingml/2006/main" prst="downArrow">
          <a:avLst/>
        </a:prstGeom>
        <a:solidFill xmlns:a="http://schemas.openxmlformats.org/drawingml/2006/main">
          <a:schemeClr val="accent1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>
            <a:solidFill>
              <a:schemeClr val="accent1"/>
            </a:solidFill>
          </a:endParaRPr>
        </a:p>
      </cdr:txBody>
    </cdr:sp>
  </cdr:relSizeAnchor>
  <cdr:relSizeAnchor xmlns:cdr="http://schemas.openxmlformats.org/drawingml/2006/chartDrawing">
    <cdr:from>
      <cdr:x>0.04794</cdr:x>
      <cdr:y>0.47168</cdr:y>
    </cdr:from>
    <cdr:to>
      <cdr:x>0.17985</cdr:x>
      <cdr:y>0.51659</cdr:y>
    </cdr:to>
    <cdr:sp macro="" textlink="">
      <cdr:nvSpPr>
        <cdr:cNvPr id="14" name="文本框 21">
          <a:extLst xmlns:a="http://schemas.openxmlformats.org/drawingml/2006/main">
            <a:ext uri="{FF2B5EF4-FFF2-40B4-BE49-F238E27FC236}">
              <a16:creationId xmlns:a16="http://schemas.microsoft.com/office/drawing/2014/main" id="{FA4BB3CF-BCDA-784D-9159-8D511AA1D44E}"/>
            </a:ext>
          </a:extLst>
        </cdr:cNvPr>
        <cdr:cNvSpPr txBox="1"/>
      </cdr:nvSpPr>
      <cdr:spPr>
        <a:xfrm xmlns:a="http://schemas.openxmlformats.org/drawingml/2006/main">
          <a:off x="427161" y="2586223"/>
          <a:ext cx="1175322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zh-CN" altLang="en-US" sz="1000" dirty="0">
              <a:solidFill>
                <a:srgbClr val="FF0000"/>
              </a:solidFill>
            </a:rPr>
            <a:t>第一个</a:t>
          </a:r>
          <a:r>
            <a:rPr kumimoji="1" lang="en-US" altLang="zh-CN" sz="1000" dirty="0">
              <a:solidFill>
                <a:srgbClr val="FF0000"/>
              </a:solidFill>
            </a:rPr>
            <a:t>RangeField</a:t>
          </a:r>
          <a:endParaRPr kumimoji="1" lang="zh-CN" altLang="en-US" sz="10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0.12405</cdr:x>
      <cdr:y>0.51555</cdr:y>
    </cdr:from>
    <cdr:to>
      <cdr:x>0.14763</cdr:x>
      <cdr:y>0.62175</cdr:y>
    </cdr:to>
    <cdr:sp macro="" textlink="">
      <cdr:nvSpPr>
        <cdr:cNvPr id="15" name="下箭头 14">
          <a:extLst xmlns:a="http://schemas.openxmlformats.org/drawingml/2006/main">
            <a:ext uri="{FF2B5EF4-FFF2-40B4-BE49-F238E27FC236}">
              <a16:creationId xmlns:a16="http://schemas.microsoft.com/office/drawing/2014/main" id="{F9A6F2C2-21E7-E741-902E-3719E54D0318}"/>
            </a:ext>
          </a:extLst>
        </cdr:cNvPr>
        <cdr:cNvSpPr/>
      </cdr:nvSpPr>
      <cdr:spPr>
        <a:xfrm xmlns:a="http://schemas.openxmlformats.org/drawingml/2006/main" rot="20396643">
          <a:off x="1105358" y="2826770"/>
          <a:ext cx="210105" cy="582296"/>
        </a:xfrm>
        <a:prstGeom xmlns:a="http://schemas.openxmlformats.org/drawingml/2006/main" prst="downArrow">
          <a:avLst/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0.36106</cdr:x>
      <cdr:y>0.44923</cdr:y>
    </cdr:from>
    <cdr:to>
      <cdr:x>0.49296</cdr:x>
      <cdr:y>0.49413</cdr:y>
    </cdr:to>
    <cdr:sp macro="" textlink="">
      <cdr:nvSpPr>
        <cdr:cNvPr id="18" name="文本框 21">
          <a:extLst xmlns:a="http://schemas.openxmlformats.org/drawingml/2006/main">
            <a:ext uri="{FF2B5EF4-FFF2-40B4-BE49-F238E27FC236}">
              <a16:creationId xmlns:a16="http://schemas.microsoft.com/office/drawing/2014/main" id="{70A82A88-4E5F-914D-8779-C055E421F94C}"/>
            </a:ext>
          </a:extLst>
        </cdr:cNvPr>
        <cdr:cNvSpPr txBox="1"/>
      </cdr:nvSpPr>
      <cdr:spPr>
        <a:xfrm xmlns:a="http://schemas.openxmlformats.org/drawingml/2006/main">
          <a:off x="3217145" y="2463113"/>
          <a:ext cx="1175322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zh-CN" altLang="en-US" sz="1000" dirty="0">
              <a:solidFill>
                <a:schemeClr val="accent1"/>
              </a:solidFill>
            </a:rPr>
            <a:t>第二个</a:t>
          </a:r>
          <a:r>
            <a:rPr kumimoji="1" lang="en-US" altLang="zh-CN" sz="1000" dirty="0">
              <a:solidFill>
                <a:schemeClr val="accent1"/>
              </a:solidFill>
            </a:rPr>
            <a:t>RangeField</a:t>
          </a:r>
          <a:endParaRPr kumimoji="1" lang="zh-CN" altLang="en-US" sz="1000" dirty="0">
            <a:solidFill>
              <a:schemeClr val="accent1"/>
            </a:solidFill>
          </a:endParaRPr>
        </a:p>
      </cdr:txBody>
    </cdr:sp>
  </cdr:relSizeAnchor>
  <cdr:relSizeAnchor xmlns:cdr="http://schemas.openxmlformats.org/drawingml/2006/chartDrawing">
    <cdr:from>
      <cdr:x>0.42858</cdr:x>
      <cdr:y>0.49601</cdr:y>
    </cdr:from>
    <cdr:to>
      <cdr:x>0.44574</cdr:x>
      <cdr:y>0.56268</cdr:y>
    </cdr:to>
    <cdr:sp macro="" textlink="">
      <cdr:nvSpPr>
        <cdr:cNvPr id="19" name="下箭头 18">
          <a:extLst xmlns:a="http://schemas.openxmlformats.org/drawingml/2006/main">
            <a:ext uri="{FF2B5EF4-FFF2-40B4-BE49-F238E27FC236}">
              <a16:creationId xmlns:a16="http://schemas.microsoft.com/office/drawing/2014/main" id="{EA6125AF-A2D7-B646-B409-883D2B7F21C3}"/>
            </a:ext>
          </a:extLst>
        </cdr:cNvPr>
        <cdr:cNvSpPr/>
      </cdr:nvSpPr>
      <cdr:spPr>
        <a:xfrm xmlns:a="http://schemas.openxmlformats.org/drawingml/2006/main" rot="19458221">
          <a:off x="3818783" y="2719604"/>
          <a:ext cx="152922" cy="365594"/>
        </a:xfrm>
        <a:prstGeom xmlns:a="http://schemas.openxmlformats.org/drawingml/2006/main" prst="downArrow">
          <a:avLst/>
        </a:prstGeom>
        <a:ln xmlns:a="http://schemas.openxmlformats.org/drawingml/2006/main" w="3175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0.2109</cdr:x>
      <cdr:y>0.33418</cdr:y>
    </cdr:from>
    <cdr:to>
      <cdr:x>0.72074</cdr:x>
      <cdr:y>0.93847</cdr:y>
    </cdr:to>
    <cdr:sp macro="" textlink="">
      <cdr:nvSpPr>
        <cdr:cNvPr id="16" name="矩形 15">
          <a:extLst xmlns:a="http://schemas.openxmlformats.org/drawingml/2006/main">
            <a:ext uri="{FF2B5EF4-FFF2-40B4-BE49-F238E27FC236}">
              <a16:creationId xmlns:a16="http://schemas.microsoft.com/office/drawing/2014/main" id="{AF06F735-7EC1-924B-A38B-B89EAC786F86}"/>
            </a:ext>
          </a:extLst>
        </cdr:cNvPr>
        <cdr:cNvSpPr/>
      </cdr:nvSpPr>
      <cdr:spPr>
        <a:xfrm xmlns:a="http://schemas.openxmlformats.org/drawingml/2006/main">
          <a:off x="1879231" y="1832341"/>
          <a:ext cx="4542813" cy="331329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rgbClr val="00B050"/>
          </a:solidFill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0.72133</cdr:x>
      <cdr:y>0.17944</cdr:y>
    </cdr:from>
    <cdr:to>
      <cdr:x>0.89025</cdr:x>
      <cdr:y>0.33328</cdr:y>
    </cdr:to>
    <cdr:sp macro="" textlink="">
      <cdr:nvSpPr>
        <cdr:cNvPr id="17" name="矩形 16">
          <a:extLst xmlns:a="http://schemas.openxmlformats.org/drawingml/2006/main">
            <a:ext uri="{FF2B5EF4-FFF2-40B4-BE49-F238E27FC236}">
              <a16:creationId xmlns:a16="http://schemas.microsoft.com/office/drawing/2014/main" id="{B1B9B8DB-29FC-B442-BF46-30A64A470A83}"/>
            </a:ext>
          </a:extLst>
        </cdr:cNvPr>
        <cdr:cNvSpPr/>
      </cdr:nvSpPr>
      <cdr:spPr>
        <a:xfrm xmlns:a="http://schemas.openxmlformats.org/drawingml/2006/main">
          <a:off x="6427316" y="983873"/>
          <a:ext cx="1505139" cy="84349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rgbClr val="FFC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0.80688</cdr:x>
      <cdr:y>0.40876</cdr:y>
    </cdr:from>
    <cdr:to>
      <cdr:x>0.88907</cdr:x>
      <cdr:y>0.48197</cdr:y>
    </cdr:to>
    <cdr:sp macro="" textlink="">
      <cdr:nvSpPr>
        <cdr:cNvPr id="20" name="矩形 19">
          <a:extLst xmlns:a="http://schemas.openxmlformats.org/drawingml/2006/main">
            <a:ext uri="{FF2B5EF4-FFF2-40B4-BE49-F238E27FC236}">
              <a16:creationId xmlns:a16="http://schemas.microsoft.com/office/drawing/2014/main" id="{A2EC684E-8150-1749-802B-DD6B5E166434}"/>
            </a:ext>
          </a:extLst>
        </cdr:cNvPr>
        <cdr:cNvSpPr/>
      </cdr:nvSpPr>
      <cdr:spPr>
        <a:xfrm xmlns:a="http://schemas.openxmlformats.org/drawingml/2006/main">
          <a:off x="7189534" y="2241248"/>
          <a:ext cx="732363" cy="40142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0.57653</cdr:x>
      <cdr:y>0.10452</cdr:y>
    </cdr:from>
    <cdr:to>
      <cdr:x>0.70843</cdr:x>
      <cdr:y>0.14943</cdr:y>
    </cdr:to>
    <cdr:sp macro="" textlink="">
      <cdr:nvSpPr>
        <cdr:cNvPr id="21" name="文本框 21">
          <a:extLst xmlns:a="http://schemas.openxmlformats.org/drawingml/2006/main">
            <a:ext uri="{FF2B5EF4-FFF2-40B4-BE49-F238E27FC236}">
              <a16:creationId xmlns:a16="http://schemas.microsoft.com/office/drawing/2014/main" id="{D9FF6DD9-1180-9C41-B5D8-A88965702DAD}"/>
            </a:ext>
          </a:extLst>
        </cdr:cNvPr>
        <cdr:cNvSpPr txBox="1"/>
      </cdr:nvSpPr>
      <cdr:spPr>
        <a:xfrm xmlns:a="http://schemas.openxmlformats.org/drawingml/2006/main">
          <a:off x="5137047" y="573091"/>
          <a:ext cx="1175322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zh-CN" altLang="en-US" sz="1000" dirty="0">
              <a:solidFill>
                <a:schemeClr val="accent4"/>
              </a:solidFill>
            </a:rPr>
            <a:t>第三个</a:t>
          </a:r>
          <a:r>
            <a:rPr kumimoji="1" lang="en-US" altLang="zh-CN" sz="1000" dirty="0">
              <a:solidFill>
                <a:schemeClr val="accent4"/>
              </a:solidFill>
            </a:rPr>
            <a:t>RangeField</a:t>
          </a:r>
          <a:endParaRPr kumimoji="1" lang="zh-CN" altLang="en-US" sz="1000" dirty="0">
            <a:solidFill>
              <a:schemeClr val="accent4"/>
            </a:solidFill>
          </a:endParaRPr>
        </a:p>
      </cdr:txBody>
    </cdr:sp>
  </cdr:relSizeAnchor>
  <cdr:relSizeAnchor xmlns:cdr="http://schemas.openxmlformats.org/drawingml/2006/chartDrawing">
    <cdr:from>
      <cdr:x>0.67744</cdr:x>
      <cdr:y>0.15777</cdr:y>
    </cdr:from>
    <cdr:to>
      <cdr:x>0.71847</cdr:x>
      <cdr:y>0.18566</cdr:y>
    </cdr:to>
    <cdr:sp macro="" textlink="">
      <cdr:nvSpPr>
        <cdr:cNvPr id="23" name="下箭头 22">
          <a:extLst xmlns:a="http://schemas.openxmlformats.org/drawingml/2006/main">
            <a:ext uri="{FF2B5EF4-FFF2-40B4-BE49-F238E27FC236}">
              <a16:creationId xmlns:a16="http://schemas.microsoft.com/office/drawing/2014/main" id="{CB4B824F-CD7C-D042-B429-3D0583314F5F}"/>
            </a:ext>
          </a:extLst>
        </cdr:cNvPr>
        <cdr:cNvSpPr/>
      </cdr:nvSpPr>
      <cdr:spPr>
        <a:xfrm xmlns:a="http://schemas.openxmlformats.org/drawingml/2006/main" rot="18559732">
          <a:off x="6142522" y="758724"/>
          <a:ext cx="152922" cy="365594"/>
        </a:xfrm>
        <a:prstGeom xmlns:a="http://schemas.openxmlformats.org/drawingml/2006/main" prst="downArrow">
          <a:avLst/>
        </a:prstGeom>
        <a:solidFill xmlns:a="http://schemas.openxmlformats.org/drawingml/2006/main">
          <a:schemeClr val="accent4"/>
        </a:solidFill>
        <a:ln xmlns:a="http://schemas.openxmlformats.org/drawingml/2006/main" w="3175">
          <a:solidFill>
            <a:schemeClr val="accent4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0.79406</cdr:x>
      <cdr:y>0.07313</cdr:y>
    </cdr:from>
    <cdr:to>
      <cdr:x>0.93403</cdr:x>
      <cdr:y>0.12364</cdr:y>
    </cdr:to>
    <cdr:sp macro="" textlink="">
      <cdr:nvSpPr>
        <cdr:cNvPr id="24" name="文本框 5">
          <a:extLst xmlns:a="http://schemas.openxmlformats.org/drawingml/2006/main">
            <a:ext uri="{FF2B5EF4-FFF2-40B4-BE49-F238E27FC236}">
              <a16:creationId xmlns:a16="http://schemas.microsoft.com/office/drawing/2014/main" id="{8180C3EF-561C-D943-B1AF-D92071786B5B}"/>
            </a:ext>
          </a:extLst>
        </cdr:cNvPr>
        <cdr:cNvSpPr txBox="1"/>
      </cdr:nvSpPr>
      <cdr:spPr>
        <a:xfrm xmlns:a="http://schemas.openxmlformats.org/drawingml/2006/main">
          <a:off x="7075365" y="400948"/>
          <a:ext cx="1247126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en-US" altLang="zh-CN" sz="1200" dirty="0">
              <a:solidFill>
                <a:schemeClr val="accent4"/>
              </a:solidFill>
            </a:rPr>
            <a:t>max3</a:t>
          </a:r>
          <a:r>
            <a:rPr kumimoji="1" lang="zh-CN" altLang="en-US" sz="1200">
              <a:solidFill>
                <a:schemeClr val="accent4"/>
              </a:solidFill>
            </a:rPr>
            <a:t> </a:t>
          </a:r>
          <a:r>
            <a:rPr kumimoji="1" lang="en-US" altLang="zh-CN" sz="1200" dirty="0">
              <a:solidFill>
                <a:schemeClr val="accent4"/>
              </a:solidFill>
            </a:rPr>
            <a:t>=</a:t>
          </a:r>
          <a:r>
            <a:rPr kumimoji="1" lang="zh-CN" altLang="en-US" sz="1200">
              <a:solidFill>
                <a:schemeClr val="accent4"/>
              </a:solidFill>
            </a:rPr>
            <a:t> </a:t>
          </a:r>
          <a:r>
            <a:rPr kumimoji="1" lang="en-US" altLang="zh-CN" sz="1200" dirty="0">
              <a:solidFill>
                <a:schemeClr val="accent4"/>
              </a:solidFill>
            </a:rPr>
            <a:t>{10,</a:t>
          </a:r>
          <a:r>
            <a:rPr kumimoji="1" lang="zh-CN" altLang="en-US" sz="1200">
              <a:solidFill>
                <a:schemeClr val="accent4"/>
              </a:solidFill>
            </a:rPr>
            <a:t> </a:t>
          </a:r>
          <a:r>
            <a:rPr kumimoji="1" lang="en-US" altLang="zh-CN" sz="1200" dirty="0">
              <a:solidFill>
                <a:schemeClr val="accent4"/>
              </a:solidFill>
            </a:rPr>
            <a:t>10}</a:t>
          </a:r>
          <a:endParaRPr kumimoji="1" lang="zh-CN" altLang="en-US" sz="1200">
            <a:solidFill>
              <a:schemeClr val="accent4"/>
            </a:solidFill>
          </a:endParaRPr>
        </a:p>
      </cdr:txBody>
    </cdr:sp>
  </cdr:relSizeAnchor>
  <cdr:relSizeAnchor xmlns:cdr="http://schemas.openxmlformats.org/drawingml/2006/chartDrawing">
    <cdr:from>
      <cdr:x>0.88199</cdr:x>
      <cdr:y>0.1194</cdr:y>
    </cdr:from>
    <cdr:to>
      <cdr:x>0.89297</cdr:x>
      <cdr:y>0.16956</cdr:y>
    </cdr:to>
    <cdr:sp macro="" textlink="">
      <cdr:nvSpPr>
        <cdr:cNvPr id="25" name="下箭头 24">
          <a:extLst xmlns:a="http://schemas.openxmlformats.org/drawingml/2006/main">
            <a:ext uri="{FF2B5EF4-FFF2-40B4-BE49-F238E27FC236}">
              <a16:creationId xmlns:a16="http://schemas.microsoft.com/office/drawing/2014/main" id="{8197F5BE-E488-9945-95F1-952158F828EB}"/>
            </a:ext>
          </a:extLst>
        </cdr:cNvPr>
        <cdr:cNvSpPr/>
      </cdr:nvSpPr>
      <cdr:spPr>
        <a:xfrm xmlns:a="http://schemas.openxmlformats.org/drawingml/2006/main" rot="21377518">
          <a:off x="7858814" y="654645"/>
          <a:ext cx="97834" cy="275059"/>
        </a:xfrm>
        <a:prstGeom xmlns:a="http://schemas.openxmlformats.org/drawingml/2006/main" prst="downArrow">
          <a:avLst/>
        </a:prstGeom>
        <a:solidFill xmlns:a="http://schemas.openxmlformats.org/drawingml/2006/main">
          <a:schemeClr val="accent4"/>
        </a:solidFill>
        <a:ln xmlns:a="http://schemas.openxmlformats.org/drawingml/2006/main" w="3175">
          <a:solidFill>
            <a:schemeClr val="accent4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0.58866</cdr:x>
      <cdr:y>0.2301</cdr:y>
    </cdr:from>
    <cdr:to>
      <cdr:x>0.72862</cdr:x>
      <cdr:y>0.28062</cdr:y>
    </cdr:to>
    <cdr:sp macro="" textlink="">
      <cdr:nvSpPr>
        <cdr:cNvPr id="26" name="文本框 5">
          <a:extLst xmlns:a="http://schemas.openxmlformats.org/drawingml/2006/main">
            <a:ext uri="{FF2B5EF4-FFF2-40B4-BE49-F238E27FC236}">
              <a16:creationId xmlns:a16="http://schemas.microsoft.com/office/drawing/2014/main" id="{66ACF9C2-844F-E248-9DE6-34F2E21EEC05}"/>
            </a:ext>
          </a:extLst>
        </cdr:cNvPr>
        <cdr:cNvSpPr txBox="1"/>
      </cdr:nvSpPr>
      <cdr:spPr>
        <a:xfrm xmlns:a="http://schemas.openxmlformats.org/drawingml/2006/main">
          <a:off x="5245114" y="1261645"/>
          <a:ext cx="1247126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en-US" altLang="zh-CN" sz="1200" dirty="0">
              <a:solidFill>
                <a:schemeClr val="accent4"/>
              </a:solidFill>
            </a:rPr>
            <a:t>min3</a:t>
          </a:r>
          <a:r>
            <a:rPr kumimoji="1" lang="zh-CN" altLang="en-US" sz="1200">
              <a:solidFill>
                <a:schemeClr val="accent4"/>
              </a:solidFill>
            </a:rPr>
            <a:t> </a:t>
          </a:r>
          <a:r>
            <a:rPr kumimoji="1" lang="en-US" altLang="zh-CN" sz="1200" dirty="0">
              <a:solidFill>
                <a:schemeClr val="accent4"/>
              </a:solidFill>
            </a:rPr>
            <a:t>=</a:t>
          </a:r>
          <a:r>
            <a:rPr kumimoji="1" lang="zh-CN" altLang="en-US" sz="1200">
              <a:solidFill>
                <a:schemeClr val="accent4"/>
              </a:solidFill>
            </a:rPr>
            <a:t> </a:t>
          </a:r>
          <a:r>
            <a:rPr kumimoji="1" lang="en-US" altLang="zh-CN" sz="1200" dirty="0">
              <a:solidFill>
                <a:schemeClr val="accent4"/>
              </a:solidFill>
            </a:rPr>
            <a:t>{8,</a:t>
          </a:r>
          <a:r>
            <a:rPr kumimoji="1" lang="zh-CN" altLang="en-US" sz="1200">
              <a:solidFill>
                <a:schemeClr val="accent4"/>
              </a:solidFill>
            </a:rPr>
            <a:t> </a:t>
          </a:r>
          <a:r>
            <a:rPr kumimoji="1" lang="en-US" altLang="zh-CN" sz="1200" dirty="0">
              <a:solidFill>
                <a:schemeClr val="accent4"/>
              </a:solidFill>
            </a:rPr>
            <a:t>8}</a:t>
          </a:r>
          <a:endParaRPr kumimoji="1" lang="zh-CN" altLang="en-US" sz="1200">
            <a:solidFill>
              <a:schemeClr val="accent4"/>
            </a:solidFill>
          </a:endParaRPr>
        </a:p>
      </cdr:txBody>
    </cdr:sp>
  </cdr:relSizeAnchor>
  <cdr:relSizeAnchor xmlns:cdr="http://schemas.openxmlformats.org/drawingml/2006/chartDrawing">
    <cdr:from>
      <cdr:x>0.68521</cdr:x>
      <cdr:y>0.29571</cdr:y>
    </cdr:from>
    <cdr:to>
      <cdr:x>0.71608</cdr:x>
      <cdr:y>0.31355</cdr:y>
    </cdr:to>
    <cdr:sp macro="" textlink="">
      <cdr:nvSpPr>
        <cdr:cNvPr id="27" name="下箭头 26">
          <a:extLst xmlns:a="http://schemas.openxmlformats.org/drawingml/2006/main">
            <a:ext uri="{FF2B5EF4-FFF2-40B4-BE49-F238E27FC236}">
              <a16:creationId xmlns:a16="http://schemas.microsoft.com/office/drawing/2014/main" id="{15EC08DD-7A2C-F244-B9FB-04305623CF9A}"/>
            </a:ext>
          </a:extLst>
        </cdr:cNvPr>
        <cdr:cNvSpPr/>
      </cdr:nvSpPr>
      <cdr:spPr>
        <a:xfrm xmlns:a="http://schemas.openxmlformats.org/drawingml/2006/main" rot="18265776">
          <a:off x="6194024" y="1532760"/>
          <a:ext cx="97834" cy="275059"/>
        </a:xfrm>
        <a:prstGeom xmlns:a="http://schemas.openxmlformats.org/drawingml/2006/main" prst="downArrow">
          <a:avLst/>
        </a:prstGeom>
        <a:solidFill xmlns:a="http://schemas.openxmlformats.org/drawingml/2006/main">
          <a:schemeClr val="accent4"/>
        </a:solidFill>
        <a:ln xmlns:a="http://schemas.openxmlformats.org/drawingml/2006/main" w="3175">
          <a:solidFill>
            <a:schemeClr val="accent4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0.8383</cdr:x>
      <cdr:y>0.54103</cdr:y>
    </cdr:from>
    <cdr:to>
      <cdr:x>0.9702</cdr:x>
      <cdr:y>0.58594</cdr:y>
    </cdr:to>
    <cdr:sp macro="" textlink="">
      <cdr:nvSpPr>
        <cdr:cNvPr id="29" name="文本框 21">
          <a:extLst xmlns:a="http://schemas.openxmlformats.org/drawingml/2006/main">
            <a:ext uri="{FF2B5EF4-FFF2-40B4-BE49-F238E27FC236}">
              <a16:creationId xmlns:a16="http://schemas.microsoft.com/office/drawing/2014/main" id="{FCA4E7E0-569D-B54F-A4D6-32F52499B7B9}"/>
            </a:ext>
          </a:extLst>
        </cdr:cNvPr>
        <cdr:cNvSpPr txBox="1"/>
      </cdr:nvSpPr>
      <cdr:spPr>
        <a:xfrm xmlns:a="http://schemas.openxmlformats.org/drawingml/2006/main">
          <a:off x="7469493" y="2966496"/>
          <a:ext cx="1175322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zh-CN" altLang="en-US" sz="1000" dirty="0">
              <a:solidFill>
                <a:srgbClr val="00B0F0"/>
              </a:solidFill>
            </a:rPr>
            <a:t>第四个</a:t>
          </a:r>
          <a:r>
            <a:rPr kumimoji="1" lang="en-US" altLang="zh-CN" sz="1000" dirty="0">
              <a:solidFill>
                <a:srgbClr val="00B0F0"/>
              </a:solidFill>
            </a:rPr>
            <a:t>RangeField</a:t>
          </a:r>
          <a:endParaRPr kumimoji="1" lang="zh-CN" altLang="en-US" sz="1000" dirty="0">
            <a:solidFill>
              <a:srgbClr val="00B0F0"/>
            </a:solidFill>
          </a:endParaRPr>
        </a:p>
      </cdr:txBody>
    </cdr:sp>
  </cdr:relSizeAnchor>
  <cdr:relSizeAnchor xmlns:cdr="http://schemas.openxmlformats.org/drawingml/2006/chartDrawing">
    <cdr:from>
      <cdr:x>0.84566</cdr:x>
      <cdr:y>0.49466</cdr:y>
    </cdr:from>
    <cdr:to>
      <cdr:x>0.85664</cdr:x>
      <cdr:y>0.54482</cdr:y>
    </cdr:to>
    <cdr:sp macro="" textlink="">
      <cdr:nvSpPr>
        <cdr:cNvPr id="30" name="下箭头 29">
          <a:extLst xmlns:a="http://schemas.openxmlformats.org/drawingml/2006/main">
            <a:ext uri="{FF2B5EF4-FFF2-40B4-BE49-F238E27FC236}">
              <a16:creationId xmlns:a16="http://schemas.microsoft.com/office/drawing/2014/main" id="{B23E7F2E-A467-0A40-BBAB-AA4F9B262EAB}"/>
            </a:ext>
          </a:extLst>
        </cdr:cNvPr>
        <cdr:cNvSpPr/>
      </cdr:nvSpPr>
      <cdr:spPr>
        <a:xfrm xmlns:a="http://schemas.openxmlformats.org/drawingml/2006/main" rot="10800000">
          <a:off x="7535145" y="2712210"/>
          <a:ext cx="97834" cy="275059"/>
        </a:xfrm>
        <a:prstGeom xmlns:a="http://schemas.openxmlformats.org/drawingml/2006/main" prst="downArrow">
          <a:avLst/>
        </a:prstGeom>
        <a:solidFill xmlns:a="http://schemas.openxmlformats.org/drawingml/2006/main">
          <a:srgbClr val="00B0F0"/>
        </a:solidFill>
        <a:ln xmlns:a="http://schemas.openxmlformats.org/drawingml/2006/main" w="3175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0.71848</cdr:x>
      <cdr:y>0.5332</cdr:y>
    </cdr:from>
    <cdr:to>
      <cdr:x>0.83043</cdr:x>
      <cdr:y>0.58372</cdr:y>
    </cdr:to>
    <cdr:sp macro="" textlink="">
      <cdr:nvSpPr>
        <cdr:cNvPr id="31" name="文本框 5">
          <a:extLst xmlns:a="http://schemas.openxmlformats.org/drawingml/2006/main">
            <a:ext uri="{FF2B5EF4-FFF2-40B4-BE49-F238E27FC236}">
              <a16:creationId xmlns:a16="http://schemas.microsoft.com/office/drawing/2014/main" id="{F99C1BEE-18BF-D344-B5FE-FB6A87204C91}"/>
            </a:ext>
          </a:extLst>
        </cdr:cNvPr>
        <cdr:cNvSpPr txBox="1"/>
      </cdr:nvSpPr>
      <cdr:spPr>
        <a:xfrm xmlns:a="http://schemas.openxmlformats.org/drawingml/2006/main">
          <a:off x="6401903" y="2923530"/>
          <a:ext cx="997480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en-US" altLang="zh-CN" sz="1200" dirty="0">
              <a:solidFill>
                <a:srgbClr val="00B0F0"/>
              </a:solidFill>
            </a:rPr>
            <a:t>min4</a:t>
          </a:r>
          <a:r>
            <a:rPr kumimoji="1" lang="zh-CN" altLang="en-US" sz="1200">
              <a:solidFill>
                <a:srgbClr val="00B0F0"/>
              </a:solidFill>
            </a:rPr>
            <a:t> </a:t>
          </a:r>
          <a:r>
            <a:rPr kumimoji="1" lang="en-US" altLang="zh-CN" sz="1200" dirty="0">
              <a:solidFill>
                <a:srgbClr val="00B0F0"/>
              </a:solidFill>
            </a:rPr>
            <a:t>=</a:t>
          </a:r>
          <a:r>
            <a:rPr kumimoji="1" lang="zh-CN" altLang="en-US" sz="1200">
              <a:solidFill>
                <a:srgbClr val="00B0F0"/>
              </a:solidFill>
            </a:rPr>
            <a:t> </a:t>
          </a:r>
          <a:r>
            <a:rPr kumimoji="1" lang="en-US" altLang="zh-CN" sz="1200" dirty="0">
              <a:solidFill>
                <a:srgbClr val="00B0F0"/>
              </a:solidFill>
            </a:rPr>
            <a:t>{9,</a:t>
          </a:r>
          <a:r>
            <a:rPr kumimoji="1" lang="zh-CN" altLang="en-US" sz="1200">
              <a:solidFill>
                <a:srgbClr val="00B0F0"/>
              </a:solidFill>
            </a:rPr>
            <a:t> </a:t>
          </a:r>
          <a:r>
            <a:rPr kumimoji="1" lang="en-US" altLang="zh-CN" sz="1200" dirty="0">
              <a:solidFill>
                <a:srgbClr val="00B0F0"/>
              </a:solidFill>
            </a:rPr>
            <a:t>6}</a:t>
          </a:r>
          <a:endParaRPr kumimoji="1" lang="zh-CN" altLang="en-US" sz="1200">
            <a:solidFill>
              <a:srgbClr val="00B0F0"/>
            </a:solidFill>
          </a:endParaRPr>
        </a:p>
      </cdr:txBody>
    </cdr:sp>
  </cdr:relSizeAnchor>
  <cdr:relSizeAnchor xmlns:cdr="http://schemas.openxmlformats.org/drawingml/2006/chartDrawing">
    <cdr:from>
      <cdr:x>0.794</cdr:x>
      <cdr:y>0.49559</cdr:y>
    </cdr:from>
    <cdr:to>
      <cdr:x>0.80498</cdr:x>
      <cdr:y>0.54575</cdr:y>
    </cdr:to>
    <cdr:sp macro="" textlink="">
      <cdr:nvSpPr>
        <cdr:cNvPr id="32" name="下箭头 31">
          <a:extLst xmlns:a="http://schemas.openxmlformats.org/drawingml/2006/main">
            <a:ext uri="{FF2B5EF4-FFF2-40B4-BE49-F238E27FC236}">
              <a16:creationId xmlns:a16="http://schemas.microsoft.com/office/drawing/2014/main" id="{D29F69D5-E0CB-6540-B620-70A444E9D91A}"/>
            </a:ext>
          </a:extLst>
        </cdr:cNvPr>
        <cdr:cNvSpPr/>
      </cdr:nvSpPr>
      <cdr:spPr>
        <a:xfrm xmlns:a="http://schemas.openxmlformats.org/drawingml/2006/main" rot="12247120">
          <a:off x="7074752" y="2717318"/>
          <a:ext cx="97834" cy="275059"/>
        </a:xfrm>
        <a:prstGeom xmlns:a="http://schemas.openxmlformats.org/drawingml/2006/main" prst="downArrow">
          <a:avLst/>
        </a:prstGeom>
        <a:solidFill xmlns:a="http://schemas.openxmlformats.org/drawingml/2006/main">
          <a:srgbClr val="00B0F0"/>
        </a:solidFill>
        <a:ln xmlns:a="http://schemas.openxmlformats.org/drawingml/2006/main" w="3175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0.84942</cdr:x>
      <cdr:y>0.32818</cdr:y>
    </cdr:from>
    <cdr:to>
      <cdr:x>0.97498</cdr:x>
      <cdr:y>0.37869</cdr:y>
    </cdr:to>
    <cdr:sp macro="" textlink="">
      <cdr:nvSpPr>
        <cdr:cNvPr id="34" name="文本框 5">
          <a:extLst xmlns:a="http://schemas.openxmlformats.org/drawingml/2006/main">
            <a:ext uri="{FF2B5EF4-FFF2-40B4-BE49-F238E27FC236}">
              <a16:creationId xmlns:a16="http://schemas.microsoft.com/office/drawing/2014/main" id="{BBF650BC-9667-6345-AB3F-698FB7E31E13}"/>
            </a:ext>
          </a:extLst>
        </cdr:cNvPr>
        <cdr:cNvSpPr txBox="1"/>
      </cdr:nvSpPr>
      <cdr:spPr>
        <a:xfrm xmlns:a="http://schemas.openxmlformats.org/drawingml/2006/main">
          <a:off x="7568593" y="1799390"/>
          <a:ext cx="1118814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en-US" altLang="zh-CN" sz="1200" dirty="0">
              <a:solidFill>
                <a:srgbClr val="00B0F0"/>
              </a:solidFill>
            </a:rPr>
            <a:t>min4</a:t>
          </a:r>
          <a:r>
            <a:rPr kumimoji="1" lang="zh-CN" altLang="en-US" sz="1200" dirty="0">
              <a:solidFill>
                <a:srgbClr val="00B0F0"/>
              </a:solidFill>
            </a:rPr>
            <a:t> </a:t>
          </a:r>
          <a:r>
            <a:rPr kumimoji="1" lang="en-US" altLang="zh-CN" sz="1200" dirty="0">
              <a:solidFill>
                <a:srgbClr val="00B0F0"/>
              </a:solidFill>
            </a:rPr>
            <a:t>=</a:t>
          </a:r>
          <a:r>
            <a:rPr kumimoji="1" lang="zh-CN" altLang="en-US" sz="1200" dirty="0">
              <a:solidFill>
                <a:srgbClr val="00B0F0"/>
              </a:solidFill>
            </a:rPr>
            <a:t> </a:t>
          </a:r>
          <a:r>
            <a:rPr kumimoji="1" lang="en-US" altLang="zh-CN" sz="1200" dirty="0">
              <a:solidFill>
                <a:srgbClr val="00B0F0"/>
              </a:solidFill>
            </a:rPr>
            <a:t>{10,</a:t>
          </a:r>
          <a:r>
            <a:rPr kumimoji="1" lang="zh-CN" altLang="en-US" sz="1200" dirty="0">
              <a:solidFill>
                <a:srgbClr val="00B0F0"/>
              </a:solidFill>
            </a:rPr>
            <a:t> </a:t>
          </a:r>
          <a:r>
            <a:rPr kumimoji="1" lang="en-US" altLang="zh-CN" sz="1200" dirty="0">
              <a:solidFill>
                <a:srgbClr val="00B0F0"/>
              </a:solidFill>
            </a:rPr>
            <a:t>7}</a:t>
          </a:r>
          <a:endParaRPr kumimoji="1" lang="zh-CN" altLang="en-US" sz="1200" dirty="0">
            <a:solidFill>
              <a:srgbClr val="00B0F0"/>
            </a:solidFill>
          </a:endParaRPr>
        </a:p>
      </cdr:txBody>
    </cdr:sp>
  </cdr:relSizeAnchor>
  <cdr:relSizeAnchor xmlns:cdr="http://schemas.openxmlformats.org/drawingml/2006/chartDrawing">
    <cdr:from>
      <cdr:x>0.88895</cdr:x>
      <cdr:y>0.3819</cdr:y>
    </cdr:from>
    <cdr:to>
      <cdr:x>0.91982</cdr:x>
      <cdr:y>0.39975</cdr:y>
    </cdr:to>
    <cdr:sp macro="" textlink="">
      <cdr:nvSpPr>
        <cdr:cNvPr id="35" name="下箭头 34">
          <a:extLst xmlns:a="http://schemas.openxmlformats.org/drawingml/2006/main">
            <a:ext uri="{FF2B5EF4-FFF2-40B4-BE49-F238E27FC236}">
              <a16:creationId xmlns:a16="http://schemas.microsoft.com/office/drawing/2014/main" id="{200E5CE0-2EAF-5444-B28F-DE3673AC63DF}"/>
            </a:ext>
          </a:extLst>
        </cdr:cNvPr>
        <cdr:cNvSpPr/>
      </cdr:nvSpPr>
      <cdr:spPr>
        <a:xfrm xmlns:a="http://schemas.openxmlformats.org/drawingml/2006/main" rot="3065752">
          <a:off x="8009415" y="2005365"/>
          <a:ext cx="97834" cy="275059"/>
        </a:xfrm>
        <a:prstGeom xmlns:a="http://schemas.openxmlformats.org/drawingml/2006/main" prst="downArrow">
          <a:avLst/>
        </a:prstGeom>
        <a:solidFill xmlns:a="http://schemas.openxmlformats.org/drawingml/2006/main">
          <a:srgbClr val="00B0F0"/>
        </a:solidFill>
        <a:ln xmlns:a="http://schemas.openxmlformats.org/drawingml/2006/main" w="3175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0.39868</cdr:x>
      <cdr:y>0.17396</cdr:y>
    </cdr:from>
    <cdr:to>
      <cdr:x>0.5</cdr:x>
      <cdr:y>0.23009</cdr:y>
    </cdr:to>
    <cdr:sp macro="" textlink="">
      <cdr:nvSpPr>
        <cdr:cNvPr id="37" name="文本框 21">
          <a:extLst xmlns:a="http://schemas.openxmlformats.org/drawingml/2006/main">
            <a:ext uri="{FF2B5EF4-FFF2-40B4-BE49-F238E27FC236}">
              <a16:creationId xmlns:a16="http://schemas.microsoft.com/office/drawing/2014/main" id="{23969D2B-7927-2041-B7A1-B9B2A755EE65}"/>
            </a:ext>
          </a:extLst>
        </cdr:cNvPr>
        <cdr:cNvSpPr txBox="1"/>
      </cdr:nvSpPr>
      <cdr:spPr>
        <a:xfrm xmlns:a="http://schemas.openxmlformats.org/drawingml/2006/main">
          <a:off x="3552349" y="953829"/>
          <a:ext cx="902811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zh-CN" altLang="en-US" sz="1400">
              <a:solidFill>
                <a:srgbClr val="00B050"/>
              </a:solidFill>
            </a:rPr>
            <a:t>查询条件</a:t>
          </a:r>
        </a:p>
      </cdr:txBody>
    </cdr:sp>
  </cdr:relSizeAnchor>
  <cdr:relSizeAnchor xmlns:cdr="http://schemas.openxmlformats.org/drawingml/2006/chartDrawing">
    <cdr:from>
      <cdr:x>0.43533</cdr:x>
      <cdr:y>0.22737</cdr:y>
    </cdr:from>
    <cdr:to>
      <cdr:x>0.4561</cdr:x>
      <cdr:y>0.3217</cdr:y>
    </cdr:to>
    <cdr:sp macro="" textlink="">
      <cdr:nvSpPr>
        <cdr:cNvPr id="38" name="下箭头 37">
          <a:extLst xmlns:a="http://schemas.openxmlformats.org/drawingml/2006/main">
            <a:ext uri="{FF2B5EF4-FFF2-40B4-BE49-F238E27FC236}">
              <a16:creationId xmlns:a16="http://schemas.microsoft.com/office/drawing/2014/main" id="{C4900105-78C6-8E46-BCB0-02B21886CC8A}"/>
            </a:ext>
          </a:extLst>
        </cdr:cNvPr>
        <cdr:cNvSpPr/>
      </cdr:nvSpPr>
      <cdr:spPr>
        <a:xfrm xmlns:a="http://schemas.openxmlformats.org/drawingml/2006/main">
          <a:off x="3878962" y="1246667"/>
          <a:ext cx="185038" cy="517203"/>
        </a:xfrm>
        <a:prstGeom xmlns:a="http://schemas.openxmlformats.org/drawingml/2006/main" prst="downArrow">
          <a:avLst/>
        </a:prstGeom>
        <a:solidFill xmlns:a="http://schemas.openxmlformats.org/drawingml/2006/main">
          <a:srgbClr val="00B050"/>
        </a:solidFill>
        <a:ln xmlns:a="http://schemas.openxmlformats.org/drawingml/2006/main" w="3175">
          <a:solidFill>
            <a:srgbClr val="00B05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0.22173</cdr:x>
      <cdr:y>0.90656</cdr:y>
    </cdr:from>
    <cdr:to>
      <cdr:x>0.27418</cdr:x>
      <cdr:y>0.93536</cdr:y>
    </cdr:to>
    <cdr:sp macro="" textlink="">
      <cdr:nvSpPr>
        <cdr:cNvPr id="40" name="下箭头 39">
          <a:extLst xmlns:a="http://schemas.openxmlformats.org/drawingml/2006/main">
            <a:ext uri="{FF2B5EF4-FFF2-40B4-BE49-F238E27FC236}">
              <a16:creationId xmlns:a16="http://schemas.microsoft.com/office/drawing/2014/main" id="{DA7D79E8-7073-4C4B-B2EC-08B0AC239275}"/>
            </a:ext>
          </a:extLst>
        </cdr:cNvPr>
        <cdr:cNvSpPr/>
      </cdr:nvSpPr>
      <cdr:spPr>
        <a:xfrm xmlns:a="http://schemas.openxmlformats.org/drawingml/2006/main" rot="4552891">
          <a:off x="2130425" y="4815957"/>
          <a:ext cx="157906" cy="467396"/>
        </a:xfrm>
        <a:prstGeom xmlns:a="http://schemas.openxmlformats.org/drawingml/2006/main" prst="downArrow">
          <a:avLst/>
        </a:prstGeom>
        <a:solidFill xmlns:a="http://schemas.openxmlformats.org/drawingml/2006/main">
          <a:srgbClr val="00B050"/>
        </a:solidFill>
        <a:ln xmlns:a="http://schemas.openxmlformats.org/drawingml/2006/main" w="3175">
          <a:solidFill>
            <a:srgbClr val="00B05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0.5</cdr:x>
      <cdr:y>0.38728</cdr:y>
    </cdr:from>
    <cdr:to>
      <cdr:x>0.70351</cdr:x>
      <cdr:y>0.4378</cdr:y>
    </cdr:to>
    <cdr:sp macro="" textlink="">
      <cdr:nvSpPr>
        <cdr:cNvPr id="41" name="矩形 40">
          <a:extLst xmlns:a="http://schemas.openxmlformats.org/drawingml/2006/main">
            <a:ext uri="{FF2B5EF4-FFF2-40B4-BE49-F238E27FC236}">
              <a16:creationId xmlns:a16="http://schemas.microsoft.com/office/drawing/2014/main" id="{97869389-6230-1149-82CC-28E2672B6745}"/>
            </a:ext>
          </a:extLst>
        </cdr:cNvPr>
        <cdr:cNvSpPr/>
      </cdr:nvSpPr>
      <cdr:spPr>
        <a:xfrm xmlns:a="http://schemas.openxmlformats.org/drawingml/2006/main">
          <a:off x="4455160" y="2123450"/>
          <a:ext cx="1813317" cy="2769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1200" dirty="0">
              <a:solidFill>
                <a:srgbClr val="00B050"/>
              </a:solidFill>
            </a:rPr>
            <a:t>high</a:t>
          </a:r>
          <a:r>
            <a:rPr lang="en" altLang="zh-CN" sz="1200" dirty="0">
              <a:solidFill>
                <a:srgbClr val="00B050"/>
              </a:solidFill>
            </a:rPr>
            <a:t>QueryRange</a:t>
          </a:r>
          <a:r>
            <a:rPr lang="zh-CN" altLang="en-US" sz="1200" dirty="0">
              <a:solidFill>
                <a:srgbClr val="00B050"/>
              </a:solidFill>
            </a:rPr>
            <a:t> </a:t>
          </a:r>
          <a:r>
            <a:rPr lang="en-US" altLang="zh-CN" sz="1200" dirty="0">
              <a:solidFill>
                <a:srgbClr val="00B050"/>
              </a:solidFill>
            </a:rPr>
            <a:t>=</a:t>
          </a:r>
          <a:r>
            <a:rPr lang="zh-CN" altLang="en-US" sz="1200" dirty="0">
              <a:solidFill>
                <a:srgbClr val="00B050"/>
              </a:solidFill>
            </a:rPr>
            <a:t> </a:t>
          </a:r>
          <a:r>
            <a:rPr lang="en-US" altLang="zh-CN" sz="1200" dirty="0">
              <a:solidFill>
                <a:srgbClr val="00B050"/>
              </a:solidFill>
            </a:rPr>
            <a:t>{8,</a:t>
          </a:r>
          <a:r>
            <a:rPr lang="zh-CN" altLang="en-US" sz="1200" dirty="0">
              <a:solidFill>
                <a:srgbClr val="00B050"/>
              </a:solidFill>
            </a:rPr>
            <a:t> </a:t>
          </a:r>
          <a:r>
            <a:rPr lang="en-US" altLang="zh-CN" sz="1200" dirty="0">
              <a:solidFill>
                <a:srgbClr val="00B050"/>
              </a:solidFill>
            </a:rPr>
            <a:t>8}</a:t>
          </a:r>
          <a:endParaRPr lang="zh-CN" altLang="en-US" sz="1200" dirty="0">
            <a:solidFill>
              <a:srgbClr val="00B050"/>
            </a:solidFill>
          </a:endParaRPr>
        </a:p>
      </cdr:txBody>
    </cdr:sp>
  </cdr:relSizeAnchor>
  <cdr:relSizeAnchor xmlns:cdr="http://schemas.openxmlformats.org/drawingml/2006/chartDrawing">
    <cdr:from>
      <cdr:x>0.69776</cdr:x>
      <cdr:y>0.33971</cdr:y>
    </cdr:from>
    <cdr:to>
      <cdr:x>0.71359</cdr:x>
      <cdr:y>0.41078</cdr:y>
    </cdr:to>
    <cdr:sp macro="" textlink="">
      <cdr:nvSpPr>
        <cdr:cNvPr id="42" name="下箭头 41">
          <a:extLst xmlns:a="http://schemas.openxmlformats.org/drawingml/2006/main">
            <a:ext uri="{FF2B5EF4-FFF2-40B4-BE49-F238E27FC236}">
              <a16:creationId xmlns:a16="http://schemas.microsoft.com/office/drawing/2014/main" id="{4F0045B4-19D8-4540-AB7F-1CF9C99F7876}"/>
            </a:ext>
          </a:extLst>
        </cdr:cNvPr>
        <cdr:cNvSpPr/>
      </cdr:nvSpPr>
      <cdr:spPr>
        <a:xfrm xmlns:a="http://schemas.openxmlformats.org/drawingml/2006/main" rot="12508940">
          <a:off x="6217239" y="1862615"/>
          <a:ext cx="141078" cy="389681"/>
        </a:xfrm>
        <a:prstGeom xmlns:a="http://schemas.openxmlformats.org/drawingml/2006/main" prst="downArrow">
          <a:avLst/>
        </a:prstGeom>
        <a:solidFill xmlns:a="http://schemas.openxmlformats.org/drawingml/2006/main">
          <a:srgbClr val="00B050"/>
        </a:solidFill>
        <a:ln xmlns:a="http://schemas.openxmlformats.org/drawingml/2006/main" w="3175">
          <a:solidFill>
            <a:srgbClr val="00B05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D5D0A-7FC0-3348-BC48-A5542456F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340DFE-D09A-3D49-8FA8-6BD17AAE8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DF1B67-C40F-514E-A9E9-BABAAA8D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9A24-E19C-6B41-900B-7EEC5C048F4F}" type="datetimeFigureOut">
              <a:rPr kumimoji="1" lang="zh-CN" altLang="en-US" smtClean="0"/>
              <a:t>2020/7/23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F1473C-DF66-9944-99C6-33D29DB5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48735C-62A1-914B-B903-235BA850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6440-FECB-D44A-AF4C-E3B23CECB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681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4E7C2-8765-134C-8E14-2187E9EF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9715DE-2675-284E-BC5C-5B9B82AFA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7A75E-8BB2-274A-B8DF-EEF6933F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9A24-E19C-6B41-900B-7EEC5C048F4F}" type="datetimeFigureOut">
              <a:rPr kumimoji="1" lang="zh-CN" altLang="en-US" smtClean="0"/>
              <a:t>2020/7/23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36D19-5307-1E4E-B4D6-3F00FC05C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FE8AA-854A-884C-A4F7-742AEC1A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6440-FECB-D44A-AF4C-E3B23CECB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71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F34698-40E5-A74C-9D99-3427DA9FE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659651-75A0-B145-908F-A5C6C1A0B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1CDF3-9B92-7948-9A6F-2F5DD473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9A24-E19C-6B41-900B-7EEC5C048F4F}" type="datetimeFigureOut">
              <a:rPr kumimoji="1" lang="zh-CN" altLang="en-US" smtClean="0"/>
              <a:t>2020/7/23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E0D580-AEC5-5C44-B36D-AC842745A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121B0A-3055-A04A-B780-9B892ACC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6440-FECB-D44A-AF4C-E3B23CECB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099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5837B-E347-C440-A415-1949C5E5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85A6B2-642B-534C-B3DB-95F8303B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DB7B94-FA04-184D-91EE-E4E8C8715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9A24-E19C-6B41-900B-7EEC5C048F4F}" type="datetimeFigureOut">
              <a:rPr kumimoji="1" lang="zh-CN" altLang="en-US" smtClean="0"/>
              <a:t>2020/7/23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1A56BE-B009-C84A-B955-AD08FCCF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1EE03B-E5B3-9C46-AB5D-E96EB3B1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6440-FECB-D44A-AF4C-E3B23CECB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464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E0A76-C8DA-AB41-A5E1-A0294DD3A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9B1AE8-B6BB-9343-A258-308CD6BBF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992C44-3B55-814E-B60E-61922D7F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9A24-E19C-6B41-900B-7EEC5C048F4F}" type="datetimeFigureOut">
              <a:rPr kumimoji="1" lang="zh-CN" altLang="en-US" smtClean="0"/>
              <a:t>2020/7/23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5B976E-55DC-7746-86CC-610D38ACC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A9F6A-C0E0-1746-B4EF-BD288779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6440-FECB-D44A-AF4C-E3B23CECB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526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C06E3-F66C-E045-AE46-6F72299E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68FE59-202F-9A4E-8AA2-64C8C59CB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F6B294-5311-E94D-966E-A85309247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A2924D-0694-A249-B945-6A3426EB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9A24-E19C-6B41-900B-7EEC5C048F4F}" type="datetimeFigureOut">
              <a:rPr kumimoji="1" lang="zh-CN" altLang="en-US" smtClean="0"/>
              <a:t>2020/7/23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09CDA4-335D-E541-A453-33DB97CCC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8A0FD5-FCEB-DC45-85F0-5FD577A3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6440-FECB-D44A-AF4C-E3B23CECB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297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5BFE0-E335-AD4A-A37F-41B404E6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572051-A6CC-5847-ABA3-4B075F7E9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4CA73A-758B-C34A-B30B-56F599F24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A6AD79-2CD7-8A47-8106-53EAE16D0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2812BD-9FDE-4641-BEF3-EE3452982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9C31F6-EB3D-8C43-8CBD-3935F6BD0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9A24-E19C-6B41-900B-7EEC5C048F4F}" type="datetimeFigureOut">
              <a:rPr kumimoji="1" lang="zh-CN" altLang="en-US" smtClean="0"/>
              <a:t>2020/7/23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050B8A-7A27-5045-B0CB-89B166EE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ED7F51-7676-C74B-A383-16C1901F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6440-FECB-D44A-AF4C-E3B23CECB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983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E8B44-97F2-7246-B8C0-A7BBD666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7DDFCB-07E7-2B4C-86BE-5004C05F9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9A24-E19C-6B41-900B-7EEC5C048F4F}" type="datetimeFigureOut">
              <a:rPr kumimoji="1" lang="zh-CN" altLang="en-US" smtClean="0"/>
              <a:t>2020/7/23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7D8813-F17B-AE4A-8379-DC4600689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77D31A-7027-0D47-BFAC-54BABC51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6440-FECB-D44A-AF4C-E3B23CECB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943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6AFDC0-FDE0-4F4A-AA97-6ADB0D4A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9A24-E19C-6B41-900B-7EEC5C048F4F}" type="datetimeFigureOut">
              <a:rPr kumimoji="1" lang="zh-CN" altLang="en-US" smtClean="0"/>
              <a:t>2020/7/23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06834B-EE39-4A4D-BB7F-FEC9E3578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EF58F2-E2B3-2A41-9EC2-BBE7EBFC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6440-FECB-D44A-AF4C-E3B23CECB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7177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A2935-EDD0-AA4D-94D3-20DF3880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4E5C7D-D111-9B48-8FDD-14599D70E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307D67-3478-B940-BB8F-AF77A4CAF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E5709E-6293-7044-82DC-B70B87A57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9A24-E19C-6B41-900B-7EEC5C048F4F}" type="datetimeFigureOut">
              <a:rPr kumimoji="1" lang="zh-CN" altLang="en-US" smtClean="0"/>
              <a:t>2020/7/23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EB1292-79D2-EF45-9386-97D05F01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4860F0-7484-4145-805E-1F8F0F5D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6440-FECB-D44A-AF4C-E3B23CECB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244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AFE1C-69AA-AD44-BFC2-96DC3D1C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AE0773-A2D1-6E44-A042-1AF8F52E3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4DADF0-D8E1-504F-8DC8-AD5DF2D6D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877709-4D69-454F-8279-23475A44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9A24-E19C-6B41-900B-7EEC5C048F4F}" type="datetimeFigureOut">
              <a:rPr kumimoji="1" lang="zh-CN" altLang="en-US" smtClean="0"/>
              <a:t>2020/7/23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C2FE65-0131-B748-AF43-C930D468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9235B6-FFF8-CE48-B593-49DD9B94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6440-FECB-D44A-AF4C-E3B23CECB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396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0A3BD0-BDA3-EC4A-8F4F-0CA66116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A12011-EBF4-3246-AA19-33D3883C9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5A246D-7E48-0B4F-A284-E92755D8F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A9A24-E19C-6B41-900B-7EEC5C048F4F}" type="datetimeFigureOut">
              <a:rPr kumimoji="1" lang="zh-CN" altLang="en-US" smtClean="0"/>
              <a:t>2020/7/23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101CF0-EE93-BB40-9D85-9F21547ABE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323EA3-FA1D-EE47-803A-FDBD0C72E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66440-FECB-D44A-AF4C-E3B23CECB6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950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B11A14F3-DAFF-DE47-B967-6F3B79934D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855765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A24BD26-EBE7-AC41-955F-2C183454FF40}"/>
              </a:ext>
            </a:extLst>
          </p:cNvPr>
          <p:cNvCxnSpPr>
            <a:cxnSpLocks/>
          </p:cNvCxnSpPr>
          <p:nvPr/>
        </p:nvCxnSpPr>
        <p:spPr>
          <a:xfrm>
            <a:off x="3104756" y="5806632"/>
            <a:ext cx="2054983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B6D8A36F-520A-6745-A536-19F1369603FE}"/>
              </a:ext>
            </a:extLst>
          </p:cNvPr>
          <p:cNvCxnSpPr>
            <a:cxnSpLocks/>
          </p:cNvCxnSpPr>
          <p:nvPr/>
        </p:nvCxnSpPr>
        <p:spPr>
          <a:xfrm>
            <a:off x="6516313" y="5814348"/>
            <a:ext cx="273905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A4BB3CF-BCDA-784D-9159-8D511AA1D44E}"/>
              </a:ext>
            </a:extLst>
          </p:cNvPr>
          <p:cNvSpPr txBox="1"/>
          <p:nvPr/>
        </p:nvSpPr>
        <p:spPr>
          <a:xfrm>
            <a:off x="3444948" y="4380615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第一个</a:t>
            </a:r>
            <a:r>
              <a:rPr kumimoji="1" lang="en-US" altLang="zh-CN" dirty="0">
                <a:solidFill>
                  <a:srgbClr val="FF0000"/>
                </a:solidFill>
              </a:rPr>
              <a:t>RangeField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43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2C696520-D073-2E43-9A49-3E42081C82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7374522"/>
              </p:ext>
            </p:extLst>
          </p:nvPr>
        </p:nvGraphicFramePr>
        <p:xfrm>
          <a:off x="2032000" y="719666"/>
          <a:ext cx="8910320" cy="5483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5AF9C81-BDA6-854B-B927-134C5BA0883A}"/>
              </a:ext>
            </a:extLst>
          </p:cNvPr>
          <p:cNvSpPr txBox="1"/>
          <p:nvPr/>
        </p:nvSpPr>
        <p:spPr>
          <a:xfrm>
            <a:off x="2261937" y="4745254"/>
            <a:ext cx="981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>
                <a:solidFill>
                  <a:srgbClr val="FF0000"/>
                </a:solidFill>
              </a:rPr>
              <a:t>min1</a:t>
            </a:r>
            <a:r>
              <a:rPr kumimoji="1" lang="zh-CN" altLang="en-US" sz="1200">
                <a:solidFill>
                  <a:srgbClr val="FF0000"/>
                </a:solidFill>
              </a:rPr>
              <a:t> </a:t>
            </a:r>
            <a:r>
              <a:rPr kumimoji="1" lang="en-US" altLang="zh-CN" sz="1200">
                <a:solidFill>
                  <a:srgbClr val="FF0000"/>
                </a:solidFill>
              </a:rPr>
              <a:t>=</a:t>
            </a:r>
            <a:r>
              <a:rPr kumimoji="1" lang="zh-CN" altLang="en-US" sz="1200">
                <a:solidFill>
                  <a:srgbClr val="FF0000"/>
                </a:solidFill>
              </a:rPr>
              <a:t> </a:t>
            </a:r>
            <a:r>
              <a:rPr kumimoji="1" lang="en-US" altLang="zh-CN" sz="1200">
                <a:solidFill>
                  <a:srgbClr val="FF0000"/>
                </a:solidFill>
              </a:rPr>
              <a:t>{1,</a:t>
            </a:r>
            <a:r>
              <a:rPr kumimoji="1" lang="zh-CN" altLang="en-US" sz="1200">
                <a:solidFill>
                  <a:srgbClr val="FF0000"/>
                </a:solidFill>
              </a:rPr>
              <a:t> </a:t>
            </a:r>
            <a:r>
              <a:rPr kumimoji="1" lang="en-US" altLang="zh-CN" sz="1200">
                <a:solidFill>
                  <a:srgbClr val="FF0000"/>
                </a:solidFill>
              </a:rPr>
              <a:t>1}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77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2C696520-D073-2E43-9A49-3E42081C82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423570"/>
              </p:ext>
            </p:extLst>
          </p:nvPr>
        </p:nvGraphicFramePr>
        <p:xfrm>
          <a:off x="2032000" y="719666"/>
          <a:ext cx="8910320" cy="5483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5AF9C81-BDA6-854B-B927-134C5BA0883A}"/>
              </a:ext>
            </a:extLst>
          </p:cNvPr>
          <p:cNvSpPr txBox="1"/>
          <p:nvPr/>
        </p:nvSpPr>
        <p:spPr>
          <a:xfrm>
            <a:off x="2459161" y="5635748"/>
            <a:ext cx="981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FF0000"/>
                </a:solidFill>
              </a:rPr>
              <a:t>min1</a:t>
            </a:r>
            <a:r>
              <a:rPr kumimoji="1" lang="zh-CN" altLang="en-US" sz="1200">
                <a:solidFill>
                  <a:srgbClr val="FF0000"/>
                </a:solidFill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</a:rPr>
              <a:t>=</a:t>
            </a:r>
            <a:r>
              <a:rPr kumimoji="1" lang="zh-CN" altLang="en-US" sz="1200">
                <a:solidFill>
                  <a:srgbClr val="FF0000"/>
                </a:solidFill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</a:rPr>
              <a:t>{1,</a:t>
            </a:r>
            <a:r>
              <a:rPr kumimoji="1" lang="zh-CN" altLang="en-US" sz="1200">
                <a:solidFill>
                  <a:srgbClr val="FF0000"/>
                </a:solidFill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</a:rPr>
              <a:t>1}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7869389-6230-1149-82CC-28E2672B6745}"/>
              </a:ext>
            </a:extLst>
          </p:cNvPr>
          <p:cNvSpPr/>
          <p:nvPr/>
        </p:nvSpPr>
        <p:spPr>
          <a:xfrm>
            <a:off x="4487276" y="5497248"/>
            <a:ext cx="17508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200" dirty="0">
                <a:solidFill>
                  <a:srgbClr val="00B050"/>
                </a:solidFill>
              </a:rPr>
              <a:t>lowQueryRange</a:t>
            </a:r>
            <a:r>
              <a:rPr lang="zh-CN" altLang="en-US" sz="1200" dirty="0">
                <a:solidFill>
                  <a:srgbClr val="00B050"/>
                </a:solidFill>
              </a:rPr>
              <a:t> </a:t>
            </a:r>
            <a:r>
              <a:rPr lang="en-US" altLang="zh-CN" sz="1200" dirty="0">
                <a:solidFill>
                  <a:srgbClr val="00B050"/>
                </a:solidFill>
              </a:rPr>
              <a:t>=</a:t>
            </a:r>
            <a:r>
              <a:rPr lang="zh-CN" altLang="en-US" sz="1200" dirty="0">
                <a:solidFill>
                  <a:srgbClr val="00B050"/>
                </a:solidFill>
              </a:rPr>
              <a:t> </a:t>
            </a:r>
            <a:r>
              <a:rPr lang="en-US" altLang="zh-CN" sz="1200" dirty="0">
                <a:solidFill>
                  <a:srgbClr val="00B050"/>
                </a:solidFill>
              </a:rPr>
              <a:t>{2,</a:t>
            </a:r>
            <a:r>
              <a:rPr lang="zh-CN" altLang="en-US" sz="1200" dirty="0">
                <a:solidFill>
                  <a:srgbClr val="00B050"/>
                </a:solidFill>
              </a:rPr>
              <a:t> </a:t>
            </a:r>
            <a:r>
              <a:rPr lang="en-US" altLang="zh-CN" sz="1200" dirty="0">
                <a:solidFill>
                  <a:srgbClr val="00B050"/>
                </a:solidFill>
              </a:rPr>
              <a:t>0}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37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134</Words>
  <Application>Microsoft Macintosh PowerPoint</Application>
  <PresentationFormat>宽屏</PresentationFormat>
  <Paragraphs>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xugang</dc:creator>
  <cp:lastModifiedBy>Lu xugang</cp:lastModifiedBy>
  <cp:revision>23</cp:revision>
  <dcterms:created xsi:type="dcterms:W3CDTF">2020-07-22T08:21:45Z</dcterms:created>
  <dcterms:modified xsi:type="dcterms:W3CDTF">2020-07-22T17:08:41Z</dcterms:modified>
</cp:coreProperties>
</file>