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obot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ebd69ee3e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ebd69ee3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ebd69ee3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ebd69ee3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ebd69ee3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ebd69ee3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ebd69ee3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ebd69ee3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Proyecto </a:t>
            </a:r>
            <a:r>
              <a:rPr lang="es"/>
              <a:t>Licenciamiento</a:t>
            </a:r>
            <a:r>
              <a:rPr lang="es"/>
              <a:t> de Universidades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4847450" y="3055200"/>
            <a:ext cx="3868200" cy="19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Integrantes: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64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Guillermo Arturo Orihuela Nuñez</a:t>
            </a:r>
            <a:endParaRPr sz="2364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64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-Fabio Omar Murillo Dueñas</a:t>
            </a:r>
            <a:endParaRPr sz="2364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64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-Angel Waldo Mendoza Tintaya</a:t>
            </a:r>
            <a:endParaRPr sz="2364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64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-Ashley Zifrick Villanueva Tuny</a:t>
            </a:r>
            <a:endParaRPr sz="2364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64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-Luis Fernando Rondan Villagra </a:t>
            </a:r>
            <a:endParaRPr sz="2364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832625" y="2927625"/>
            <a:ext cx="174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ScripTeam -#2</a:t>
            </a:r>
            <a:endParaRPr sz="19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275" y="2740300"/>
            <a:ext cx="1331788" cy="4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4">
            <a:alphaModFix/>
          </a:blip>
          <a:srcRect b="0" l="8729" r="6430" t="0"/>
          <a:stretch/>
        </p:blipFill>
        <p:spPr>
          <a:xfrm>
            <a:off x="1759450" y="3566700"/>
            <a:ext cx="913200" cy="907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540175" y="305200"/>
            <a:ext cx="7893000" cy="9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Problema Propuesto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630600" y="2403875"/>
            <a:ext cx="7893000" cy="24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s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s" sz="1500">
                <a:latin typeface="Arial"/>
                <a:ea typeface="Arial"/>
                <a:cs typeface="Arial"/>
                <a:sym typeface="Arial"/>
              </a:rPr>
              <a:t>El estado desea saber la situación de licenciamiento de las universidades tanto </a:t>
            </a:r>
            <a:r>
              <a:rPr b="1" lang="es" sz="1500">
                <a:latin typeface="Arial"/>
                <a:ea typeface="Arial"/>
                <a:cs typeface="Arial"/>
                <a:sym typeface="Arial"/>
              </a:rPr>
              <a:t>públicas</a:t>
            </a:r>
            <a:r>
              <a:rPr b="1" lang="es" sz="1500">
                <a:latin typeface="Arial"/>
                <a:ea typeface="Arial"/>
                <a:cs typeface="Arial"/>
                <a:sym typeface="Arial"/>
              </a:rPr>
              <a:t> como privadas con el fin de enviar esta información para un análisis y tratar de mejorar estas, posteriormente presentarla para un ranking a nivel mundial y a su vez que se llegue a posicionar en un buen puesto . Para ello se requiere graficar estos datos y así poder estudiarla y lograr presentarla adecuadamente en el ranking.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523175" y="295475"/>
            <a:ext cx="7893000" cy="8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Resultado grafica 1(codigo)</a:t>
            </a:r>
            <a:endParaRPr/>
          </a:p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550" y="1422275"/>
            <a:ext cx="5312576" cy="21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800"/>
              <a:t>Resultado grafica 2(código)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0825"/>
            <a:ext cx="5447950" cy="36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275" y="1955600"/>
            <a:ext cx="5041475" cy="28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ctrTitle"/>
          </p:nvPr>
        </p:nvSpPr>
        <p:spPr>
          <a:xfrm>
            <a:off x="630600" y="136800"/>
            <a:ext cx="7893000" cy="10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Lectura archivo .csv</a:t>
            </a:r>
            <a:endParaRPr/>
          </a:p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6808775" y="1544400"/>
            <a:ext cx="2037000" cy="13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Lectura de archivos csv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00" y="1119375"/>
            <a:ext cx="6181650" cy="3251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