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0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66"/>
    <p:restoredTop sz="94675"/>
  </p:normalViewPr>
  <p:slideViewPr>
    <p:cSldViewPr snapToGrid="0">
      <p:cViewPr varScale="1">
        <p:scale>
          <a:sx n="77" d="100"/>
          <a:sy n="77" d="100"/>
        </p:scale>
        <p:origin x="208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6779D4-EB3E-4B82-986E-DEB1741D9FE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54E76FB-743B-4E62-B719-D439C5B33E89}">
      <dgm:prSet/>
      <dgm:spPr/>
      <dgm:t>
        <a:bodyPr/>
        <a:lstStyle/>
        <a:p>
          <a:pPr>
            <a:defRPr cap="all"/>
          </a:pPr>
          <a:r>
            <a:rPr lang="pt-BR"/>
            <a:t>Arquitetura e Padrões Escolhidos</a:t>
          </a:r>
          <a:endParaRPr lang="en-US"/>
        </a:p>
      </dgm:t>
    </dgm:pt>
    <dgm:pt modelId="{B1605AB4-4D1A-4E5D-B5EB-6895756BA63A}" type="parTrans" cxnId="{E6DE6CAB-8E3C-4D29-89E3-B15A97333AB4}">
      <dgm:prSet/>
      <dgm:spPr/>
      <dgm:t>
        <a:bodyPr/>
        <a:lstStyle/>
        <a:p>
          <a:endParaRPr lang="en-US"/>
        </a:p>
      </dgm:t>
    </dgm:pt>
    <dgm:pt modelId="{58A2AE10-4D66-41A1-A771-75CB33DDF20B}" type="sibTrans" cxnId="{E6DE6CAB-8E3C-4D29-89E3-B15A97333AB4}">
      <dgm:prSet/>
      <dgm:spPr/>
      <dgm:t>
        <a:bodyPr/>
        <a:lstStyle/>
        <a:p>
          <a:endParaRPr lang="en-US"/>
        </a:p>
      </dgm:t>
    </dgm:pt>
    <dgm:pt modelId="{9EE765FA-D370-47C1-8095-822F7749B7D5}">
      <dgm:prSet/>
      <dgm:spPr/>
      <dgm:t>
        <a:bodyPr/>
        <a:lstStyle/>
        <a:p>
          <a:pPr>
            <a:defRPr cap="all"/>
          </a:pPr>
          <a:r>
            <a:rPr lang="pt-BR"/>
            <a:t>Diagrama</a:t>
          </a:r>
          <a:endParaRPr lang="en-US"/>
        </a:p>
      </dgm:t>
    </dgm:pt>
    <dgm:pt modelId="{7B3377AF-2DFC-4802-AEF3-2231AD7F3C22}" type="parTrans" cxnId="{34ED7B40-9A3D-4172-8B7D-E85BF8D2C76A}">
      <dgm:prSet/>
      <dgm:spPr/>
      <dgm:t>
        <a:bodyPr/>
        <a:lstStyle/>
        <a:p>
          <a:endParaRPr lang="en-US"/>
        </a:p>
      </dgm:t>
    </dgm:pt>
    <dgm:pt modelId="{BD795D91-B3E6-42B6-8DD1-7D5DF9A7A42E}" type="sibTrans" cxnId="{34ED7B40-9A3D-4172-8B7D-E85BF8D2C76A}">
      <dgm:prSet/>
      <dgm:spPr/>
      <dgm:t>
        <a:bodyPr/>
        <a:lstStyle/>
        <a:p>
          <a:endParaRPr lang="en-US"/>
        </a:p>
      </dgm:t>
    </dgm:pt>
    <dgm:pt modelId="{495DA08C-07CD-410B-B444-7253D1DDE4DC}">
      <dgm:prSet/>
      <dgm:spPr/>
      <dgm:t>
        <a:bodyPr/>
        <a:lstStyle/>
        <a:p>
          <a:pPr>
            <a:defRPr cap="all"/>
          </a:pPr>
          <a:r>
            <a:rPr lang="pt-BR"/>
            <a:t>Endpoints</a:t>
          </a:r>
          <a:endParaRPr lang="en-US"/>
        </a:p>
      </dgm:t>
    </dgm:pt>
    <dgm:pt modelId="{BA80E44D-A307-42EE-8151-240C04E67F4D}" type="parTrans" cxnId="{532D1A38-8E52-47C4-A2DF-0A66862D3DE2}">
      <dgm:prSet/>
      <dgm:spPr/>
      <dgm:t>
        <a:bodyPr/>
        <a:lstStyle/>
        <a:p>
          <a:endParaRPr lang="en-US"/>
        </a:p>
      </dgm:t>
    </dgm:pt>
    <dgm:pt modelId="{19646017-C254-492B-9294-C10B9AF1897D}" type="sibTrans" cxnId="{532D1A38-8E52-47C4-A2DF-0A66862D3DE2}">
      <dgm:prSet/>
      <dgm:spPr/>
      <dgm:t>
        <a:bodyPr/>
        <a:lstStyle/>
        <a:p>
          <a:endParaRPr lang="en-US"/>
        </a:p>
      </dgm:t>
    </dgm:pt>
    <dgm:pt modelId="{73BB49C9-36FA-4F58-A35D-E94241D529F9}" type="pres">
      <dgm:prSet presAssocID="{486779D4-EB3E-4B82-986E-DEB1741D9FE8}" presName="root" presStyleCnt="0">
        <dgm:presLayoutVars>
          <dgm:dir/>
          <dgm:resizeHandles val="exact"/>
        </dgm:presLayoutVars>
      </dgm:prSet>
      <dgm:spPr/>
    </dgm:pt>
    <dgm:pt modelId="{C895ADA0-E7F0-47CC-BF38-B159389E25BB}" type="pres">
      <dgm:prSet presAssocID="{D54E76FB-743B-4E62-B719-D439C5B33E89}" presName="compNode" presStyleCnt="0"/>
      <dgm:spPr/>
    </dgm:pt>
    <dgm:pt modelId="{6CDF9C1B-3CD7-4F61-954B-41A8C3850FC9}" type="pres">
      <dgm:prSet presAssocID="{D54E76FB-743B-4E62-B719-D439C5B33E89}" presName="iconBgRect" presStyleLbl="bgShp" presStyleIdx="0" presStyleCnt="3"/>
      <dgm:spPr/>
    </dgm:pt>
    <dgm:pt modelId="{0397CCF7-58BC-4D29-BB5B-9419BF7C8135}" type="pres">
      <dgm:prSet presAssocID="{D54E76FB-743B-4E62-B719-D439C5B33E8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de Verificação"/>
        </a:ext>
      </dgm:extLst>
    </dgm:pt>
    <dgm:pt modelId="{FCE0240D-083C-4BD0-908D-A22067709D02}" type="pres">
      <dgm:prSet presAssocID="{D54E76FB-743B-4E62-B719-D439C5B33E89}" presName="spaceRect" presStyleCnt="0"/>
      <dgm:spPr/>
    </dgm:pt>
    <dgm:pt modelId="{0CFD536C-B3E5-4978-A5E6-DEEB78E582F0}" type="pres">
      <dgm:prSet presAssocID="{D54E76FB-743B-4E62-B719-D439C5B33E89}" presName="textRect" presStyleLbl="revTx" presStyleIdx="0" presStyleCnt="3">
        <dgm:presLayoutVars>
          <dgm:chMax val="1"/>
          <dgm:chPref val="1"/>
        </dgm:presLayoutVars>
      </dgm:prSet>
      <dgm:spPr/>
    </dgm:pt>
    <dgm:pt modelId="{E82D7317-054F-4FEE-A7C1-49EBAB046F69}" type="pres">
      <dgm:prSet presAssocID="{58A2AE10-4D66-41A1-A771-75CB33DDF20B}" presName="sibTrans" presStyleCnt="0"/>
      <dgm:spPr/>
    </dgm:pt>
    <dgm:pt modelId="{ABE39BCF-5B2F-4484-AD29-97E3C6E591A7}" type="pres">
      <dgm:prSet presAssocID="{9EE765FA-D370-47C1-8095-822F7749B7D5}" presName="compNode" presStyleCnt="0"/>
      <dgm:spPr/>
    </dgm:pt>
    <dgm:pt modelId="{5CA64CD2-DDA3-42F9-A73D-9936E620E77D}" type="pres">
      <dgm:prSet presAssocID="{9EE765FA-D370-47C1-8095-822F7749B7D5}" presName="iconBgRect" presStyleLbl="bgShp" presStyleIdx="1" presStyleCnt="3"/>
      <dgm:spPr/>
    </dgm:pt>
    <dgm:pt modelId="{797D9F53-61E9-4965-81B9-9361E2C3DDEA}" type="pres">
      <dgm:prSet presAssocID="{9EE765FA-D370-47C1-8095-822F7749B7D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2249A23A-7357-4868-81C1-4C68E8195B16}" type="pres">
      <dgm:prSet presAssocID="{9EE765FA-D370-47C1-8095-822F7749B7D5}" presName="spaceRect" presStyleCnt="0"/>
      <dgm:spPr/>
    </dgm:pt>
    <dgm:pt modelId="{33BEA7C6-2A7E-4476-9589-8A9A6129CB47}" type="pres">
      <dgm:prSet presAssocID="{9EE765FA-D370-47C1-8095-822F7749B7D5}" presName="textRect" presStyleLbl="revTx" presStyleIdx="1" presStyleCnt="3">
        <dgm:presLayoutVars>
          <dgm:chMax val="1"/>
          <dgm:chPref val="1"/>
        </dgm:presLayoutVars>
      </dgm:prSet>
      <dgm:spPr/>
    </dgm:pt>
    <dgm:pt modelId="{1E818B33-85D3-41FE-A3AA-FDE715570B47}" type="pres">
      <dgm:prSet presAssocID="{BD795D91-B3E6-42B6-8DD1-7D5DF9A7A42E}" presName="sibTrans" presStyleCnt="0"/>
      <dgm:spPr/>
    </dgm:pt>
    <dgm:pt modelId="{B39F51B2-F648-477E-85AB-80B296FAC562}" type="pres">
      <dgm:prSet presAssocID="{495DA08C-07CD-410B-B444-7253D1DDE4DC}" presName="compNode" presStyleCnt="0"/>
      <dgm:spPr/>
    </dgm:pt>
    <dgm:pt modelId="{668707B2-6383-43C8-A039-8F47BB7CDEBF}" type="pres">
      <dgm:prSet presAssocID="{495DA08C-07CD-410B-B444-7253D1DDE4DC}" presName="iconBgRect" presStyleLbl="bgShp" presStyleIdx="2" presStyleCnt="3"/>
      <dgm:spPr/>
    </dgm:pt>
    <dgm:pt modelId="{C438C2AA-42BC-4F48-9DBB-C6EA3929B617}" type="pres">
      <dgm:prSet presAssocID="{495DA08C-07CD-410B-B444-7253D1DDE4D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0D07EE91-5807-4647-8507-8C9F7564B461}" type="pres">
      <dgm:prSet presAssocID="{495DA08C-07CD-410B-B444-7253D1DDE4DC}" presName="spaceRect" presStyleCnt="0"/>
      <dgm:spPr/>
    </dgm:pt>
    <dgm:pt modelId="{9AA0B0C7-1620-4D71-BA68-1B06552DC22C}" type="pres">
      <dgm:prSet presAssocID="{495DA08C-07CD-410B-B444-7253D1DDE4D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32D1A38-8E52-47C4-A2DF-0A66862D3DE2}" srcId="{486779D4-EB3E-4B82-986E-DEB1741D9FE8}" destId="{495DA08C-07CD-410B-B444-7253D1DDE4DC}" srcOrd="2" destOrd="0" parTransId="{BA80E44D-A307-42EE-8151-240C04E67F4D}" sibTransId="{19646017-C254-492B-9294-C10B9AF1897D}"/>
    <dgm:cxn modelId="{34ED7B40-9A3D-4172-8B7D-E85BF8D2C76A}" srcId="{486779D4-EB3E-4B82-986E-DEB1741D9FE8}" destId="{9EE765FA-D370-47C1-8095-822F7749B7D5}" srcOrd="1" destOrd="0" parTransId="{7B3377AF-2DFC-4802-AEF3-2231AD7F3C22}" sibTransId="{BD795D91-B3E6-42B6-8DD1-7D5DF9A7A42E}"/>
    <dgm:cxn modelId="{C27EDC98-DE25-4943-AA22-132A8E8597D5}" type="presOf" srcId="{9EE765FA-D370-47C1-8095-822F7749B7D5}" destId="{33BEA7C6-2A7E-4476-9589-8A9A6129CB47}" srcOrd="0" destOrd="0" presId="urn:microsoft.com/office/officeart/2018/5/layout/IconCircleLabelList"/>
    <dgm:cxn modelId="{E6DE6CAB-8E3C-4D29-89E3-B15A97333AB4}" srcId="{486779D4-EB3E-4B82-986E-DEB1741D9FE8}" destId="{D54E76FB-743B-4E62-B719-D439C5B33E89}" srcOrd="0" destOrd="0" parTransId="{B1605AB4-4D1A-4E5D-B5EB-6895756BA63A}" sibTransId="{58A2AE10-4D66-41A1-A771-75CB33DDF20B}"/>
    <dgm:cxn modelId="{BA6AFDAC-627D-49BA-8716-78846072E39F}" type="presOf" srcId="{D54E76FB-743B-4E62-B719-D439C5B33E89}" destId="{0CFD536C-B3E5-4978-A5E6-DEEB78E582F0}" srcOrd="0" destOrd="0" presId="urn:microsoft.com/office/officeart/2018/5/layout/IconCircleLabelList"/>
    <dgm:cxn modelId="{CC2A3ABC-260C-4B73-BF4E-0163CF9A1200}" type="presOf" srcId="{486779D4-EB3E-4B82-986E-DEB1741D9FE8}" destId="{73BB49C9-36FA-4F58-A35D-E94241D529F9}" srcOrd="0" destOrd="0" presId="urn:microsoft.com/office/officeart/2018/5/layout/IconCircleLabelList"/>
    <dgm:cxn modelId="{B8D12CF3-EA1C-4BA3-BC13-80100D6F3DA0}" type="presOf" srcId="{495DA08C-07CD-410B-B444-7253D1DDE4DC}" destId="{9AA0B0C7-1620-4D71-BA68-1B06552DC22C}" srcOrd="0" destOrd="0" presId="urn:microsoft.com/office/officeart/2018/5/layout/IconCircleLabelList"/>
    <dgm:cxn modelId="{1389B612-C9F1-4ACB-A7A9-4CA70007B815}" type="presParOf" srcId="{73BB49C9-36FA-4F58-A35D-E94241D529F9}" destId="{C895ADA0-E7F0-47CC-BF38-B159389E25BB}" srcOrd="0" destOrd="0" presId="urn:microsoft.com/office/officeart/2018/5/layout/IconCircleLabelList"/>
    <dgm:cxn modelId="{C86EA533-D339-43FA-9D96-16B11E677845}" type="presParOf" srcId="{C895ADA0-E7F0-47CC-BF38-B159389E25BB}" destId="{6CDF9C1B-3CD7-4F61-954B-41A8C3850FC9}" srcOrd="0" destOrd="0" presId="urn:microsoft.com/office/officeart/2018/5/layout/IconCircleLabelList"/>
    <dgm:cxn modelId="{EB617B61-C392-4D69-B6F8-EAB33746014F}" type="presParOf" srcId="{C895ADA0-E7F0-47CC-BF38-B159389E25BB}" destId="{0397CCF7-58BC-4D29-BB5B-9419BF7C8135}" srcOrd="1" destOrd="0" presId="urn:microsoft.com/office/officeart/2018/5/layout/IconCircleLabelList"/>
    <dgm:cxn modelId="{3F6BF7C2-D17F-4BD7-8991-D607C6FD2C10}" type="presParOf" srcId="{C895ADA0-E7F0-47CC-BF38-B159389E25BB}" destId="{FCE0240D-083C-4BD0-908D-A22067709D02}" srcOrd="2" destOrd="0" presId="urn:microsoft.com/office/officeart/2018/5/layout/IconCircleLabelList"/>
    <dgm:cxn modelId="{EC87A63B-C6EB-4BDA-BB3A-0C6C09EB96FA}" type="presParOf" srcId="{C895ADA0-E7F0-47CC-BF38-B159389E25BB}" destId="{0CFD536C-B3E5-4978-A5E6-DEEB78E582F0}" srcOrd="3" destOrd="0" presId="urn:microsoft.com/office/officeart/2018/5/layout/IconCircleLabelList"/>
    <dgm:cxn modelId="{6C199CE1-BFB2-4B57-8187-C0FE0103D8B2}" type="presParOf" srcId="{73BB49C9-36FA-4F58-A35D-E94241D529F9}" destId="{E82D7317-054F-4FEE-A7C1-49EBAB046F69}" srcOrd="1" destOrd="0" presId="urn:microsoft.com/office/officeart/2018/5/layout/IconCircleLabelList"/>
    <dgm:cxn modelId="{5C1BCF05-A80D-4B33-B79B-2FAAB44647D7}" type="presParOf" srcId="{73BB49C9-36FA-4F58-A35D-E94241D529F9}" destId="{ABE39BCF-5B2F-4484-AD29-97E3C6E591A7}" srcOrd="2" destOrd="0" presId="urn:microsoft.com/office/officeart/2018/5/layout/IconCircleLabelList"/>
    <dgm:cxn modelId="{E88F9152-FF25-449D-9B16-444CC38B6D0A}" type="presParOf" srcId="{ABE39BCF-5B2F-4484-AD29-97E3C6E591A7}" destId="{5CA64CD2-DDA3-42F9-A73D-9936E620E77D}" srcOrd="0" destOrd="0" presId="urn:microsoft.com/office/officeart/2018/5/layout/IconCircleLabelList"/>
    <dgm:cxn modelId="{A5795E10-42FF-4F96-AA56-EB151B21D526}" type="presParOf" srcId="{ABE39BCF-5B2F-4484-AD29-97E3C6E591A7}" destId="{797D9F53-61E9-4965-81B9-9361E2C3DDEA}" srcOrd="1" destOrd="0" presId="urn:microsoft.com/office/officeart/2018/5/layout/IconCircleLabelList"/>
    <dgm:cxn modelId="{790000AA-93FD-4DCA-A702-ED6385646A8F}" type="presParOf" srcId="{ABE39BCF-5B2F-4484-AD29-97E3C6E591A7}" destId="{2249A23A-7357-4868-81C1-4C68E8195B16}" srcOrd="2" destOrd="0" presId="urn:microsoft.com/office/officeart/2018/5/layout/IconCircleLabelList"/>
    <dgm:cxn modelId="{B5C12FAF-8CC9-4FD8-84C7-B62597C72151}" type="presParOf" srcId="{ABE39BCF-5B2F-4484-AD29-97E3C6E591A7}" destId="{33BEA7C6-2A7E-4476-9589-8A9A6129CB47}" srcOrd="3" destOrd="0" presId="urn:microsoft.com/office/officeart/2018/5/layout/IconCircleLabelList"/>
    <dgm:cxn modelId="{8D347EF8-5CEB-4939-9D8C-6148558C9178}" type="presParOf" srcId="{73BB49C9-36FA-4F58-A35D-E94241D529F9}" destId="{1E818B33-85D3-41FE-A3AA-FDE715570B47}" srcOrd="3" destOrd="0" presId="urn:microsoft.com/office/officeart/2018/5/layout/IconCircleLabelList"/>
    <dgm:cxn modelId="{73427A84-3B76-4B19-8543-5BB418E1080A}" type="presParOf" srcId="{73BB49C9-36FA-4F58-A35D-E94241D529F9}" destId="{B39F51B2-F648-477E-85AB-80B296FAC562}" srcOrd="4" destOrd="0" presId="urn:microsoft.com/office/officeart/2018/5/layout/IconCircleLabelList"/>
    <dgm:cxn modelId="{4D6475CC-904E-4957-B9C0-AC185B9E0361}" type="presParOf" srcId="{B39F51B2-F648-477E-85AB-80B296FAC562}" destId="{668707B2-6383-43C8-A039-8F47BB7CDEBF}" srcOrd="0" destOrd="0" presId="urn:microsoft.com/office/officeart/2018/5/layout/IconCircleLabelList"/>
    <dgm:cxn modelId="{EAD46839-8FF7-4734-9F86-88C747105F6F}" type="presParOf" srcId="{B39F51B2-F648-477E-85AB-80B296FAC562}" destId="{C438C2AA-42BC-4F48-9DBB-C6EA3929B617}" srcOrd="1" destOrd="0" presId="urn:microsoft.com/office/officeart/2018/5/layout/IconCircleLabelList"/>
    <dgm:cxn modelId="{9A5B0A5B-2C11-4F22-8F12-0DEF5D3FCE02}" type="presParOf" srcId="{B39F51B2-F648-477E-85AB-80B296FAC562}" destId="{0D07EE91-5807-4647-8507-8C9F7564B461}" srcOrd="2" destOrd="0" presId="urn:microsoft.com/office/officeart/2018/5/layout/IconCircleLabelList"/>
    <dgm:cxn modelId="{1B00F645-98DF-492C-A4AF-7DCA80A62B62}" type="presParOf" srcId="{B39F51B2-F648-477E-85AB-80B296FAC562}" destId="{9AA0B0C7-1620-4D71-BA68-1B06552DC22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828118-02F2-4F43-B5E1-E675CEC945E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F5E0826-3B78-426D-A54A-424C3DB823F1}">
      <dgm:prSet/>
      <dgm:spPr/>
      <dgm:t>
        <a:bodyPr/>
        <a:lstStyle/>
        <a:p>
          <a:pPr>
            <a:defRPr cap="all"/>
          </a:pPr>
          <a:r>
            <a:rPr lang="pt-BR" dirty="0"/>
            <a:t>Clean</a:t>
          </a:r>
          <a:endParaRPr lang="en-US" dirty="0"/>
        </a:p>
      </dgm:t>
    </dgm:pt>
    <dgm:pt modelId="{74732724-7F31-49CF-BCA6-0040268BE2C6}" type="parTrans" cxnId="{09B66A17-1FFF-4B78-8A92-611D41890FB8}">
      <dgm:prSet/>
      <dgm:spPr/>
      <dgm:t>
        <a:bodyPr/>
        <a:lstStyle/>
        <a:p>
          <a:endParaRPr lang="en-US"/>
        </a:p>
      </dgm:t>
    </dgm:pt>
    <dgm:pt modelId="{38E100E1-AED6-46AF-AB55-1149A57361BB}" type="sibTrans" cxnId="{09B66A17-1FFF-4B78-8A92-611D41890FB8}">
      <dgm:prSet/>
      <dgm:spPr/>
      <dgm:t>
        <a:bodyPr/>
        <a:lstStyle/>
        <a:p>
          <a:endParaRPr lang="en-US"/>
        </a:p>
      </dgm:t>
    </dgm:pt>
    <dgm:pt modelId="{45D9A221-239F-4FAA-831C-356898A9E7B7}">
      <dgm:prSet/>
      <dgm:spPr/>
      <dgm:t>
        <a:bodyPr/>
        <a:lstStyle/>
        <a:p>
          <a:pPr>
            <a:defRPr cap="all"/>
          </a:pPr>
          <a:r>
            <a:rPr lang="pt-BR" dirty="0" err="1"/>
            <a:t>Solid</a:t>
          </a:r>
          <a:endParaRPr lang="en-US" dirty="0"/>
        </a:p>
      </dgm:t>
    </dgm:pt>
    <dgm:pt modelId="{AA0EB55F-2BF8-46EA-B095-D3FE42F7F01B}" type="parTrans" cxnId="{FC5B0DAB-703D-4F0F-A37C-8C3CAF6C7661}">
      <dgm:prSet/>
      <dgm:spPr/>
      <dgm:t>
        <a:bodyPr/>
        <a:lstStyle/>
        <a:p>
          <a:endParaRPr lang="en-US"/>
        </a:p>
      </dgm:t>
    </dgm:pt>
    <dgm:pt modelId="{C6CC838E-39AA-4918-9963-E4D0E316C5B1}" type="sibTrans" cxnId="{FC5B0DAB-703D-4F0F-A37C-8C3CAF6C7661}">
      <dgm:prSet/>
      <dgm:spPr/>
      <dgm:t>
        <a:bodyPr/>
        <a:lstStyle/>
        <a:p>
          <a:endParaRPr lang="en-US"/>
        </a:p>
      </dgm:t>
    </dgm:pt>
    <dgm:pt modelId="{7F08018B-9446-46EC-9A92-597C68A973FA}">
      <dgm:prSet/>
      <dgm:spPr/>
      <dgm:t>
        <a:bodyPr/>
        <a:lstStyle/>
        <a:p>
          <a:pPr>
            <a:defRPr cap="all"/>
          </a:pPr>
          <a:r>
            <a:rPr lang="pt-BR" dirty="0" err="1"/>
            <a:t>Strategy</a:t>
          </a:r>
          <a:endParaRPr lang="en-US" dirty="0"/>
        </a:p>
      </dgm:t>
    </dgm:pt>
    <dgm:pt modelId="{3C78288F-6B24-4F20-9702-AD9B20D09AF8}" type="parTrans" cxnId="{6BAEAAB3-AFFB-4EBE-9C4A-BDC7FBAA0FB0}">
      <dgm:prSet/>
      <dgm:spPr/>
      <dgm:t>
        <a:bodyPr/>
        <a:lstStyle/>
        <a:p>
          <a:endParaRPr lang="en-US"/>
        </a:p>
      </dgm:t>
    </dgm:pt>
    <dgm:pt modelId="{03E6A166-77C8-4C8D-82A1-89AB67267E21}" type="sibTrans" cxnId="{6BAEAAB3-AFFB-4EBE-9C4A-BDC7FBAA0FB0}">
      <dgm:prSet/>
      <dgm:spPr/>
      <dgm:t>
        <a:bodyPr/>
        <a:lstStyle/>
        <a:p>
          <a:endParaRPr lang="en-US"/>
        </a:p>
      </dgm:t>
    </dgm:pt>
    <dgm:pt modelId="{B5BD18D7-7ADB-4EFA-8120-B7DB7D4FA43A}">
      <dgm:prSet/>
      <dgm:spPr/>
      <dgm:t>
        <a:bodyPr/>
        <a:lstStyle/>
        <a:p>
          <a:pPr>
            <a:defRPr cap="all"/>
          </a:pPr>
          <a:r>
            <a:rPr lang="pt-BR"/>
            <a:t>Repository</a:t>
          </a:r>
          <a:endParaRPr lang="en-US"/>
        </a:p>
      </dgm:t>
    </dgm:pt>
    <dgm:pt modelId="{C838BA9D-1F68-4F6F-892C-32525B624476}" type="parTrans" cxnId="{37883B77-BEFF-4BC7-B6C4-82E18C31529C}">
      <dgm:prSet/>
      <dgm:spPr/>
      <dgm:t>
        <a:bodyPr/>
        <a:lstStyle/>
        <a:p>
          <a:endParaRPr lang="en-US"/>
        </a:p>
      </dgm:t>
    </dgm:pt>
    <dgm:pt modelId="{387F6F05-DDF9-42B6-BC10-4891AB381885}" type="sibTrans" cxnId="{37883B77-BEFF-4BC7-B6C4-82E18C31529C}">
      <dgm:prSet/>
      <dgm:spPr/>
      <dgm:t>
        <a:bodyPr/>
        <a:lstStyle/>
        <a:p>
          <a:endParaRPr lang="en-US"/>
        </a:p>
      </dgm:t>
    </dgm:pt>
    <dgm:pt modelId="{092AD6B5-1DAE-4806-B4A3-D19A840B420F}">
      <dgm:prSet/>
      <dgm:spPr/>
      <dgm:t>
        <a:bodyPr/>
        <a:lstStyle/>
        <a:p>
          <a:pPr>
            <a:defRPr cap="all"/>
          </a:pPr>
          <a:r>
            <a:rPr lang="pt-BR"/>
            <a:t>Dependecy Injection</a:t>
          </a:r>
          <a:endParaRPr lang="en-US"/>
        </a:p>
      </dgm:t>
    </dgm:pt>
    <dgm:pt modelId="{6E1A93B6-86E4-40C8-87EF-753990AB5379}" type="parTrans" cxnId="{AF705396-38FC-48B1-ADA1-9758F6402A85}">
      <dgm:prSet/>
      <dgm:spPr/>
      <dgm:t>
        <a:bodyPr/>
        <a:lstStyle/>
        <a:p>
          <a:endParaRPr lang="en-US"/>
        </a:p>
      </dgm:t>
    </dgm:pt>
    <dgm:pt modelId="{AD33CB7B-3835-494E-AC00-FDC0E0182CB7}" type="sibTrans" cxnId="{AF705396-38FC-48B1-ADA1-9758F6402A85}">
      <dgm:prSet/>
      <dgm:spPr/>
      <dgm:t>
        <a:bodyPr/>
        <a:lstStyle/>
        <a:p>
          <a:endParaRPr lang="en-US"/>
        </a:p>
      </dgm:t>
    </dgm:pt>
    <dgm:pt modelId="{ABD969B6-2CD4-4663-AB28-27E8B918F932}" type="pres">
      <dgm:prSet presAssocID="{1E828118-02F2-4F43-B5E1-E675CEC945E2}" presName="root" presStyleCnt="0">
        <dgm:presLayoutVars>
          <dgm:dir/>
          <dgm:resizeHandles val="exact"/>
        </dgm:presLayoutVars>
      </dgm:prSet>
      <dgm:spPr/>
    </dgm:pt>
    <dgm:pt modelId="{63202EC2-390A-4332-BEFB-D7D82426450E}" type="pres">
      <dgm:prSet presAssocID="{2F5E0826-3B78-426D-A54A-424C3DB823F1}" presName="compNode" presStyleCnt="0"/>
      <dgm:spPr/>
    </dgm:pt>
    <dgm:pt modelId="{EE073896-0937-4FA7-A53A-A3D1BA99A89B}" type="pres">
      <dgm:prSet presAssocID="{2F5E0826-3B78-426D-A54A-424C3DB823F1}" presName="iconBgRect" presStyleLbl="bgShp" presStyleIdx="0" presStyleCnt="5"/>
      <dgm:spPr/>
    </dgm:pt>
    <dgm:pt modelId="{1F6BF957-32C2-49B4-8CD3-47BCD3B98351}" type="pres">
      <dgm:prSet presAssocID="{2F5E0826-3B78-426D-A54A-424C3DB823F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alha"/>
        </a:ext>
      </dgm:extLst>
    </dgm:pt>
    <dgm:pt modelId="{148983E9-5873-495F-920A-5102E11F26A3}" type="pres">
      <dgm:prSet presAssocID="{2F5E0826-3B78-426D-A54A-424C3DB823F1}" presName="spaceRect" presStyleCnt="0"/>
      <dgm:spPr/>
    </dgm:pt>
    <dgm:pt modelId="{37AF488D-C66F-4ABF-AEE1-4584881844EA}" type="pres">
      <dgm:prSet presAssocID="{2F5E0826-3B78-426D-A54A-424C3DB823F1}" presName="textRect" presStyleLbl="revTx" presStyleIdx="0" presStyleCnt="5">
        <dgm:presLayoutVars>
          <dgm:chMax val="1"/>
          <dgm:chPref val="1"/>
        </dgm:presLayoutVars>
      </dgm:prSet>
      <dgm:spPr/>
    </dgm:pt>
    <dgm:pt modelId="{E1B78F93-E00D-4F11-A112-AB74F13A10C1}" type="pres">
      <dgm:prSet presAssocID="{38E100E1-AED6-46AF-AB55-1149A57361BB}" presName="sibTrans" presStyleCnt="0"/>
      <dgm:spPr/>
    </dgm:pt>
    <dgm:pt modelId="{454BD1D9-C2EA-464D-AC41-479A16835E15}" type="pres">
      <dgm:prSet presAssocID="{45D9A221-239F-4FAA-831C-356898A9E7B7}" presName="compNode" presStyleCnt="0"/>
      <dgm:spPr/>
    </dgm:pt>
    <dgm:pt modelId="{299BC698-0BDB-414A-A57E-FA44BA551991}" type="pres">
      <dgm:prSet presAssocID="{45D9A221-239F-4FAA-831C-356898A9E7B7}" presName="iconBgRect" presStyleLbl="bgShp" presStyleIdx="1" presStyleCnt="5"/>
      <dgm:spPr/>
    </dgm:pt>
    <dgm:pt modelId="{ACB30E41-4F8D-49C8-B7CF-478A6E3AB6AF}" type="pres">
      <dgm:prSet presAssocID="{45D9A221-239F-4FAA-831C-356898A9E7B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D9EF3500-6DB3-4F4B-8E2E-B7291D707DBC}" type="pres">
      <dgm:prSet presAssocID="{45D9A221-239F-4FAA-831C-356898A9E7B7}" presName="spaceRect" presStyleCnt="0"/>
      <dgm:spPr/>
    </dgm:pt>
    <dgm:pt modelId="{C811038F-5F0F-41D2-A513-9A748623F80A}" type="pres">
      <dgm:prSet presAssocID="{45D9A221-239F-4FAA-831C-356898A9E7B7}" presName="textRect" presStyleLbl="revTx" presStyleIdx="1" presStyleCnt="5">
        <dgm:presLayoutVars>
          <dgm:chMax val="1"/>
          <dgm:chPref val="1"/>
        </dgm:presLayoutVars>
      </dgm:prSet>
      <dgm:spPr/>
    </dgm:pt>
    <dgm:pt modelId="{635618C4-D27B-4395-B4CA-22AB46CDCAE6}" type="pres">
      <dgm:prSet presAssocID="{C6CC838E-39AA-4918-9963-E4D0E316C5B1}" presName="sibTrans" presStyleCnt="0"/>
      <dgm:spPr/>
    </dgm:pt>
    <dgm:pt modelId="{1611F8B2-C2E0-4463-82C5-908990441C68}" type="pres">
      <dgm:prSet presAssocID="{7F08018B-9446-46EC-9A92-597C68A973FA}" presName="compNode" presStyleCnt="0"/>
      <dgm:spPr/>
    </dgm:pt>
    <dgm:pt modelId="{94061596-1053-4F60-9643-24C1063DA178}" type="pres">
      <dgm:prSet presAssocID="{7F08018B-9446-46EC-9A92-597C68A973FA}" presName="iconBgRect" presStyleLbl="bgShp" presStyleIdx="2" presStyleCnt="5"/>
      <dgm:spPr/>
    </dgm:pt>
    <dgm:pt modelId="{496C4155-4E90-4E43-9B74-E59F40BC4638}" type="pres">
      <dgm:prSet presAssocID="{7F08018B-9446-46EC-9A92-597C68A973F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bra-cabeças"/>
        </a:ext>
      </dgm:extLst>
    </dgm:pt>
    <dgm:pt modelId="{8F94C2D5-2C98-4989-A9DF-CD3933615404}" type="pres">
      <dgm:prSet presAssocID="{7F08018B-9446-46EC-9A92-597C68A973FA}" presName="spaceRect" presStyleCnt="0"/>
      <dgm:spPr/>
    </dgm:pt>
    <dgm:pt modelId="{09B4F644-1A21-4DC7-92D0-7509698814BD}" type="pres">
      <dgm:prSet presAssocID="{7F08018B-9446-46EC-9A92-597C68A973FA}" presName="textRect" presStyleLbl="revTx" presStyleIdx="2" presStyleCnt="5">
        <dgm:presLayoutVars>
          <dgm:chMax val="1"/>
          <dgm:chPref val="1"/>
        </dgm:presLayoutVars>
      </dgm:prSet>
      <dgm:spPr/>
    </dgm:pt>
    <dgm:pt modelId="{E2E708D9-6D93-4F56-A537-D6A969D73F8F}" type="pres">
      <dgm:prSet presAssocID="{03E6A166-77C8-4C8D-82A1-89AB67267E21}" presName="sibTrans" presStyleCnt="0"/>
      <dgm:spPr/>
    </dgm:pt>
    <dgm:pt modelId="{E5B3F69B-8AC8-497B-B4C3-BC8E909604A9}" type="pres">
      <dgm:prSet presAssocID="{B5BD18D7-7ADB-4EFA-8120-B7DB7D4FA43A}" presName="compNode" presStyleCnt="0"/>
      <dgm:spPr/>
    </dgm:pt>
    <dgm:pt modelId="{64872779-AB84-4179-9293-22D7B9896FCE}" type="pres">
      <dgm:prSet presAssocID="{B5BD18D7-7ADB-4EFA-8120-B7DB7D4FA43A}" presName="iconBgRect" presStyleLbl="bgShp" presStyleIdx="3" presStyleCnt="5"/>
      <dgm:spPr/>
    </dgm:pt>
    <dgm:pt modelId="{AFE03DC5-5773-4E6D-B92C-A4C244AA426F}" type="pres">
      <dgm:prSet presAssocID="{B5BD18D7-7ADB-4EFA-8120-B7DB7D4FA43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co de dados"/>
        </a:ext>
      </dgm:extLst>
    </dgm:pt>
    <dgm:pt modelId="{20C700CB-8032-4934-8A7A-4F3569EF4A5E}" type="pres">
      <dgm:prSet presAssocID="{B5BD18D7-7ADB-4EFA-8120-B7DB7D4FA43A}" presName="spaceRect" presStyleCnt="0"/>
      <dgm:spPr/>
    </dgm:pt>
    <dgm:pt modelId="{E6A94BDB-75A8-46C4-B35C-6BBF5C65B990}" type="pres">
      <dgm:prSet presAssocID="{B5BD18D7-7ADB-4EFA-8120-B7DB7D4FA43A}" presName="textRect" presStyleLbl="revTx" presStyleIdx="3" presStyleCnt="5">
        <dgm:presLayoutVars>
          <dgm:chMax val="1"/>
          <dgm:chPref val="1"/>
        </dgm:presLayoutVars>
      </dgm:prSet>
      <dgm:spPr/>
    </dgm:pt>
    <dgm:pt modelId="{0099BB38-FB13-486F-9D18-D1F20250278B}" type="pres">
      <dgm:prSet presAssocID="{387F6F05-DDF9-42B6-BC10-4891AB381885}" presName="sibTrans" presStyleCnt="0"/>
      <dgm:spPr/>
    </dgm:pt>
    <dgm:pt modelId="{3C6FC236-E1FC-4CC5-B2A4-65EC11F06FF0}" type="pres">
      <dgm:prSet presAssocID="{092AD6B5-1DAE-4806-B4A3-D19A840B420F}" presName="compNode" presStyleCnt="0"/>
      <dgm:spPr/>
    </dgm:pt>
    <dgm:pt modelId="{5E78A8BF-AD5F-4F71-A511-DD168AA9BE14}" type="pres">
      <dgm:prSet presAssocID="{092AD6B5-1DAE-4806-B4A3-D19A840B420F}" presName="iconBgRect" presStyleLbl="bgShp" presStyleIdx="4" presStyleCnt="5"/>
      <dgm:spPr/>
    </dgm:pt>
    <dgm:pt modelId="{47701A1C-0750-4C96-BE0A-81BF7637DAFD}" type="pres">
      <dgm:prSet presAssocID="{092AD6B5-1DAE-4806-B4A3-D19A840B420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gulha"/>
        </a:ext>
      </dgm:extLst>
    </dgm:pt>
    <dgm:pt modelId="{49D17E91-6EB4-42D8-BF6B-C34158887151}" type="pres">
      <dgm:prSet presAssocID="{092AD6B5-1DAE-4806-B4A3-D19A840B420F}" presName="spaceRect" presStyleCnt="0"/>
      <dgm:spPr/>
    </dgm:pt>
    <dgm:pt modelId="{0E48F355-0981-4917-A84E-29CBF3D35212}" type="pres">
      <dgm:prSet presAssocID="{092AD6B5-1DAE-4806-B4A3-D19A840B420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760D601-0472-49C2-B28A-FB6CAC102DF0}" type="presOf" srcId="{B5BD18D7-7ADB-4EFA-8120-B7DB7D4FA43A}" destId="{E6A94BDB-75A8-46C4-B35C-6BBF5C65B990}" srcOrd="0" destOrd="0" presId="urn:microsoft.com/office/officeart/2018/5/layout/IconCircleLabelList"/>
    <dgm:cxn modelId="{09B66A17-1FFF-4B78-8A92-611D41890FB8}" srcId="{1E828118-02F2-4F43-B5E1-E675CEC945E2}" destId="{2F5E0826-3B78-426D-A54A-424C3DB823F1}" srcOrd="0" destOrd="0" parTransId="{74732724-7F31-49CF-BCA6-0040268BE2C6}" sibTransId="{38E100E1-AED6-46AF-AB55-1149A57361BB}"/>
    <dgm:cxn modelId="{0564D23F-85D1-44C6-846D-FFE0A221E2DF}" type="presOf" srcId="{1E828118-02F2-4F43-B5E1-E675CEC945E2}" destId="{ABD969B6-2CD4-4663-AB28-27E8B918F932}" srcOrd="0" destOrd="0" presId="urn:microsoft.com/office/officeart/2018/5/layout/IconCircleLabelList"/>
    <dgm:cxn modelId="{37883B77-BEFF-4BC7-B6C4-82E18C31529C}" srcId="{1E828118-02F2-4F43-B5E1-E675CEC945E2}" destId="{B5BD18D7-7ADB-4EFA-8120-B7DB7D4FA43A}" srcOrd="3" destOrd="0" parTransId="{C838BA9D-1F68-4F6F-892C-32525B624476}" sibTransId="{387F6F05-DDF9-42B6-BC10-4891AB381885}"/>
    <dgm:cxn modelId="{8543497C-E091-4749-ADAC-7EBB6FFF95C5}" type="presOf" srcId="{2F5E0826-3B78-426D-A54A-424C3DB823F1}" destId="{37AF488D-C66F-4ABF-AEE1-4584881844EA}" srcOrd="0" destOrd="0" presId="urn:microsoft.com/office/officeart/2018/5/layout/IconCircleLabelList"/>
    <dgm:cxn modelId="{AF705396-38FC-48B1-ADA1-9758F6402A85}" srcId="{1E828118-02F2-4F43-B5E1-E675CEC945E2}" destId="{092AD6B5-1DAE-4806-B4A3-D19A840B420F}" srcOrd="4" destOrd="0" parTransId="{6E1A93B6-86E4-40C8-87EF-753990AB5379}" sibTransId="{AD33CB7B-3835-494E-AC00-FDC0E0182CB7}"/>
    <dgm:cxn modelId="{FC5B0DAB-703D-4F0F-A37C-8C3CAF6C7661}" srcId="{1E828118-02F2-4F43-B5E1-E675CEC945E2}" destId="{45D9A221-239F-4FAA-831C-356898A9E7B7}" srcOrd="1" destOrd="0" parTransId="{AA0EB55F-2BF8-46EA-B095-D3FE42F7F01B}" sibTransId="{C6CC838E-39AA-4918-9963-E4D0E316C5B1}"/>
    <dgm:cxn modelId="{6BAEAAB3-AFFB-4EBE-9C4A-BDC7FBAA0FB0}" srcId="{1E828118-02F2-4F43-B5E1-E675CEC945E2}" destId="{7F08018B-9446-46EC-9A92-597C68A973FA}" srcOrd="2" destOrd="0" parTransId="{3C78288F-6B24-4F20-9702-AD9B20D09AF8}" sibTransId="{03E6A166-77C8-4C8D-82A1-89AB67267E21}"/>
    <dgm:cxn modelId="{571B2DCA-7F42-4BCA-9222-A5FA66C74EE2}" type="presOf" srcId="{092AD6B5-1DAE-4806-B4A3-D19A840B420F}" destId="{0E48F355-0981-4917-A84E-29CBF3D35212}" srcOrd="0" destOrd="0" presId="urn:microsoft.com/office/officeart/2018/5/layout/IconCircleLabelList"/>
    <dgm:cxn modelId="{54D1F2EE-EC13-4495-8EA0-DE6B52FCAECD}" type="presOf" srcId="{7F08018B-9446-46EC-9A92-597C68A973FA}" destId="{09B4F644-1A21-4DC7-92D0-7509698814BD}" srcOrd="0" destOrd="0" presId="urn:microsoft.com/office/officeart/2018/5/layout/IconCircleLabelList"/>
    <dgm:cxn modelId="{042738FD-8372-4B8B-83CE-1D8329962486}" type="presOf" srcId="{45D9A221-239F-4FAA-831C-356898A9E7B7}" destId="{C811038F-5F0F-41D2-A513-9A748623F80A}" srcOrd="0" destOrd="0" presId="urn:microsoft.com/office/officeart/2018/5/layout/IconCircleLabelList"/>
    <dgm:cxn modelId="{BA64C437-92F6-47D4-B026-7151BE3AC563}" type="presParOf" srcId="{ABD969B6-2CD4-4663-AB28-27E8B918F932}" destId="{63202EC2-390A-4332-BEFB-D7D82426450E}" srcOrd="0" destOrd="0" presId="urn:microsoft.com/office/officeart/2018/5/layout/IconCircleLabelList"/>
    <dgm:cxn modelId="{B945639B-D5EF-4121-9D09-A821FCE2DB90}" type="presParOf" srcId="{63202EC2-390A-4332-BEFB-D7D82426450E}" destId="{EE073896-0937-4FA7-A53A-A3D1BA99A89B}" srcOrd="0" destOrd="0" presId="urn:microsoft.com/office/officeart/2018/5/layout/IconCircleLabelList"/>
    <dgm:cxn modelId="{C791D542-4462-48DB-859E-F5E713C5E5F3}" type="presParOf" srcId="{63202EC2-390A-4332-BEFB-D7D82426450E}" destId="{1F6BF957-32C2-49B4-8CD3-47BCD3B98351}" srcOrd="1" destOrd="0" presId="urn:microsoft.com/office/officeart/2018/5/layout/IconCircleLabelList"/>
    <dgm:cxn modelId="{CF3CC46F-6299-4220-8F68-775A0C73537B}" type="presParOf" srcId="{63202EC2-390A-4332-BEFB-D7D82426450E}" destId="{148983E9-5873-495F-920A-5102E11F26A3}" srcOrd="2" destOrd="0" presId="urn:microsoft.com/office/officeart/2018/5/layout/IconCircleLabelList"/>
    <dgm:cxn modelId="{BEE5ED1A-B74B-4D1A-A622-6DBC37FDADF0}" type="presParOf" srcId="{63202EC2-390A-4332-BEFB-D7D82426450E}" destId="{37AF488D-C66F-4ABF-AEE1-4584881844EA}" srcOrd="3" destOrd="0" presId="urn:microsoft.com/office/officeart/2018/5/layout/IconCircleLabelList"/>
    <dgm:cxn modelId="{CABFEFA8-D4C2-4175-BE11-8C41DA05A9C3}" type="presParOf" srcId="{ABD969B6-2CD4-4663-AB28-27E8B918F932}" destId="{E1B78F93-E00D-4F11-A112-AB74F13A10C1}" srcOrd="1" destOrd="0" presId="urn:microsoft.com/office/officeart/2018/5/layout/IconCircleLabelList"/>
    <dgm:cxn modelId="{CED17230-2797-4308-8BEC-D132A4F65B45}" type="presParOf" srcId="{ABD969B6-2CD4-4663-AB28-27E8B918F932}" destId="{454BD1D9-C2EA-464D-AC41-479A16835E15}" srcOrd="2" destOrd="0" presId="urn:microsoft.com/office/officeart/2018/5/layout/IconCircleLabelList"/>
    <dgm:cxn modelId="{A2C38DC6-4800-4185-9287-DA58949A38B4}" type="presParOf" srcId="{454BD1D9-C2EA-464D-AC41-479A16835E15}" destId="{299BC698-0BDB-414A-A57E-FA44BA551991}" srcOrd="0" destOrd="0" presId="urn:microsoft.com/office/officeart/2018/5/layout/IconCircleLabelList"/>
    <dgm:cxn modelId="{A095569C-6DD9-419C-BB22-52002E26A583}" type="presParOf" srcId="{454BD1D9-C2EA-464D-AC41-479A16835E15}" destId="{ACB30E41-4F8D-49C8-B7CF-478A6E3AB6AF}" srcOrd="1" destOrd="0" presId="urn:microsoft.com/office/officeart/2018/5/layout/IconCircleLabelList"/>
    <dgm:cxn modelId="{A2F1FF71-C2C9-4691-8B4C-E6308690C795}" type="presParOf" srcId="{454BD1D9-C2EA-464D-AC41-479A16835E15}" destId="{D9EF3500-6DB3-4F4B-8E2E-B7291D707DBC}" srcOrd="2" destOrd="0" presId="urn:microsoft.com/office/officeart/2018/5/layout/IconCircleLabelList"/>
    <dgm:cxn modelId="{7F2AB6B0-D833-412B-B8D2-3F02BDC7730A}" type="presParOf" srcId="{454BD1D9-C2EA-464D-AC41-479A16835E15}" destId="{C811038F-5F0F-41D2-A513-9A748623F80A}" srcOrd="3" destOrd="0" presId="urn:microsoft.com/office/officeart/2018/5/layout/IconCircleLabelList"/>
    <dgm:cxn modelId="{795AE30D-1C31-4829-A94E-2CC5E825832E}" type="presParOf" srcId="{ABD969B6-2CD4-4663-AB28-27E8B918F932}" destId="{635618C4-D27B-4395-B4CA-22AB46CDCAE6}" srcOrd="3" destOrd="0" presId="urn:microsoft.com/office/officeart/2018/5/layout/IconCircleLabelList"/>
    <dgm:cxn modelId="{4C5EE409-054C-412C-81AE-1B533876E2DA}" type="presParOf" srcId="{ABD969B6-2CD4-4663-AB28-27E8B918F932}" destId="{1611F8B2-C2E0-4463-82C5-908990441C68}" srcOrd="4" destOrd="0" presId="urn:microsoft.com/office/officeart/2018/5/layout/IconCircleLabelList"/>
    <dgm:cxn modelId="{52D9FFF7-3E70-41DA-9281-A1ADC9C548EF}" type="presParOf" srcId="{1611F8B2-C2E0-4463-82C5-908990441C68}" destId="{94061596-1053-4F60-9643-24C1063DA178}" srcOrd="0" destOrd="0" presId="urn:microsoft.com/office/officeart/2018/5/layout/IconCircleLabelList"/>
    <dgm:cxn modelId="{6EE82D7A-1E2C-42C3-98CB-A0BF2E2B05AB}" type="presParOf" srcId="{1611F8B2-C2E0-4463-82C5-908990441C68}" destId="{496C4155-4E90-4E43-9B74-E59F40BC4638}" srcOrd="1" destOrd="0" presId="urn:microsoft.com/office/officeart/2018/5/layout/IconCircleLabelList"/>
    <dgm:cxn modelId="{3C751CFE-D499-4D0D-9B94-6C70CF292C60}" type="presParOf" srcId="{1611F8B2-C2E0-4463-82C5-908990441C68}" destId="{8F94C2D5-2C98-4989-A9DF-CD3933615404}" srcOrd="2" destOrd="0" presId="urn:microsoft.com/office/officeart/2018/5/layout/IconCircleLabelList"/>
    <dgm:cxn modelId="{6E73E3CF-B088-45B0-A842-0F6511C5C850}" type="presParOf" srcId="{1611F8B2-C2E0-4463-82C5-908990441C68}" destId="{09B4F644-1A21-4DC7-92D0-7509698814BD}" srcOrd="3" destOrd="0" presId="urn:microsoft.com/office/officeart/2018/5/layout/IconCircleLabelList"/>
    <dgm:cxn modelId="{93187AA4-04DE-45B0-A153-490383215BC4}" type="presParOf" srcId="{ABD969B6-2CD4-4663-AB28-27E8B918F932}" destId="{E2E708D9-6D93-4F56-A537-D6A969D73F8F}" srcOrd="5" destOrd="0" presId="urn:microsoft.com/office/officeart/2018/5/layout/IconCircleLabelList"/>
    <dgm:cxn modelId="{E906FEE6-2C30-40A2-A18E-410BCF549192}" type="presParOf" srcId="{ABD969B6-2CD4-4663-AB28-27E8B918F932}" destId="{E5B3F69B-8AC8-497B-B4C3-BC8E909604A9}" srcOrd="6" destOrd="0" presId="urn:microsoft.com/office/officeart/2018/5/layout/IconCircleLabelList"/>
    <dgm:cxn modelId="{D2BE87FE-8BF9-406C-A95F-88B48AC0D17D}" type="presParOf" srcId="{E5B3F69B-8AC8-497B-B4C3-BC8E909604A9}" destId="{64872779-AB84-4179-9293-22D7B9896FCE}" srcOrd="0" destOrd="0" presId="urn:microsoft.com/office/officeart/2018/5/layout/IconCircleLabelList"/>
    <dgm:cxn modelId="{7012B121-17FC-4E00-BE34-CCC15A3F0D68}" type="presParOf" srcId="{E5B3F69B-8AC8-497B-B4C3-BC8E909604A9}" destId="{AFE03DC5-5773-4E6D-B92C-A4C244AA426F}" srcOrd="1" destOrd="0" presId="urn:microsoft.com/office/officeart/2018/5/layout/IconCircleLabelList"/>
    <dgm:cxn modelId="{222675FF-3738-4593-AADC-92A56A97BAFF}" type="presParOf" srcId="{E5B3F69B-8AC8-497B-B4C3-BC8E909604A9}" destId="{20C700CB-8032-4934-8A7A-4F3569EF4A5E}" srcOrd="2" destOrd="0" presId="urn:microsoft.com/office/officeart/2018/5/layout/IconCircleLabelList"/>
    <dgm:cxn modelId="{72DE6C64-45AD-4433-BFCF-AA1CA061811A}" type="presParOf" srcId="{E5B3F69B-8AC8-497B-B4C3-BC8E909604A9}" destId="{E6A94BDB-75A8-46C4-B35C-6BBF5C65B990}" srcOrd="3" destOrd="0" presId="urn:microsoft.com/office/officeart/2018/5/layout/IconCircleLabelList"/>
    <dgm:cxn modelId="{98737260-8C25-4784-94EC-CD2A8322A10D}" type="presParOf" srcId="{ABD969B6-2CD4-4663-AB28-27E8B918F932}" destId="{0099BB38-FB13-486F-9D18-D1F20250278B}" srcOrd="7" destOrd="0" presId="urn:microsoft.com/office/officeart/2018/5/layout/IconCircleLabelList"/>
    <dgm:cxn modelId="{2786AE0A-AF8B-455D-931E-11820F92A809}" type="presParOf" srcId="{ABD969B6-2CD4-4663-AB28-27E8B918F932}" destId="{3C6FC236-E1FC-4CC5-B2A4-65EC11F06FF0}" srcOrd="8" destOrd="0" presId="urn:microsoft.com/office/officeart/2018/5/layout/IconCircleLabelList"/>
    <dgm:cxn modelId="{B6035C3E-3C65-42EF-B87A-3402AA07CE42}" type="presParOf" srcId="{3C6FC236-E1FC-4CC5-B2A4-65EC11F06FF0}" destId="{5E78A8BF-AD5F-4F71-A511-DD168AA9BE14}" srcOrd="0" destOrd="0" presId="urn:microsoft.com/office/officeart/2018/5/layout/IconCircleLabelList"/>
    <dgm:cxn modelId="{15783570-0523-43CF-9A61-1DC479A4D43D}" type="presParOf" srcId="{3C6FC236-E1FC-4CC5-B2A4-65EC11F06FF0}" destId="{47701A1C-0750-4C96-BE0A-81BF7637DAFD}" srcOrd="1" destOrd="0" presId="urn:microsoft.com/office/officeart/2018/5/layout/IconCircleLabelList"/>
    <dgm:cxn modelId="{AA9B6CE9-84EA-431E-9BC4-9BD83E7F2837}" type="presParOf" srcId="{3C6FC236-E1FC-4CC5-B2A4-65EC11F06FF0}" destId="{49D17E91-6EB4-42D8-BF6B-C34158887151}" srcOrd="2" destOrd="0" presId="urn:microsoft.com/office/officeart/2018/5/layout/IconCircleLabelList"/>
    <dgm:cxn modelId="{D9AD279A-4323-42E4-A0D7-F15071DF9356}" type="presParOf" srcId="{3C6FC236-E1FC-4CC5-B2A4-65EC11F06FF0}" destId="{0E48F355-0981-4917-A84E-29CBF3D3521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DF9C1B-3CD7-4F61-954B-41A8C3850FC9}">
      <dsp:nvSpPr>
        <dsp:cNvPr id="0" name=""/>
        <dsp:cNvSpPr/>
      </dsp:nvSpPr>
      <dsp:spPr>
        <a:xfrm>
          <a:off x="726337" y="71059"/>
          <a:ext cx="1990125" cy="1990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97CCF7-58BC-4D29-BB5B-9419BF7C8135}">
      <dsp:nvSpPr>
        <dsp:cNvPr id="0" name=""/>
        <dsp:cNvSpPr/>
      </dsp:nvSpPr>
      <dsp:spPr>
        <a:xfrm>
          <a:off x="1150462" y="495184"/>
          <a:ext cx="1141874" cy="11418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FD536C-B3E5-4978-A5E6-DEEB78E582F0}">
      <dsp:nvSpPr>
        <dsp:cNvPr id="0" name=""/>
        <dsp:cNvSpPr/>
      </dsp:nvSpPr>
      <dsp:spPr>
        <a:xfrm>
          <a:off x="90149" y="268105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200" kern="1200"/>
            <a:t>Arquitetura e Padrões Escolhidos</a:t>
          </a:r>
          <a:endParaRPr lang="en-US" sz="2200" kern="1200"/>
        </a:p>
      </dsp:txBody>
      <dsp:txXfrm>
        <a:off x="90149" y="2681059"/>
        <a:ext cx="3262500" cy="720000"/>
      </dsp:txXfrm>
    </dsp:sp>
    <dsp:sp modelId="{5CA64CD2-DDA3-42F9-A73D-9936E620E77D}">
      <dsp:nvSpPr>
        <dsp:cNvPr id="0" name=""/>
        <dsp:cNvSpPr/>
      </dsp:nvSpPr>
      <dsp:spPr>
        <a:xfrm>
          <a:off x="4559774" y="71059"/>
          <a:ext cx="1990125" cy="1990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7D9F53-61E9-4965-81B9-9361E2C3DDEA}">
      <dsp:nvSpPr>
        <dsp:cNvPr id="0" name=""/>
        <dsp:cNvSpPr/>
      </dsp:nvSpPr>
      <dsp:spPr>
        <a:xfrm>
          <a:off x="4983899" y="495184"/>
          <a:ext cx="1141874" cy="11418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BEA7C6-2A7E-4476-9589-8A9A6129CB47}">
      <dsp:nvSpPr>
        <dsp:cNvPr id="0" name=""/>
        <dsp:cNvSpPr/>
      </dsp:nvSpPr>
      <dsp:spPr>
        <a:xfrm>
          <a:off x="3923587" y="268105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200" kern="1200"/>
            <a:t>Diagrama</a:t>
          </a:r>
          <a:endParaRPr lang="en-US" sz="2200" kern="1200"/>
        </a:p>
      </dsp:txBody>
      <dsp:txXfrm>
        <a:off x="3923587" y="2681059"/>
        <a:ext cx="3262500" cy="720000"/>
      </dsp:txXfrm>
    </dsp:sp>
    <dsp:sp modelId="{668707B2-6383-43C8-A039-8F47BB7CDEBF}">
      <dsp:nvSpPr>
        <dsp:cNvPr id="0" name=""/>
        <dsp:cNvSpPr/>
      </dsp:nvSpPr>
      <dsp:spPr>
        <a:xfrm>
          <a:off x="8393212" y="71059"/>
          <a:ext cx="1990125" cy="1990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38C2AA-42BC-4F48-9DBB-C6EA3929B617}">
      <dsp:nvSpPr>
        <dsp:cNvPr id="0" name=""/>
        <dsp:cNvSpPr/>
      </dsp:nvSpPr>
      <dsp:spPr>
        <a:xfrm>
          <a:off x="8817337" y="495184"/>
          <a:ext cx="1141874" cy="11418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0B0C7-1620-4D71-BA68-1B06552DC22C}">
      <dsp:nvSpPr>
        <dsp:cNvPr id="0" name=""/>
        <dsp:cNvSpPr/>
      </dsp:nvSpPr>
      <dsp:spPr>
        <a:xfrm>
          <a:off x="7757024" y="268105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200" kern="1200"/>
            <a:t>Endpoints</a:t>
          </a:r>
          <a:endParaRPr lang="en-US" sz="2200" kern="1200"/>
        </a:p>
      </dsp:txBody>
      <dsp:txXfrm>
        <a:off x="7757024" y="2681059"/>
        <a:ext cx="326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073896-0937-4FA7-A53A-A3D1BA99A89B}">
      <dsp:nvSpPr>
        <dsp:cNvPr id="0" name=""/>
        <dsp:cNvSpPr/>
      </dsp:nvSpPr>
      <dsp:spPr>
        <a:xfrm>
          <a:off x="775837" y="656059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6BF957-32C2-49B4-8CD3-47BCD3B98351}">
      <dsp:nvSpPr>
        <dsp:cNvPr id="0" name=""/>
        <dsp:cNvSpPr/>
      </dsp:nvSpPr>
      <dsp:spPr>
        <a:xfrm>
          <a:off x="1009837" y="89005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F488D-C66F-4ABF-AEE1-4584881844EA}">
      <dsp:nvSpPr>
        <dsp:cNvPr id="0" name=""/>
        <dsp:cNvSpPr/>
      </dsp:nvSpPr>
      <dsp:spPr>
        <a:xfrm>
          <a:off x="424837" y="209605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300" kern="1200" dirty="0"/>
            <a:t>Clean</a:t>
          </a:r>
          <a:endParaRPr lang="en-US" sz="2300" kern="1200" dirty="0"/>
        </a:p>
      </dsp:txBody>
      <dsp:txXfrm>
        <a:off x="424837" y="2096059"/>
        <a:ext cx="1800000" cy="720000"/>
      </dsp:txXfrm>
    </dsp:sp>
    <dsp:sp modelId="{299BC698-0BDB-414A-A57E-FA44BA551991}">
      <dsp:nvSpPr>
        <dsp:cNvPr id="0" name=""/>
        <dsp:cNvSpPr/>
      </dsp:nvSpPr>
      <dsp:spPr>
        <a:xfrm>
          <a:off x="2890837" y="656059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B30E41-4F8D-49C8-B7CF-478A6E3AB6AF}">
      <dsp:nvSpPr>
        <dsp:cNvPr id="0" name=""/>
        <dsp:cNvSpPr/>
      </dsp:nvSpPr>
      <dsp:spPr>
        <a:xfrm>
          <a:off x="3124837" y="890059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1038F-5F0F-41D2-A513-9A748623F80A}">
      <dsp:nvSpPr>
        <dsp:cNvPr id="0" name=""/>
        <dsp:cNvSpPr/>
      </dsp:nvSpPr>
      <dsp:spPr>
        <a:xfrm>
          <a:off x="2539837" y="209605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300" kern="1200" dirty="0" err="1"/>
            <a:t>Solid</a:t>
          </a:r>
          <a:endParaRPr lang="en-US" sz="2300" kern="1200" dirty="0"/>
        </a:p>
      </dsp:txBody>
      <dsp:txXfrm>
        <a:off x="2539837" y="2096059"/>
        <a:ext cx="1800000" cy="720000"/>
      </dsp:txXfrm>
    </dsp:sp>
    <dsp:sp modelId="{94061596-1053-4F60-9643-24C1063DA178}">
      <dsp:nvSpPr>
        <dsp:cNvPr id="0" name=""/>
        <dsp:cNvSpPr/>
      </dsp:nvSpPr>
      <dsp:spPr>
        <a:xfrm>
          <a:off x="5005837" y="656059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6C4155-4E90-4E43-9B74-E59F40BC4638}">
      <dsp:nvSpPr>
        <dsp:cNvPr id="0" name=""/>
        <dsp:cNvSpPr/>
      </dsp:nvSpPr>
      <dsp:spPr>
        <a:xfrm>
          <a:off x="5239837" y="890059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4F644-1A21-4DC7-92D0-7509698814BD}">
      <dsp:nvSpPr>
        <dsp:cNvPr id="0" name=""/>
        <dsp:cNvSpPr/>
      </dsp:nvSpPr>
      <dsp:spPr>
        <a:xfrm>
          <a:off x="4654837" y="209605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300" kern="1200" dirty="0" err="1"/>
            <a:t>Strategy</a:t>
          </a:r>
          <a:endParaRPr lang="en-US" sz="2300" kern="1200" dirty="0"/>
        </a:p>
      </dsp:txBody>
      <dsp:txXfrm>
        <a:off x="4654837" y="2096059"/>
        <a:ext cx="1800000" cy="720000"/>
      </dsp:txXfrm>
    </dsp:sp>
    <dsp:sp modelId="{64872779-AB84-4179-9293-22D7B9896FCE}">
      <dsp:nvSpPr>
        <dsp:cNvPr id="0" name=""/>
        <dsp:cNvSpPr/>
      </dsp:nvSpPr>
      <dsp:spPr>
        <a:xfrm>
          <a:off x="7120837" y="656059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E03DC5-5773-4E6D-B92C-A4C244AA426F}">
      <dsp:nvSpPr>
        <dsp:cNvPr id="0" name=""/>
        <dsp:cNvSpPr/>
      </dsp:nvSpPr>
      <dsp:spPr>
        <a:xfrm>
          <a:off x="7354837" y="890059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A94BDB-75A8-46C4-B35C-6BBF5C65B990}">
      <dsp:nvSpPr>
        <dsp:cNvPr id="0" name=""/>
        <dsp:cNvSpPr/>
      </dsp:nvSpPr>
      <dsp:spPr>
        <a:xfrm>
          <a:off x="6769837" y="209605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300" kern="1200"/>
            <a:t>Repository</a:t>
          </a:r>
          <a:endParaRPr lang="en-US" sz="2300" kern="1200"/>
        </a:p>
      </dsp:txBody>
      <dsp:txXfrm>
        <a:off x="6769837" y="2096059"/>
        <a:ext cx="1800000" cy="720000"/>
      </dsp:txXfrm>
    </dsp:sp>
    <dsp:sp modelId="{5E78A8BF-AD5F-4F71-A511-DD168AA9BE14}">
      <dsp:nvSpPr>
        <dsp:cNvPr id="0" name=""/>
        <dsp:cNvSpPr/>
      </dsp:nvSpPr>
      <dsp:spPr>
        <a:xfrm>
          <a:off x="9235837" y="656059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701A1C-0750-4C96-BE0A-81BF7637DAFD}">
      <dsp:nvSpPr>
        <dsp:cNvPr id="0" name=""/>
        <dsp:cNvSpPr/>
      </dsp:nvSpPr>
      <dsp:spPr>
        <a:xfrm>
          <a:off x="9469837" y="890059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8F355-0981-4917-A84E-29CBF3D35212}">
      <dsp:nvSpPr>
        <dsp:cNvPr id="0" name=""/>
        <dsp:cNvSpPr/>
      </dsp:nvSpPr>
      <dsp:spPr>
        <a:xfrm>
          <a:off x="8884837" y="209605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300" kern="1200"/>
            <a:t>Dependecy Injection</a:t>
          </a:r>
          <a:endParaRPr lang="en-US" sz="2300" kern="1200"/>
        </a:p>
      </dsp:txBody>
      <dsp:txXfrm>
        <a:off x="8884837" y="2096059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EDF4F-DE8A-BE4B-95EB-98FA177E08A5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FCE3E-E34C-6E43-B4FF-3F69E9C5AA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77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FCE3E-E34C-6E43-B4FF-3F69E9C5AAB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11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FCE3E-E34C-6E43-B4FF-3F69E9C5AAB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922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6201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3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6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838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2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3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7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0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7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11/20/23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9612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1CDFD0-89A2-F86B-B4D3-B1E69D4A2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602162"/>
            <a:ext cx="4457690" cy="1720850"/>
          </a:xfrm>
        </p:spPr>
        <p:txBody>
          <a:bodyPr anchor="ctr">
            <a:normAutofit/>
          </a:bodyPr>
          <a:lstStyle/>
          <a:p>
            <a:r>
              <a:rPr lang="pt-BR" dirty="0"/>
              <a:t>Trabalho Final</a:t>
            </a:r>
            <a:br>
              <a:rPr lang="pt-BR" dirty="0"/>
            </a:br>
            <a:r>
              <a:rPr lang="pt-BR" dirty="0"/>
              <a:t>Fundamentos de Desenvolvimento de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0E784F-F8EF-5F06-BD24-6A687411C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29322" y="4319270"/>
            <a:ext cx="3101846" cy="2136965"/>
          </a:xfrm>
        </p:spPr>
        <p:txBody>
          <a:bodyPr anchor="ctr">
            <a:normAutofit/>
          </a:bodyPr>
          <a:lstStyle/>
          <a:p>
            <a:pPr algn="r"/>
            <a:r>
              <a:rPr lang="pt-BR" dirty="0"/>
              <a:t>Anderson </a:t>
            </a:r>
            <a:r>
              <a:rPr lang="pt-BR" dirty="0" err="1"/>
              <a:t>Sprenger</a:t>
            </a:r>
            <a:r>
              <a:rPr lang="pt-BR" dirty="0"/>
              <a:t>, Gabriel </a:t>
            </a:r>
            <a:r>
              <a:rPr lang="pt-BR" dirty="0" err="1"/>
              <a:t>Zurawski</a:t>
            </a:r>
            <a:r>
              <a:rPr lang="pt-BR" dirty="0"/>
              <a:t>, Vinicius Dias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CEAF4D92-620D-AA16-A280-07AB33F00F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488" b="29523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9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39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69D264-639C-247E-05AA-817AB1712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pt-BR" dirty="0"/>
              <a:t>Processos de desenvolvimento</a:t>
            </a:r>
            <a:endParaRPr lang="pt-BR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1B5D7760-02C5-0D0E-6A09-73BBB7452E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399528"/>
              </p:ext>
            </p:extLst>
          </p:nvPr>
        </p:nvGraphicFramePr>
        <p:xfrm>
          <a:off x="541338" y="2843212"/>
          <a:ext cx="11109674" cy="347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864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734D9E-1D43-E90D-B615-6B247A435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pt-BR"/>
              <a:t>Arquitetura e Padrões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CDFA550C-7903-EAB7-7574-773EB3FE8F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4061788"/>
              </p:ext>
            </p:extLst>
          </p:nvPr>
        </p:nvGraphicFramePr>
        <p:xfrm>
          <a:off x="541338" y="2843212"/>
          <a:ext cx="11109674" cy="347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318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E85DA7-7A16-0C86-1A99-2E89CD644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6050" y="1079500"/>
            <a:ext cx="3884962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/>
              <a:t>Diagrama</a:t>
            </a:r>
          </a:p>
        </p:txBody>
      </p:sp>
      <p:pic>
        <p:nvPicPr>
          <p:cNvPr id="10" name="Espaço Reservado para Conteúdo 9" descr="Diagrama&#10;&#10;Descrição gerada automaticamente">
            <a:extLst>
              <a:ext uri="{FF2B5EF4-FFF2-40B4-BE49-F238E27FC236}">
                <a16:creationId xmlns:a16="http://schemas.microsoft.com/office/drawing/2014/main" id="{668FA535-AB12-5178-114B-2B862648D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58" r="10117" b="-2"/>
          <a:stretch/>
        </p:blipFill>
        <p:spPr>
          <a:xfrm>
            <a:off x="540988" y="540000"/>
            <a:ext cx="6671025" cy="577800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8531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067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87EB0A-918B-7E84-6F16-B341C5E21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750" y="1011237"/>
            <a:ext cx="6120000" cy="860400"/>
          </a:xfrm>
        </p:spPr>
        <p:txBody>
          <a:bodyPr anchor="b">
            <a:normAutofit/>
          </a:bodyPr>
          <a:lstStyle/>
          <a:p>
            <a:pPr algn="ctr"/>
            <a:r>
              <a:rPr lang="pt-BR" dirty="0" err="1"/>
              <a:t>Endpoints</a:t>
            </a:r>
            <a:endParaRPr lang="pt-BR" dirty="0"/>
          </a:p>
        </p:txBody>
      </p:sp>
      <p:pic>
        <p:nvPicPr>
          <p:cNvPr id="14" name="Picture 4" descr="Mesa com itens de produtividade">
            <a:extLst>
              <a:ext uri="{FF2B5EF4-FFF2-40B4-BE49-F238E27FC236}">
                <a16:creationId xmlns:a16="http://schemas.microsoft.com/office/drawing/2014/main" id="{E020D217-9315-A0F5-48EB-2F480FB59D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786" r="23536" b="-1"/>
          <a:stretch/>
        </p:blipFill>
        <p:spPr>
          <a:xfrm>
            <a:off x="20" y="10"/>
            <a:ext cx="3870969" cy="6857990"/>
          </a:xfrm>
          <a:prstGeom prst="rect">
            <a:avLst/>
          </a:prstGeom>
        </p:spPr>
      </p:pic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475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CB7316-1E56-DA2A-8FF7-BEBC04381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750" y="2759076"/>
            <a:ext cx="6121400" cy="3009899"/>
          </a:xfrm>
        </p:spPr>
        <p:txBody>
          <a:bodyPr>
            <a:normAutofit/>
          </a:bodyPr>
          <a:lstStyle/>
          <a:p>
            <a:r>
              <a:rPr lang="pt-BR" b="1" dirty="0"/>
              <a:t>GET</a:t>
            </a:r>
            <a:r>
              <a:rPr lang="pt-BR" dirty="0"/>
              <a:t> Produtos Disponíveis</a:t>
            </a:r>
          </a:p>
          <a:p>
            <a:r>
              <a:rPr lang="pt-BR" b="1" dirty="0"/>
              <a:t>POST</a:t>
            </a:r>
            <a:r>
              <a:rPr lang="pt-BR" dirty="0"/>
              <a:t> Solicitar Orçamento</a:t>
            </a:r>
          </a:p>
          <a:p>
            <a:r>
              <a:rPr lang="pt-BR" b="1" dirty="0"/>
              <a:t>GET</a:t>
            </a:r>
            <a:r>
              <a:rPr lang="pt-BR" dirty="0"/>
              <a:t> Efetivar Orçamento</a:t>
            </a:r>
          </a:p>
          <a:p>
            <a:r>
              <a:rPr lang="pt-BR" b="1" dirty="0"/>
              <a:t>GET</a:t>
            </a:r>
            <a:r>
              <a:rPr lang="pt-BR" dirty="0"/>
              <a:t> Gerar Relatório</a:t>
            </a:r>
          </a:p>
        </p:txBody>
      </p:sp>
    </p:spTree>
    <p:extLst>
      <p:ext uri="{BB962C8B-B14F-4D97-AF65-F5344CB8AC3E}">
        <p14:creationId xmlns:p14="http://schemas.microsoft.com/office/powerpoint/2010/main" val="671576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EE1EC9-FA06-9566-8554-C04C57367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10" y="4602162"/>
            <a:ext cx="4457690" cy="1720850"/>
          </a:xfrm>
        </p:spPr>
        <p:txBody>
          <a:bodyPr vert="horz" lIns="0" tIns="0" rIns="0" bIns="0" rtlCol="0" anchor="ctr" anchorCtr="0">
            <a:normAutofit/>
          </a:bodyPr>
          <a:lstStyle/>
          <a:p>
            <a:pPr algn="ctr"/>
            <a:r>
              <a:rPr lang="en-US" dirty="0" err="1"/>
              <a:t>Aplicação</a:t>
            </a:r>
            <a:endParaRPr lang="en-US" dirty="0"/>
          </a:p>
        </p:txBody>
      </p:sp>
      <p:pic>
        <p:nvPicPr>
          <p:cNvPr id="4" name="Picture 3" descr="Script de computador em uma tela">
            <a:extLst>
              <a:ext uri="{FF2B5EF4-FFF2-40B4-BE49-F238E27FC236}">
                <a16:creationId xmlns:a16="http://schemas.microsoft.com/office/drawing/2014/main" id="{4EB004FA-C434-9124-BBF5-A7DFD4C556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449" b="27218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6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2B7EF5-BB9A-FF8F-46FA-B35DD9972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10" y="4602162"/>
            <a:ext cx="4457690" cy="1720850"/>
          </a:xfrm>
        </p:spPr>
        <p:txBody>
          <a:bodyPr vert="horz" lIns="0" tIns="0" rIns="0" bIns="0" rtlCol="0" anchor="ctr" anchorCtr="0">
            <a:normAutofit/>
          </a:bodyPr>
          <a:lstStyle/>
          <a:p>
            <a:pPr algn="ctr"/>
            <a:r>
              <a:rPr lang="en-US"/>
              <a:t>Testes unitários</a:t>
            </a:r>
          </a:p>
        </p:txBody>
      </p:sp>
      <p:pic>
        <p:nvPicPr>
          <p:cNvPr id="4" name="Picture 3" descr="Tubos de ensaio com solução, um deles vermelho">
            <a:extLst>
              <a:ext uri="{FF2B5EF4-FFF2-40B4-BE49-F238E27FC236}">
                <a16:creationId xmlns:a16="http://schemas.microsoft.com/office/drawing/2014/main" id="{0C5F0D9C-DFAD-18A5-007A-633383FD24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672" b="7995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476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E3011A-7D91-47BB-0A4B-C368B068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3976" y="1079500"/>
            <a:ext cx="4456328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/>
              <a:t>Obrigado!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C81EAC2-A219-4AF7-884B-B9292FF9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1058433" y="184491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3CB92D7-8EE8-4690-BD3D-150988D4F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>
            <a:off x="388193" y="3690094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62ACCB-9A97-41C7-8114-309BF7098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3500000" flipH="1" flipV="1">
            <a:off x="854399" y="71786"/>
            <a:ext cx="2287608" cy="3673900"/>
            <a:chOff x="-6080955" y="3437416"/>
            <a:chExt cx="2287608" cy="367390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6FE4860-594E-416D-AD19-BD17BF1076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4937151" y="4754133"/>
              <a:ext cx="0" cy="23571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B450267-91DE-47A0-B5A9-1082E8E6D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-5226554" y="3437416"/>
              <a:ext cx="571820" cy="1316717"/>
            </a:xfrm>
            <a:custGeom>
              <a:avLst/>
              <a:gdLst>
                <a:gd name="connsiteX0" fmla="*/ 282417 w 571820"/>
                <a:gd name="connsiteY0" fmla="*/ 1316717 h 1316717"/>
                <a:gd name="connsiteX1" fmla="*/ 285910 w 571820"/>
                <a:gd name="connsiteY1" fmla="*/ 1313542 h 1316717"/>
                <a:gd name="connsiteX2" fmla="*/ 289403 w 571820"/>
                <a:gd name="connsiteY2" fmla="*/ 1316717 h 1316717"/>
                <a:gd name="connsiteX3" fmla="*/ 289403 w 571820"/>
                <a:gd name="connsiteY3" fmla="*/ 1310368 h 1316717"/>
                <a:gd name="connsiteX4" fmla="*/ 309203 w 571820"/>
                <a:gd name="connsiteY4" fmla="*/ 1292372 h 1316717"/>
                <a:gd name="connsiteX5" fmla="*/ 571820 w 571820"/>
                <a:gd name="connsiteY5" fmla="*/ 658358 h 1316717"/>
                <a:gd name="connsiteX6" fmla="*/ 309203 w 571820"/>
                <a:gd name="connsiteY6" fmla="*/ 24345 h 1316717"/>
                <a:gd name="connsiteX7" fmla="*/ 289403 w 571820"/>
                <a:gd name="connsiteY7" fmla="*/ 6349 h 1316717"/>
                <a:gd name="connsiteX8" fmla="*/ 289403 w 571820"/>
                <a:gd name="connsiteY8" fmla="*/ 0 h 1316717"/>
                <a:gd name="connsiteX9" fmla="*/ 285910 w 571820"/>
                <a:gd name="connsiteY9" fmla="*/ 3175 h 1316717"/>
                <a:gd name="connsiteX10" fmla="*/ 282417 w 571820"/>
                <a:gd name="connsiteY10" fmla="*/ 0 h 1316717"/>
                <a:gd name="connsiteX11" fmla="*/ 282417 w 571820"/>
                <a:gd name="connsiteY11" fmla="*/ 6350 h 1316717"/>
                <a:gd name="connsiteX12" fmla="*/ 262617 w 571820"/>
                <a:gd name="connsiteY12" fmla="*/ 24345 h 1316717"/>
                <a:gd name="connsiteX13" fmla="*/ 0 w 571820"/>
                <a:gd name="connsiteY13" fmla="*/ 658359 h 1316717"/>
                <a:gd name="connsiteX14" fmla="*/ 262617 w 571820"/>
                <a:gd name="connsiteY14" fmla="*/ 1292372 h 1316717"/>
                <a:gd name="connsiteX15" fmla="*/ 282417 w 571820"/>
                <a:gd name="connsiteY15" fmla="*/ 1310368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1820" h="1316717">
                  <a:moveTo>
                    <a:pt x="282417" y="1316717"/>
                  </a:moveTo>
                  <a:lnTo>
                    <a:pt x="285910" y="1313542"/>
                  </a:lnTo>
                  <a:lnTo>
                    <a:pt x="289403" y="1316717"/>
                  </a:lnTo>
                  <a:lnTo>
                    <a:pt x="289403" y="1310368"/>
                  </a:lnTo>
                  <a:lnTo>
                    <a:pt x="309203" y="1292372"/>
                  </a:lnTo>
                  <a:cubicBezTo>
                    <a:pt x="471461" y="1130114"/>
                    <a:pt x="571820" y="905956"/>
                    <a:pt x="571820" y="658358"/>
                  </a:cubicBezTo>
                  <a:cubicBezTo>
                    <a:pt x="571820" y="410761"/>
                    <a:pt x="471461" y="186603"/>
                    <a:pt x="309203" y="24345"/>
                  </a:cubicBezTo>
                  <a:lnTo>
                    <a:pt x="289403" y="6349"/>
                  </a:lnTo>
                  <a:lnTo>
                    <a:pt x="289403" y="0"/>
                  </a:lnTo>
                  <a:lnTo>
                    <a:pt x="285910" y="3175"/>
                  </a:lnTo>
                  <a:lnTo>
                    <a:pt x="282417" y="0"/>
                  </a:lnTo>
                  <a:lnTo>
                    <a:pt x="282417" y="6350"/>
                  </a:lnTo>
                  <a:lnTo>
                    <a:pt x="262617" y="24345"/>
                  </a:lnTo>
                  <a:cubicBezTo>
                    <a:pt x="100359" y="186604"/>
                    <a:pt x="0" y="410761"/>
                    <a:pt x="0" y="658359"/>
                  </a:cubicBezTo>
                  <a:cubicBezTo>
                    <a:pt x="0" y="905956"/>
                    <a:pt x="100359" y="1130114"/>
                    <a:pt x="262617" y="1292372"/>
                  </a:cubicBezTo>
                  <a:lnTo>
                    <a:pt x="282417" y="1310368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D7C85C0-B91A-414B-AFA9-1A7E2AB0E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3DAB4A9-0A6B-483A-94B9-9269F0A7A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A3FE842-311A-4ED0-8FB6-C27629659C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A4F8234-51D5-4E6B-8BC0-189BDE6A4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B86BBEB-EBEC-46C1-AF41-ACD34FE8B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CE92474-D2FD-424D-BCFF-EF383386F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3465154-C513-4D8E-AAE7-0008FE766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V="1">
            <a:off x="8942212" y="184491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840A968-B9F1-4307-8A13-48F4453A3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V="1">
            <a:off x="521489" y="5639014"/>
            <a:ext cx="865742" cy="628383"/>
            <a:chOff x="558167" y="958515"/>
            <a:chExt cx="865742" cy="628383"/>
          </a:xfrm>
          <a:solidFill>
            <a:schemeClr val="accent3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BD285FD-B74A-41D4-9B6A-D05634455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>
              <a:off x="558167" y="1122160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0178F9D-D2DC-4F3C-AD80-6AAA24F0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959170" y="95851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FECCAAE-5C44-4266-9D17-6B62D10D7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486523" y="3291143"/>
            <a:ext cx="1785983" cy="2208479"/>
            <a:chOff x="2725201" y="4453039"/>
            <a:chExt cx="1785983" cy="220847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6E30C7C-C5A4-47C6-B415-DFD338E59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0" flipH="1">
              <a:off x="3618192" y="4453039"/>
              <a:ext cx="0" cy="22084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CAEC3F3-279F-40A2-9333-E07B49F18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738439" y="5243393"/>
              <a:ext cx="17609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6245B99-8922-43D7-9E21-DF16E5B69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2725201" y="4861779"/>
              <a:ext cx="1785983" cy="1799739"/>
            </a:xfrm>
            <a:custGeom>
              <a:avLst/>
              <a:gdLst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892991 w 1785983"/>
                <a:gd name="connsiteY8" fmla="*/ 1795123 h 1799739"/>
                <a:gd name="connsiteX9" fmla="*/ 763082 w 1785983"/>
                <a:gd name="connsiteY9" fmla="*/ 1694835 h 1799739"/>
                <a:gd name="connsiteX10" fmla="*/ 379877 w 1785983"/>
                <a:gd name="connsiteY10" fmla="*/ 3722 h 1799739"/>
                <a:gd name="connsiteX11" fmla="*/ 440819 w 1785983"/>
                <a:gd name="connsiteY11" fmla="*/ 59 h 1799739"/>
                <a:gd name="connsiteX0" fmla="*/ 440819 w 1785983"/>
                <a:gd name="connsiteY0" fmla="*/ 59 h 1849891"/>
                <a:gd name="connsiteX1" fmla="*/ 845918 w 1785983"/>
                <a:gd name="connsiteY1" fmla="*/ 261596 h 1849891"/>
                <a:gd name="connsiteX2" fmla="*/ 892992 w 1785983"/>
                <a:gd name="connsiteY2" fmla="*/ 360758 h 1849891"/>
                <a:gd name="connsiteX3" fmla="*/ 892992 w 1785983"/>
                <a:gd name="connsiteY3" fmla="*/ 365372 h 1849891"/>
                <a:gd name="connsiteX4" fmla="*/ 940065 w 1785983"/>
                <a:gd name="connsiteY4" fmla="*/ 266212 h 1849891"/>
                <a:gd name="connsiteX5" fmla="*/ 1406106 w 1785983"/>
                <a:gd name="connsiteY5" fmla="*/ 8338 h 1849891"/>
                <a:gd name="connsiteX6" fmla="*/ 1022901 w 1785983"/>
                <a:gd name="connsiteY6" fmla="*/ 1699451 h 1849891"/>
                <a:gd name="connsiteX7" fmla="*/ 892991 w 1785983"/>
                <a:gd name="connsiteY7" fmla="*/ 1799739 h 1849891"/>
                <a:gd name="connsiteX8" fmla="*/ 838223 w 1785983"/>
                <a:gd name="connsiteY8" fmla="*/ 1849891 h 1849891"/>
                <a:gd name="connsiteX9" fmla="*/ 763082 w 1785983"/>
                <a:gd name="connsiteY9" fmla="*/ 1694835 h 1849891"/>
                <a:gd name="connsiteX10" fmla="*/ 379877 w 1785983"/>
                <a:gd name="connsiteY10" fmla="*/ 3722 h 1849891"/>
                <a:gd name="connsiteX11" fmla="*/ 440819 w 1785983"/>
                <a:gd name="connsiteY11" fmla="*/ 59 h 1849891"/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763082 w 1785983"/>
                <a:gd name="connsiteY8" fmla="*/ 1694835 h 1799739"/>
                <a:gd name="connsiteX9" fmla="*/ 379877 w 1785983"/>
                <a:gd name="connsiteY9" fmla="*/ 3722 h 1799739"/>
                <a:gd name="connsiteX10" fmla="*/ 440819 w 1785983"/>
                <a:gd name="connsiteY10" fmla="*/ 59 h 179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5983" h="1799739">
                  <a:moveTo>
                    <a:pt x="440819" y="59"/>
                  </a:moveTo>
                  <a:cubicBezTo>
                    <a:pt x="584367" y="2557"/>
                    <a:pt x="735105" y="83293"/>
                    <a:pt x="845918" y="261596"/>
                  </a:cubicBezTo>
                  <a:lnTo>
                    <a:pt x="892992" y="360758"/>
                  </a:lnTo>
                  <a:lnTo>
                    <a:pt x="892992" y="365372"/>
                  </a:lnTo>
                  <a:lnTo>
                    <a:pt x="940065" y="266212"/>
                  </a:lnTo>
                  <a:cubicBezTo>
                    <a:pt x="1066709" y="62437"/>
                    <a:pt x="1245499" y="-13903"/>
                    <a:pt x="1406106" y="8338"/>
                  </a:cubicBezTo>
                  <a:cubicBezTo>
                    <a:pt x="1827702" y="66720"/>
                    <a:pt x="2124001" y="804388"/>
                    <a:pt x="1022901" y="1699451"/>
                  </a:cubicBezTo>
                  <a:lnTo>
                    <a:pt x="892991" y="1799739"/>
                  </a:lnTo>
                  <a:lnTo>
                    <a:pt x="763082" y="1694835"/>
                  </a:lnTo>
                  <a:cubicBezTo>
                    <a:pt x="-338018" y="799772"/>
                    <a:pt x="-41719" y="62104"/>
                    <a:pt x="379877" y="3722"/>
                  </a:cubicBezTo>
                  <a:cubicBezTo>
                    <a:pt x="399953" y="942"/>
                    <a:pt x="420313" y="-298"/>
                    <a:pt x="440819" y="59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43" name="Rectangle 30">
              <a:extLst>
                <a:ext uri="{FF2B5EF4-FFF2-40B4-BE49-F238E27FC236}">
                  <a16:creationId xmlns:a16="http://schemas.microsoft.com/office/drawing/2014/main" id="{6CA156F3-AD4C-4C54-84ED-98DF6CBF1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124232" y="5447997"/>
              <a:ext cx="987915" cy="987915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30">
              <a:extLst>
                <a:ext uri="{FF2B5EF4-FFF2-40B4-BE49-F238E27FC236}">
                  <a16:creationId xmlns:a16="http://schemas.microsoft.com/office/drawing/2014/main" id="{E62C7150-4D9E-4540-9750-5C0CD0092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315029" y="5983110"/>
              <a:ext cx="606323" cy="606323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913CEF2-6E97-400A-931E-FF4A7D799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 flipV="1">
            <a:off x="473803" y="5280732"/>
            <a:ext cx="864005" cy="1032464"/>
            <a:chOff x="2207971" y="2384401"/>
            <a:chExt cx="864005" cy="1032464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A5CEF0B-B8FB-4FF1-A747-651347489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2207971" y="285630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0ED6C4E-D62E-40F7-B422-4E52B9FB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607238" y="2688467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EA5F570-510A-4713-81B9-594326F21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440769" y="2384401"/>
              <a:ext cx="313009" cy="1032464"/>
              <a:chOff x="2440769" y="2384401"/>
              <a:chExt cx="313009" cy="1032464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9D1CFD5-F024-44A6-A161-FB99CFE04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2440769" y="2516865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9ADD8AE1-9060-4EF5-91AF-6A7200F6ED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8100000" flipH="1">
                <a:off x="2753778" y="2384401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0A3D83F-F025-4B9A-B82C-F73BE6BD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0114077" y="3690094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54B4D41-E775-46AC-95B8-F9B645FE3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V="1">
            <a:off x="9049994" y="71786"/>
            <a:ext cx="2287608" cy="3673900"/>
            <a:chOff x="-6080955" y="3437416"/>
            <a:chExt cx="2287608" cy="36739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8F5B43-0EA5-41CD-A381-432464009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4937151" y="4754133"/>
              <a:ext cx="0" cy="23571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F202990-7BBC-4E1F-A4A7-8F1AD0E15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-5226554" y="3437416"/>
              <a:ext cx="571820" cy="1316717"/>
            </a:xfrm>
            <a:custGeom>
              <a:avLst/>
              <a:gdLst>
                <a:gd name="connsiteX0" fmla="*/ 282417 w 571820"/>
                <a:gd name="connsiteY0" fmla="*/ 1316717 h 1316717"/>
                <a:gd name="connsiteX1" fmla="*/ 285910 w 571820"/>
                <a:gd name="connsiteY1" fmla="*/ 1313542 h 1316717"/>
                <a:gd name="connsiteX2" fmla="*/ 289403 w 571820"/>
                <a:gd name="connsiteY2" fmla="*/ 1316717 h 1316717"/>
                <a:gd name="connsiteX3" fmla="*/ 289403 w 571820"/>
                <a:gd name="connsiteY3" fmla="*/ 1310368 h 1316717"/>
                <a:gd name="connsiteX4" fmla="*/ 309203 w 571820"/>
                <a:gd name="connsiteY4" fmla="*/ 1292372 h 1316717"/>
                <a:gd name="connsiteX5" fmla="*/ 571820 w 571820"/>
                <a:gd name="connsiteY5" fmla="*/ 658358 h 1316717"/>
                <a:gd name="connsiteX6" fmla="*/ 309203 w 571820"/>
                <a:gd name="connsiteY6" fmla="*/ 24345 h 1316717"/>
                <a:gd name="connsiteX7" fmla="*/ 289403 w 571820"/>
                <a:gd name="connsiteY7" fmla="*/ 6349 h 1316717"/>
                <a:gd name="connsiteX8" fmla="*/ 289403 w 571820"/>
                <a:gd name="connsiteY8" fmla="*/ 0 h 1316717"/>
                <a:gd name="connsiteX9" fmla="*/ 285910 w 571820"/>
                <a:gd name="connsiteY9" fmla="*/ 3175 h 1316717"/>
                <a:gd name="connsiteX10" fmla="*/ 282417 w 571820"/>
                <a:gd name="connsiteY10" fmla="*/ 0 h 1316717"/>
                <a:gd name="connsiteX11" fmla="*/ 282417 w 571820"/>
                <a:gd name="connsiteY11" fmla="*/ 6350 h 1316717"/>
                <a:gd name="connsiteX12" fmla="*/ 262617 w 571820"/>
                <a:gd name="connsiteY12" fmla="*/ 24345 h 1316717"/>
                <a:gd name="connsiteX13" fmla="*/ 0 w 571820"/>
                <a:gd name="connsiteY13" fmla="*/ 658359 h 1316717"/>
                <a:gd name="connsiteX14" fmla="*/ 262617 w 571820"/>
                <a:gd name="connsiteY14" fmla="*/ 1292372 h 1316717"/>
                <a:gd name="connsiteX15" fmla="*/ 282417 w 571820"/>
                <a:gd name="connsiteY15" fmla="*/ 1310368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1820" h="1316717">
                  <a:moveTo>
                    <a:pt x="282417" y="1316717"/>
                  </a:moveTo>
                  <a:lnTo>
                    <a:pt x="285910" y="1313542"/>
                  </a:lnTo>
                  <a:lnTo>
                    <a:pt x="289403" y="1316717"/>
                  </a:lnTo>
                  <a:lnTo>
                    <a:pt x="289403" y="1310368"/>
                  </a:lnTo>
                  <a:lnTo>
                    <a:pt x="309203" y="1292372"/>
                  </a:lnTo>
                  <a:cubicBezTo>
                    <a:pt x="471461" y="1130114"/>
                    <a:pt x="571820" y="905956"/>
                    <a:pt x="571820" y="658358"/>
                  </a:cubicBezTo>
                  <a:cubicBezTo>
                    <a:pt x="571820" y="410761"/>
                    <a:pt x="471461" y="186603"/>
                    <a:pt x="309203" y="24345"/>
                  </a:cubicBezTo>
                  <a:lnTo>
                    <a:pt x="289403" y="6349"/>
                  </a:lnTo>
                  <a:lnTo>
                    <a:pt x="289403" y="0"/>
                  </a:lnTo>
                  <a:lnTo>
                    <a:pt x="285910" y="3175"/>
                  </a:lnTo>
                  <a:lnTo>
                    <a:pt x="282417" y="0"/>
                  </a:lnTo>
                  <a:lnTo>
                    <a:pt x="282417" y="6350"/>
                  </a:lnTo>
                  <a:lnTo>
                    <a:pt x="262617" y="24345"/>
                  </a:lnTo>
                  <a:cubicBezTo>
                    <a:pt x="100359" y="186604"/>
                    <a:pt x="0" y="410761"/>
                    <a:pt x="0" y="658359"/>
                  </a:cubicBezTo>
                  <a:cubicBezTo>
                    <a:pt x="0" y="905956"/>
                    <a:pt x="100359" y="1130114"/>
                    <a:pt x="262617" y="1292372"/>
                  </a:cubicBezTo>
                  <a:lnTo>
                    <a:pt x="282417" y="1310368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C12A815-0620-4705-A270-C49FB990F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4ECD499-405D-4AA0-93E7-B8B88484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2D5C1EF-8757-44A2-A8D2-D5D2B4A97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0692571-D5CA-4E07-A3C4-DC5354B68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DE5F6B4-789C-4C6E-850B-1211580843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D8D4A79-4148-4E89-8457-4A9462610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7422AC4-A069-4D59-8C02-45C5A0DB2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3500000" flipH="1" flipV="1">
            <a:off x="10901022" y="5639014"/>
            <a:ext cx="865742" cy="628383"/>
            <a:chOff x="558167" y="958515"/>
            <a:chExt cx="865742" cy="628383"/>
          </a:xfrm>
          <a:solidFill>
            <a:schemeClr val="accent3"/>
          </a:solidFill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0C3DCD7-9B17-4941-BC2D-ADA7388A9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>
              <a:off x="558167" y="1122160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4BFE42E-647B-4A33-9981-3B88CCBE2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959170" y="95851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B9806FC-A649-4974-9361-F9AA940D9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900000" flipH="1">
            <a:off x="9919495" y="3291143"/>
            <a:ext cx="1785983" cy="2208479"/>
            <a:chOff x="2725201" y="4453039"/>
            <a:chExt cx="1785983" cy="2208479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0B3B2CB-0609-4D40-8792-08D6B8E25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0" flipH="1">
              <a:off x="3618192" y="4453039"/>
              <a:ext cx="0" cy="22084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4AF0C5E-035D-49F8-9004-5ABEB0C52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738439" y="5243393"/>
              <a:ext cx="17609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E2B5D29-AE36-47FA-AE5B-F464FCFFE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2725201" y="4861779"/>
              <a:ext cx="1785983" cy="1799739"/>
            </a:xfrm>
            <a:custGeom>
              <a:avLst/>
              <a:gdLst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892991 w 1785983"/>
                <a:gd name="connsiteY8" fmla="*/ 1795123 h 1799739"/>
                <a:gd name="connsiteX9" fmla="*/ 763082 w 1785983"/>
                <a:gd name="connsiteY9" fmla="*/ 1694835 h 1799739"/>
                <a:gd name="connsiteX10" fmla="*/ 379877 w 1785983"/>
                <a:gd name="connsiteY10" fmla="*/ 3722 h 1799739"/>
                <a:gd name="connsiteX11" fmla="*/ 440819 w 1785983"/>
                <a:gd name="connsiteY11" fmla="*/ 59 h 1799739"/>
                <a:gd name="connsiteX0" fmla="*/ 440819 w 1785983"/>
                <a:gd name="connsiteY0" fmla="*/ 59 h 1849891"/>
                <a:gd name="connsiteX1" fmla="*/ 845918 w 1785983"/>
                <a:gd name="connsiteY1" fmla="*/ 261596 h 1849891"/>
                <a:gd name="connsiteX2" fmla="*/ 892992 w 1785983"/>
                <a:gd name="connsiteY2" fmla="*/ 360758 h 1849891"/>
                <a:gd name="connsiteX3" fmla="*/ 892992 w 1785983"/>
                <a:gd name="connsiteY3" fmla="*/ 365372 h 1849891"/>
                <a:gd name="connsiteX4" fmla="*/ 940065 w 1785983"/>
                <a:gd name="connsiteY4" fmla="*/ 266212 h 1849891"/>
                <a:gd name="connsiteX5" fmla="*/ 1406106 w 1785983"/>
                <a:gd name="connsiteY5" fmla="*/ 8338 h 1849891"/>
                <a:gd name="connsiteX6" fmla="*/ 1022901 w 1785983"/>
                <a:gd name="connsiteY6" fmla="*/ 1699451 h 1849891"/>
                <a:gd name="connsiteX7" fmla="*/ 892991 w 1785983"/>
                <a:gd name="connsiteY7" fmla="*/ 1799739 h 1849891"/>
                <a:gd name="connsiteX8" fmla="*/ 838223 w 1785983"/>
                <a:gd name="connsiteY8" fmla="*/ 1849891 h 1849891"/>
                <a:gd name="connsiteX9" fmla="*/ 763082 w 1785983"/>
                <a:gd name="connsiteY9" fmla="*/ 1694835 h 1849891"/>
                <a:gd name="connsiteX10" fmla="*/ 379877 w 1785983"/>
                <a:gd name="connsiteY10" fmla="*/ 3722 h 1849891"/>
                <a:gd name="connsiteX11" fmla="*/ 440819 w 1785983"/>
                <a:gd name="connsiteY11" fmla="*/ 59 h 1849891"/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763082 w 1785983"/>
                <a:gd name="connsiteY8" fmla="*/ 1694835 h 1799739"/>
                <a:gd name="connsiteX9" fmla="*/ 379877 w 1785983"/>
                <a:gd name="connsiteY9" fmla="*/ 3722 h 1799739"/>
                <a:gd name="connsiteX10" fmla="*/ 440819 w 1785983"/>
                <a:gd name="connsiteY10" fmla="*/ 59 h 179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5983" h="1799739">
                  <a:moveTo>
                    <a:pt x="440819" y="59"/>
                  </a:moveTo>
                  <a:cubicBezTo>
                    <a:pt x="584367" y="2557"/>
                    <a:pt x="735105" y="83293"/>
                    <a:pt x="845918" y="261596"/>
                  </a:cubicBezTo>
                  <a:lnTo>
                    <a:pt x="892992" y="360758"/>
                  </a:lnTo>
                  <a:lnTo>
                    <a:pt x="892992" y="365372"/>
                  </a:lnTo>
                  <a:lnTo>
                    <a:pt x="940065" y="266212"/>
                  </a:lnTo>
                  <a:cubicBezTo>
                    <a:pt x="1066709" y="62437"/>
                    <a:pt x="1245499" y="-13903"/>
                    <a:pt x="1406106" y="8338"/>
                  </a:cubicBezTo>
                  <a:cubicBezTo>
                    <a:pt x="1827702" y="66720"/>
                    <a:pt x="2124001" y="804388"/>
                    <a:pt x="1022901" y="1699451"/>
                  </a:cubicBezTo>
                  <a:lnTo>
                    <a:pt x="892991" y="1799739"/>
                  </a:lnTo>
                  <a:lnTo>
                    <a:pt x="763082" y="1694835"/>
                  </a:lnTo>
                  <a:cubicBezTo>
                    <a:pt x="-338018" y="799772"/>
                    <a:pt x="-41719" y="62104"/>
                    <a:pt x="379877" y="3722"/>
                  </a:cubicBezTo>
                  <a:cubicBezTo>
                    <a:pt x="399953" y="942"/>
                    <a:pt x="420313" y="-298"/>
                    <a:pt x="440819" y="59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73" name="Rectangle 30">
              <a:extLst>
                <a:ext uri="{FF2B5EF4-FFF2-40B4-BE49-F238E27FC236}">
                  <a16:creationId xmlns:a16="http://schemas.microsoft.com/office/drawing/2014/main" id="{60A9C670-7B0D-487E-BBAA-D6F1997DA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124232" y="5447997"/>
              <a:ext cx="987915" cy="987915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30">
              <a:extLst>
                <a:ext uri="{FF2B5EF4-FFF2-40B4-BE49-F238E27FC236}">
                  <a16:creationId xmlns:a16="http://schemas.microsoft.com/office/drawing/2014/main" id="{E69D3986-2DC8-4324-8A32-44DC47A98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315029" y="5983110"/>
              <a:ext cx="606323" cy="606323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1739B0E-E50E-4961-A4B8-474F1B0C2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V="1">
            <a:off x="10854193" y="5280732"/>
            <a:ext cx="864005" cy="1032464"/>
            <a:chOff x="2207971" y="2384401"/>
            <a:chExt cx="864005" cy="1032464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4FB077A-6675-4D30-852E-FB5878163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2207971" y="285630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31D496F-00F8-4317-A7C1-6624DDEDA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607238" y="2688467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5990DB87-8766-4434-BEED-D1642A851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440769" y="2384401"/>
              <a:ext cx="313009" cy="1032464"/>
              <a:chOff x="2440769" y="2384401"/>
              <a:chExt cx="313009" cy="1032464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249FF8E-206A-4C40-8EDD-818D1FED9F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2440769" y="2516865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AB168D5-436A-4F2E-B0B5-064764F99A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8100000" flipH="1">
                <a:off x="2753778" y="2384401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15184149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RegularSeedRightStep">
      <a:dk1>
        <a:srgbClr val="000000"/>
      </a:dk1>
      <a:lt1>
        <a:srgbClr val="FFFFFF"/>
      </a:lt1>
      <a:dk2>
        <a:srgbClr val="1B302B"/>
      </a:dk2>
      <a:lt2>
        <a:srgbClr val="F1F0F3"/>
      </a:lt2>
      <a:accent1>
        <a:srgbClr val="97A91E"/>
      </a:accent1>
      <a:accent2>
        <a:srgbClr val="5CB414"/>
      </a:accent2>
      <a:accent3>
        <a:srgbClr val="26B821"/>
      </a:accent3>
      <a:accent4>
        <a:srgbClr val="14B953"/>
      </a:accent4>
      <a:accent5>
        <a:srgbClr val="20B597"/>
      </a:accent5>
      <a:accent6>
        <a:srgbClr val="17ACD5"/>
      </a:accent6>
      <a:hlink>
        <a:srgbClr val="7568CC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55</Words>
  <Application>Microsoft Macintosh PowerPoint</Application>
  <PresentationFormat>Widescreen</PresentationFormat>
  <Paragraphs>23</Paragraphs>
  <Slides>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Avenir Next LT Pro Light</vt:lpstr>
      <vt:lpstr>Bell MT</vt:lpstr>
      <vt:lpstr>Calibri</vt:lpstr>
      <vt:lpstr>Rockwell Nova Light</vt:lpstr>
      <vt:lpstr>Wingdings</vt:lpstr>
      <vt:lpstr>LeafVTI</vt:lpstr>
      <vt:lpstr>Trabalho Final Fundamentos de Desenvolvimento de Software</vt:lpstr>
      <vt:lpstr>Processos de desenvolvimento</vt:lpstr>
      <vt:lpstr>Arquitetura e Padrões</vt:lpstr>
      <vt:lpstr>Diagrama</vt:lpstr>
      <vt:lpstr>Endpoints</vt:lpstr>
      <vt:lpstr>Aplicação</vt:lpstr>
      <vt:lpstr>Testes unitários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Final Fundamentos de Desenvolvimento de Software</dc:title>
  <dc:creator>Anderson Renan Paniz Sprenger</dc:creator>
  <cp:lastModifiedBy>Anderson Renan Paniz Sprenger</cp:lastModifiedBy>
  <cp:revision>1</cp:revision>
  <dcterms:created xsi:type="dcterms:W3CDTF">2023-11-20T19:04:04Z</dcterms:created>
  <dcterms:modified xsi:type="dcterms:W3CDTF">2023-11-20T23:23:54Z</dcterms:modified>
</cp:coreProperties>
</file>