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47759-D1AD-4DD1-82EB-550A590727C3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5549B-C9E4-4CF6-A3F2-C5C64FFD4A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19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414B-BB12-4351-BBA3-15D8D4E92A9F}" type="datetime1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Thibault GRANADA - Mathis KLIMCZAK - Thomas PETIT - Théo ZURCHER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2F1F-1747-45E0-8178-8B1D18E83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99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05-24DF-49E7-BCCE-129C7D16F0D5}" type="datetime1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Thibault GRANADA - Mathis KLIMCZAK - Thomas PETIT - Théo ZURCHER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2F1F-1747-45E0-8178-8B1D18E83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36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D6A76-A716-4E14-88E5-61058601DA9D}" type="datetime1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Thibault GRANADA - Mathis KLIMCZAK - Thomas PETIT - Théo ZURCHER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2F1F-1747-45E0-8178-8B1D18E83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59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325F-E8BD-4105-B919-406982C5C1FE}" type="datetime1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Thibault GRANADA - Mathis KLIMCZAK - Thomas PETIT - Théo ZURCHER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2F1F-1747-45E0-8178-8B1D18E83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8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ED9A5-434B-4FC9-849E-1C71C602E44C}" type="datetime1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Thibault GRANADA - Mathis KLIMCZAK - Thomas PETIT - Théo ZURCHER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2F1F-1747-45E0-8178-8B1D18E83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53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C969-91A1-47BC-860A-DD976BEBB8C1}" type="datetime1">
              <a:rPr lang="fr-FR" smtClean="0"/>
              <a:t>08/04/2015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Thibault GRANADA - Mathis KLIMCZAK - Thomas PETIT - Théo ZURCHER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2F1F-1747-45E0-8178-8B1D18E83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53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D32C-F05C-410F-A433-D3CBB9B17C6D}" type="datetime1">
              <a:rPr lang="fr-FR" smtClean="0"/>
              <a:t>08/04/2015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Thibault GRANADA - Mathis KLIMCZAK - Thomas PETIT - Théo ZURCHER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2F1F-1747-45E0-8178-8B1D18E83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6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E298-0AB3-4E8F-A3C2-77860C16C074}" type="datetime1">
              <a:rPr lang="fr-FR" smtClean="0"/>
              <a:t>08/04/2015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Thibault GRANADA - Mathis KLIMCZAK - Thomas PETIT - Théo ZURCHER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2F1F-1747-45E0-8178-8B1D18E83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57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7EE1-1B3A-4824-AD14-08D3FAADCCE2}" type="datetime1">
              <a:rPr lang="fr-FR" smtClean="0"/>
              <a:t>08/04/2015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Thibault GRANADA - Mathis KLIMCZAK - Thomas PETIT - Théo ZURCHER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2F1F-1747-45E0-8178-8B1D18E83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10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6205-C60D-4C7F-A66D-6A5018EB200A}" type="datetime1">
              <a:rPr lang="fr-FR" smtClean="0"/>
              <a:t>08/04/2015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Thibault GRANADA - Mathis KLIMCZAK - Thomas PETIT - Théo ZURCHER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2F1F-1747-45E0-8178-8B1D18E83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52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6378-06CE-43E2-A8BB-30732ABFE837}" type="datetime1">
              <a:rPr lang="fr-FR" smtClean="0"/>
              <a:t>08/04/2015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Thibault GRANADA - Mathis KLIMCZAK - Thomas PETIT - Théo ZURCHER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2F1F-1747-45E0-8178-8B1D18E83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53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8D3AE-63B7-4B6A-AB79-F015B1E0CA28}" type="datetime1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Thibault GRANADA - Mathis KLIMCZAK - Thomas PETIT - Théo ZURCHER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02F1F-1747-45E0-8178-8B1D18E83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6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Jalon 2 – Projet lecteur audio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3600" dirty="0" smtClean="0"/>
              <a:t>Revue de projet</a:t>
            </a:r>
          </a:p>
          <a:p>
            <a:endParaRPr lang="fr-FR" dirty="0"/>
          </a:p>
          <a:p>
            <a:r>
              <a:rPr lang="fr-FR" dirty="0" smtClean="0"/>
              <a:t>Groupe 18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Thibault GRANADA - Mathis KLIMCZAK - Thomas PETIT - Théo ZURCHER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2F1F-1747-45E0-8178-8B1D18E8333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5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Lecteur audio: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Lecture de fichier mp3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Gestion de la bibliothèque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Création de playlist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smtClean="0"/>
              <a:t>Lecture de la radio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Thibault GRANADA - Mathis KLIMCZAK - Thomas PETIT - Théo ZURCHER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2F1F-1747-45E0-8178-8B1D18E8333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8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Digramme de cas d’utilisation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Thibault GRANADA - Mathis KLIMCZAK - Thomas PETIT - Théo ZURCHER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2F1F-1747-45E0-8178-8B1D18E83339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 descr="g:\Bureau\Diagrammedecasdutilisation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8" b="10563"/>
          <a:stretch/>
        </p:blipFill>
        <p:spPr bwMode="auto">
          <a:xfrm>
            <a:off x="1547664" y="1340768"/>
            <a:ext cx="5760183" cy="46165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99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Digramme de classe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Thibault GRANADA - Mathis KLIMCZAK - Thomas PETIT - Théo ZURCHER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2F1F-1747-45E0-8178-8B1D18E83339}" type="slidenum">
              <a:rPr lang="fr-FR" smtClean="0"/>
              <a:t>4</a:t>
            </a:fld>
            <a:endParaRPr lang="fr-FR"/>
          </a:p>
        </p:txBody>
      </p:sp>
      <p:pic>
        <p:nvPicPr>
          <p:cNvPr id="2050" name="Picture 2" descr="G:\TPs\Projet S2\jalon2\jalon2\diag_class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14066"/>
          <a:stretch/>
        </p:blipFill>
        <p:spPr bwMode="auto">
          <a:xfrm>
            <a:off x="1856508" y="1196752"/>
            <a:ext cx="5739827" cy="50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6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Thibault GRANADA - Mathis KLIMCZAK - Thomas PETIT - Théo ZURCHER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2F1F-1747-45E0-8178-8B1D18E8333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9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</TotalTime>
  <Words>102</Words>
  <Application>Microsoft Office PowerPoint</Application>
  <PresentationFormat>Affichage à l'écran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Jalon 2 – Projet lecteur audio</vt:lpstr>
      <vt:lpstr>Introduction</vt:lpstr>
      <vt:lpstr>Digramme de cas d’utilisation</vt:lpstr>
      <vt:lpstr>Digramme de classe</vt:lpstr>
      <vt:lpstr>Questions</vt:lpstr>
    </vt:vector>
  </TitlesOfParts>
  <Company>IUT de Valence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Jalon 2 – Projet lecteur audio</dc:title>
  <dc:creator>Administrator</dc:creator>
  <cp:lastModifiedBy>Administrator</cp:lastModifiedBy>
  <cp:revision>8</cp:revision>
  <dcterms:created xsi:type="dcterms:W3CDTF">2015-04-08T10:27:55Z</dcterms:created>
  <dcterms:modified xsi:type="dcterms:W3CDTF">2015-04-08T10:40:48Z</dcterms:modified>
</cp:coreProperties>
</file>