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8" r:id="rId3"/>
    <p:sldId id="257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6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4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16.svg"/><Relationship Id="rId4" Type="http://schemas.openxmlformats.org/officeDocument/2006/relationships/image" Target="../media/image54.svg"/><Relationship Id="rId9" Type="http://schemas.openxmlformats.org/officeDocument/2006/relationships/image" Target="../media/image15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5.png"/><Relationship Id="rId7" Type="http://schemas.openxmlformats.org/officeDocument/2006/relationships/image" Target="../media/image45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36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4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10" Type="http://schemas.openxmlformats.org/officeDocument/2006/relationships/image" Target="../media/image16.svg"/><Relationship Id="rId4" Type="http://schemas.openxmlformats.org/officeDocument/2006/relationships/image" Target="../media/image54.svg"/><Relationship Id="rId9" Type="http://schemas.openxmlformats.org/officeDocument/2006/relationships/image" Target="../media/image15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BEECC-BC1D-47B5-8950-37E59D8B41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CDCB4A-467C-404B-BFA0-70BA65EEA04F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Spezialisiert</a:t>
          </a:r>
          <a:r>
            <a:rPr lang="en-US" dirty="0"/>
            <a:t> auf </a:t>
          </a:r>
          <a:r>
            <a:rPr lang="en-US" dirty="0" err="1"/>
            <a:t>datengetriebene</a:t>
          </a:r>
          <a:r>
            <a:rPr lang="en-US" dirty="0"/>
            <a:t> </a:t>
          </a:r>
          <a:r>
            <a:rPr lang="en-US" dirty="0" err="1"/>
            <a:t>Lösungen</a:t>
          </a:r>
          <a:r>
            <a:rPr lang="en-US" dirty="0"/>
            <a:t> </a:t>
          </a:r>
          <a:r>
            <a:rPr lang="en-US" dirty="0" err="1"/>
            <a:t>im</a:t>
          </a:r>
          <a:r>
            <a:rPr lang="en-US" dirty="0"/>
            <a:t> Handel</a:t>
          </a:r>
        </a:p>
      </dgm:t>
    </dgm:pt>
    <dgm:pt modelId="{99BC0836-9BB9-4A3B-8A21-C8572C235A8B}" type="parTrans" cxnId="{2CE2D2E3-C237-47C4-8ACF-FA8209BABBD9}">
      <dgm:prSet/>
      <dgm:spPr/>
      <dgm:t>
        <a:bodyPr/>
        <a:lstStyle/>
        <a:p>
          <a:endParaRPr lang="en-US"/>
        </a:p>
      </dgm:t>
    </dgm:pt>
    <dgm:pt modelId="{8C6AEFA8-12FF-408B-9862-6B2330A38771}" type="sibTrans" cxnId="{2CE2D2E3-C237-47C4-8ACF-FA8209BABBD9}">
      <dgm:prSet/>
      <dgm:spPr/>
      <dgm:t>
        <a:bodyPr/>
        <a:lstStyle/>
        <a:p>
          <a:endParaRPr lang="en-US"/>
        </a:p>
      </dgm:t>
    </dgm:pt>
    <dgm:pt modelId="{DB33793D-EED1-41D3-94B1-8EBD335FA1C3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Lösungen</a:t>
          </a:r>
          <a:r>
            <a:rPr lang="en-US" dirty="0"/>
            <a:t> für die Praxis</a:t>
          </a:r>
        </a:p>
      </dgm:t>
    </dgm:pt>
    <dgm:pt modelId="{30C51A30-6A6F-48AA-874E-851C8E131F07}" type="parTrans" cxnId="{3BDAF126-B920-4D52-9AEF-865CF3ADC485}">
      <dgm:prSet/>
      <dgm:spPr/>
      <dgm:t>
        <a:bodyPr/>
        <a:lstStyle/>
        <a:p>
          <a:endParaRPr lang="en-US"/>
        </a:p>
      </dgm:t>
    </dgm:pt>
    <dgm:pt modelId="{FC3D83C2-675D-4DAF-BF98-FC18B16A5ACA}" type="sibTrans" cxnId="{3BDAF126-B920-4D52-9AEF-865CF3ADC485}">
      <dgm:prSet/>
      <dgm:spPr/>
      <dgm:t>
        <a:bodyPr/>
        <a:lstStyle/>
        <a:p>
          <a:endParaRPr lang="en-US"/>
        </a:p>
      </dgm:t>
    </dgm:pt>
    <dgm:pt modelId="{9F795C8A-2F6D-4469-BDB3-E0CF92A370A7}">
      <dgm:prSet/>
      <dgm:spPr/>
      <dgm:t>
        <a:bodyPr/>
        <a:lstStyle/>
        <a:p>
          <a:r>
            <a:rPr lang="en-US" dirty="0"/>
            <a:t>• Data  Science, </a:t>
          </a:r>
          <a:r>
            <a:rPr lang="en-US" dirty="0" err="1"/>
            <a:t>Prozessanalyse</a:t>
          </a:r>
          <a:r>
            <a:rPr lang="en-US" dirty="0"/>
            <a:t>, </a:t>
          </a:r>
          <a:r>
            <a:rPr lang="en-US" dirty="0" err="1"/>
            <a:t>Businessverständnis</a:t>
          </a:r>
          <a:endParaRPr lang="en-US" dirty="0"/>
        </a:p>
      </dgm:t>
    </dgm:pt>
    <dgm:pt modelId="{77EB7E0B-30A4-4B12-968D-C7AE80F4DF02}" type="parTrans" cxnId="{7EEE4135-D255-4C1F-AD15-8A09618D5C86}">
      <dgm:prSet/>
      <dgm:spPr/>
      <dgm:t>
        <a:bodyPr/>
        <a:lstStyle/>
        <a:p>
          <a:endParaRPr lang="en-US"/>
        </a:p>
      </dgm:t>
    </dgm:pt>
    <dgm:pt modelId="{F6C65015-CFD1-48AF-9CE6-8A8AD8BE51DE}" type="sibTrans" cxnId="{7EEE4135-D255-4C1F-AD15-8A09618D5C86}">
      <dgm:prSet/>
      <dgm:spPr/>
      <dgm:t>
        <a:bodyPr/>
        <a:lstStyle/>
        <a:p>
          <a:endParaRPr lang="en-US"/>
        </a:p>
      </dgm:t>
    </dgm:pt>
    <dgm:pt modelId="{3788F04B-2B9E-4D58-B9D0-65BC5915786D}">
      <dgm:prSet/>
      <dgm:spPr/>
      <dgm:t>
        <a:bodyPr/>
        <a:lstStyle/>
        <a:p>
          <a:r>
            <a:rPr lang="en-US" dirty="0"/>
            <a:t>Unser Credo:</a:t>
          </a:r>
          <a:r>
            <a:rPr lang="de-DE" i="1" dirty="0"/>
            <a:t>„</a:t>
          </a:r>
          <a:r>
            <a:rPr lang="de-DE" i="1" dirty="0" err="1"/>
            <a:t>Daen</a:t>
          </a:r>
          <a:r>
            <a:rPr lang="de-DE" i="1" dirty="0"/>
            <a:t> verstehen. Muster erkennen. Entscheidungen unterstützen.“</a:t>
          </a:r>
          <a:endParaRPr lang="en-US" dirty="0"/>
        </a:p>
      </dgm:t>
    </dgm:pt>
    <dgm:pt modelId="{14124EAC-3D47-4860-84CA-5BFBE6BF1652}" type="sibTrans" cxnId="{E872D419-18D6-46A7-95E7-0CAA89A32BAF}">
      <dgm:prSet/>
      <dgm:spPr/>
      <dgm:t>
        <a:bodyPr/>
        <a:lstStyle/>
        <a:p>
          <a:endParaRPr lang="en-US"/>
        </a:p>
      </dgm:t>
    </dgm:pt>
    <dgm:pt modelId="{D7F4F94A-2A5F-4193-B8C5-FCD0D1AEEB9D}" type="parTrans" cxnId="{E872D419-18D6-46A7-95E7-0CAA89A32BAF}">
      <dgm:prSet/>
      <dgm:spPr/>
      <dgm:t>
        <a:bodyPr/>
        <a:lstStyle/>
        <a:p>
          <a:endParaRPr lang="en-US"/>
        </a:p>
      </dgm:t>
    </dgm:pt>
    <dgm:pt modelId="{1EBAB290-914A-4D71-9300-44C2F490BAED}" type="pres">
      <dgm:prSet presAssocID="{E8FBEECC-BC1D-47B5-8950-37E59D8B41B5}" presName="linear" presStyleCnt="0">
        <dgm:presLayoutVars>
          <dgm:animLvl val="lvl"/>
          <dgm:resizeHandles val="exact"/>
        </dgm:presLayoutVars>
      </dgm:prSet>
      <dgm:spPr/>
    </dgm:pt>
    <dgm:pt modelId="{E16303E7-9527-4564-A10E-90E5987A229A}" type="pres">
      <dgm:prSet presAssocID="{94CDCB4A-467C-404B-BFA0-70BA65EEA0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85055C-08D8-432E-934C-07F9418226FB}" type="pres">
      <dgm:prSet presAssocID="{8C6AEFA8-12FF-408B-9862-6B2330A38771}" presName="spacer" presStyleCnt="0"/>
      <dgm:spPr/>
    </dgm:pt>
    <dgm:pt modelId="{2A0FC10F-EA09-41AE-BC70-E97471602341}" type="pres">
      <dgm:prSet presAssocID="{DB33793D-EED1-41D3-94B1-8EBD335FA1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78633-A91E-45C3-94ED-7719A2522A7D}" type="pres">
      <dgm:prSet presAssocID="{FC3D83C2-675D-4DAF-BF98-FC18B16A5ACA}" presName="spacer" presStyleCnt="0"/>
      <dgm:spPr/>
    </dgm:pt>
    <dgm:pt modelId="{D84F98F1-CB90-4FE7-ABD4-317089CADC85}" type="pres">
      <dgm:prSet presAssocID="{9F795C8A-2F6D-4469-BDB3-E0CF92A370A7}" presName="parentText" presStyleLbl="node1" presStyleIdx="2" presStyleCnt="4" custScaleY="81531">
        <dgm:presLayoutVars>
          <dgm:chMax val="0"/>
          <dgm:bulletEnabled val="1"/>
        </dgm:presLayoutVars>
      </dgm:prSet>
      <dgm:spPr/>
    </dgm:pt>
    <dgm:pt modelId="{A9EB3BE1-1096-4474-B8B1-01893C7E2E12}" type="pres">
      <dgm:prSet presAssocID="{F6C65015-CFD1-48AF-9CE6-8A8AD8BE51DE}" presName="spacer" presStyleCnt="0"/>
      <dgm:spPr/>
    </dgm:pt>
    <dgm:pt modelId="{301187E7-61E9-4140-BE8C-1F7C518597A7}" type="pres">
      <dgm:prSet presAssocID="{3788F04B-2B9E-4D58-B9D0-65BC591578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72D419-18D6-46A7-95E7-0CAA89A32BAF}" srcId="{E8FBEECC-BC1D-47B5-8950-37E59D8B41B5}" destId="{3788F04B-2B9E-4D58-B9D0-65BC5915786D}" srcOrd="3" destOrd="0" parTransId="{D7F4F94A-2A5F-4193-B8C5-FCD0D1AEEB9D}" sibTransId="{14124EAC-3D47-4860-84CA-5BFBE6BF1652}"/>
    <dgm:cxn modelId="{3BDAF126-B920-4D52-9AEF-865CF3ADC485}" srcId="{E8FBEECC-BC1D-47B5-8950-37E59D8B41B5}" destId="{DB33793D-EED1-41D3-94B1-8EBD335FA1C3}" srcOrd="1" destOrd="0" parTransId="{30C51A30-6A6F-48AA-874E-851C8E131F07}" sibTransId="{FC3D83C2-675D-4DAF-BF98-FC18B16A5ACA}"/>
    <dgm:cxn modelId="{7EEE4135-D255-4C1F-AD15-8A09618D5C86}" srcId="{E8FBEECC-BC1D-47B5-8950-37E59D8B41B5}" destId="{9F795C8A-2F6D-4469-BDB3-E0CF92A370A7}" srcOrd="2" destOrd="0" parTransId="{77EB7E0B-30A4-4B12-968D-C7AE80F4DF02}" sibTransId="{F6C65015-CFD1-48AF-9CE6-8A8AD8BE51DE}"/>
    <dgm:cxn modelId="{45AE1970-9080-4513-88A2-D5967DAB55A2}" type="presOf" srcId="{3788F04B-2B9E-4D58-B9D0-65BC5915786D}" destId="{301187E7-61E9-4140-BE8C-1F7C518597A7}" srcOrd="0" destOrd="0" presId="urn:microsoft.com/office/officeart/2005/8/layout/vList2"/>
    <dgm:cxn modelId="{9F47FC9A-DB3F-4E30-9620-35F5FA0FD4C3}" type="presOf" srcId="{94CDCB4A-467C-404B-BFA0-70BA65EEA04F}" destId="{E16303E7-9527-4564-A10E-90E5987A229A}" srcOrd="0" destOrd="0" presId="urn:microsoft.com/office/officeart/2005/8/layout/vList2"/>
    <dgm:cxn modelId="{94F61CC8-82C4-4F31-A33E-C58B96943E47}" type="presOf" srcId="{E8FBEECC-BC1D-47B5-8950-37E59D8B41B5}" destId="{1EBAB290-914A-4D71-9300-44C2F490BAED}" srcOrd="0" destOrd="0" presId="urn:microsoft.com/office/officeart/2005/8/layout/vList2"/>
    <dgm:cxn modelId="{1CE240E3-AEF7-44F3-8CA0-70D1906258C8}" type="presOf" srcId="{9F795C8A-2F6D-4469-BDB3-E0CF92A370A7}" destId="{D84F98F1-CB90-4FE7-ABD4-317089CADC85}" srcOrd="0" destOrd="0" presId="urn:microsoft.com/office/officeart/2005/8/layout/vList2"/>
    <dgm:cxn modelId="{2CE2D2E3-C237-47C4-8ACF-FA8209BABBD9}" srcId="{E8FBEECC-BC1D-47B5-8950-37E59D8B41B5}" destId="{94CDCB4A-467C-404B-BFA0-70BA65EEA04F}" srcOrd="0" destOrd="0" parTransId="{99BC0836-9BB9-4A3B-8A21-C8572C235A8B}" sibTransId="{8C6AEFA8-12FF-408B-9862-6B2330A38771}"/>
    <dgm:cxn modelId="{6DC358EC-D724-4B87-BA7F-FDBC0CD574E7}" type="presOf" srcId="{DB33793D-EED1-41D3-94B1-8EBD335FA1C3}" destId="{2A0FC10F-EA09-41AE-BC70-E97471602341}" srcOrd="0" destOrd="0" presId="urn:microsoft.com/office/officeart/2005/8/layout/vList2"/>
    <dgm:cxn modelId="{7BB09B40-6049-49FC-974A-80CECF894D45}" type="presParOf" srcId="{1EBAB290-914A-4D71-9300-44C2F490BAED}" destId="{E16303E7-9527-4564-A10E-90E5987A229A}" srcOrd="0" destOrd="0" presId="urn:microsoft.com/office/officeart/2005/8/layout/vList2"/>
    <dgm:cxn modelId="{AACA8A26-CA93-406D-9AC4-F2A2868A1917}" type="presParOf" srcId="{1EBAB290-914A-4D71-9300-44C2F490BAED}" destId="{6885055C-08D8-432E-934C-07F9418226FB}" srcOrd="1" destOrd="0" presId="urn:microsoft.com/office/officeart/2005/8/layout/vList2"/>
    <dgm:cxn modelId="{D2566536-B495-403D-A85B-835908EEA0A3}" type="presParOf" srcId="{1EBAB290-914A-4D71-9300-44C2F490BAED}" destId="{2A0FC10F-EA09-41AE-BC70-E97471602341}" srcOrd="2" destOrd="0" presId="urn:microsoft.com/office/officeart/2005/8/layout/vList2"/>
    <dgm:cxn modelId="{B6A7E96D-0CB9-4C2D-B5BE-75D784D66494}" type="presParOf" srcId="{1EBAB290-914A-4D71-9300-44C2F490BAED}" destId="{1FD78633-A91E-45C3-94ED-7719A2522A7D}" srcOrd="3" destOrd="0" presId="urn:microsoft.com/office/officeart/2005/8/layout/vList2"/>
    <dgm:cxn modelId="{4B84CDCA-4DBF-4CF0-BC45-A80C1E8F9142}" type="presParOf" srcId="{1EBAB290-914A-4D71-9300-44C2F490BAED}" destId="{D84F98F1-CB90-4FE7-ABD4-317089CADC85}" srcOrd="4" destOrd="0" presId="urn:microsoft.com/office/officeart/2005/8/layout/vList2"/>
    <dgm:cxn modelId="{4A0F988A-D88A-4FEB-8E35-763A4E0A1813}" type="presParOf" srcId="{1EBAB290-914A-4D71-9300-44C2F490BAED}" destId="{A9EB3BE1-1096-4474-B8B1-01893C7E2E12}" srcOrd="5" destOrd="0" presId="urn:microsoft.com/office/officeart/2005/8/layout/vList2"/>
    <dgm:cxn modelId="{8F439F1E-5D34-432D-BCDC-28F1A4F1CDDD}" type="presParOf" srcId="{1EBAB290-914A-4D71-9300-44C2F490BAED}" destId="{301187E7-61E9-4140-BE8C-1F7C518597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A498C6-A72B-4EAD-867E-D9005611624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BD56A2-6BE2-4412-8F59-4F8704D95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Feature Engineering &amp; Auswahl</a:t>
          </a:r>
        </a:p>
      </dgm:t>
    </dgm:pt>
    <dgm:pt modelId="{6D4E065F-DB70-4B19-989F-DD6C7ED1156B}" type="parTrans" cxnId="{3C1D4088-D4CC-49B4-9990-F8881FE624F3}">
      <dgm:prSet/>
      <dgm:spPr/>
      <dgm:t>
        <a:bodyPr/>
        <a:lstStyle/>
        <a:p>
          <a:endParaRPr lang="en-US"/>
        </a:p>
      </dgm:t>
    </dgm:pt>
    <dgm:pt modelId="{5B0C0670-BCBD-4242-8F67-8ECFEEF5299D}" type="sibTrans" cxnId="{3C1D4088-D4CC-49B4-9990-F8881FE624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7A693A-E02D-467F-B535-F99A94124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Modelltests: einfache + komplexe Verfahren</a:t>
          </a:r>
        </a:p>
      </dgm:t>
    </dgm:pt>
    <dgm:pt modelId="{9EFC8BFF-28C8-46C5-A2CE-82B8C555F2C3}" type="parTrans" cxnId="{987D392F-1B24-4367-BA33-A618337578B9}">
      <dgm:prSet/>
      <dgm:spPr/>
      <dgm:t>
        <a:bodyPr/>
        <a:lstStyle/>
        <a:p>
          <a:endParaRPr lang="en-US"/>
        </a:p>
      </dgm:t>
    </dgm:pt>
    <dgm:pt modelId="{D5F764A7-10C9-46F7-BACB-FF2F7E3107CA}" type="sibTrans" cxnId="{987D392F-1B24-4367-BA33-A618337578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440F0D-232B-4E39-BC23-B508DAB120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Bewertung via ökonomischer Funktion</a:t>
          </a:r>
        </a:p>
      </dgm:t>
    </dgm:pt>
    <dgm:pt modelId="{550FE16A-62F4-4A9E-B382-6B7E96EEFE2E}" type="parTrans" cxnId="{868B717A-0C22-4532-8CCB-77E55A31C7EC}">
      <dgm:prSet/>
      <dgm:spPr/>
      <dgm:t>
        <a:bodyPr/>
        <a:lstStyle/>
        <a:p>
          <a:endParaRPr lang="en-US"/>
        </a:p>
      </dgm:t>
    </dgm:pt>
    <dgm:pt modelId="{3F6A7F2D-8331-46F1-A3BC-6B07E9E05F16}" type="sibTrans" cxnId="{868B717A-0C22-4532-8CCB-77E55A31C7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E7F547-CB50-46E7-85EE-DADD5D285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Ergebnis: Prototyp &amp; Empfehlungen</a:t>
          </a:r>
        </a:p>
      </dgm:t>
    </dgm:pt>
    <dgm:pt modelId="{D2EE1DEB-EA8C-43C8-BEF5-27AD0DE568B2}" type="parTrans" cxnId="{068E7C7A-657A-425B-A09B-EED36475D339}">
      <dgm:prSet/>
      <dgm:spPr/>
      <dgm:t>
        <a:bodyPr/>
        <a:lstStyle/>
        <a:p>
          <a:endParaRPr lang="en-US"/>
        </a:p>
      </dgm:t>
    </dgm:pt>
    <dgm:pt modelId="{72C205BA-6D60-422D-ADE6-2BA80571CC63}" type="sibTrans" cxnId="{068E7C7A-657A-425B-A09B-EED36475D339}">
      <dgm:prSet/>
      <dgm:spPr/>
      <dgm:t>
        <a:bodyPr/>
        <a:lstStyle/>
        <a:p>
          <a:endParaRPr lang="en-US"/>
        </a:p>
      </dgm:t>
    </dgm:pt>
    <dgm:pt modelId="{EF4072B0-874C-4EF6-9741-38DCA517C9F4}" type="pres">
      <dgm:prSet presAssocID="{27A498C6-A72B-4EAD-867E-D9005611624F}" presName="root" presStyleCnt="0">
        <dgm:presLayoutVars>
          <dgm:dir/>
          <dgm:resizeHandles val="exact"/>
        </dgm:presLayoutVars>
      </dgm:prSet>
      <dgm:spPr/>
    </dgm:pt>
    <dgm:pt modelId="{D5B4A8A9-0E7B-4533-9091-61467BBE2FE4}" type="pres">
      <dgm:prSet presAssocID="{27A498C6-A72B-4EAD-867E-D9005611624F}" presName="container" presStyleCnt="0">
        <dgm:presLayoutVars>
          <dgm:dir/>
          <dgm:resizeHandles val="exact"/>
        </dgm:presLayoutVars>
      </dgm:prSet>
      <dgm:spPr/>
    </dgm:pt>
    <dgm:pt modelId="{9D34B025-05DD-432F-B587-BFD530ED529D}" type="pres">
      <dgm:prSet presAssocID="{36BD56A2-6BE2-4412-8F59-4F8704D95E28}" presName="compNode" presStyleCnt="0"/>
      <dgm:spPr/>
    </dgm:pt>
    <dgm:pt modelId="{421F5BA5-180D-4458-A6F2-BF7D08C1A00B}" type="pres">
      <dgm:prSet presAssocID="{36BD56A2-6BE2-4412-8F59-4F8704D95E28}" presName="iconBgRect" presStyleLbl="bgShp" presStyleIdx="0" presStyleCnt="4"/>
      <dgm:spPr/>
    </dgm:pt>
    <dgm:pt modelId="{B280C87B-04C4-40E6-AB06-97D13077DA69}" type="pres">
      <dgm:prSet presAssocID="{36BD56A2-6BE2-4412-8F59-4F8704D95E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BEFB3F6-4BD3-4B49-85D1-EECB5ACC50DE}" type="pres">
      <dgm:prSet presAssocID="{36BD56A2-6BE2-4412-8F59-4F8704D95E28}" presName="spaceRect" presStyleCnt="0"/>
      <dgm:spPr/>
    </dgm:pt>
    <dgm:pt modelId="{1DC055CD-FEF1-4E59-A9A5-59C1DD321D0A}" type="pres">
      <dgm:prSet presAssocID="{36BD56A2-6BE2-4412-8F59-4F8704D95E28}" presName="textRect" presStyleLbl="revTx" presStyleIdx="0" presStyleCnt="4">
        <dgm:presLayoutVars>
          <dgm:chMax val="1"/>
          <dgm:chPref val="1"/>
        </dgm:presLayoutVars>
      </dgm:prSet>
      <dgm:spPr/>
    </dgm:pt>
    <dgm:pt modelId="{DD4B51DA-14E6-4F5B-9647-D791EBE31952}" type="pres">
      <dgm:prSet presAssocID="{5B0C0670-BCBD-4242-8F67-8ECFEEF5299D}" presName="sibTrans" presStyleLbl="sibTrans2D1" presStyleIdx="0" presStyleCnt="0"/>
      <dgm:spPr/>
    </dgm:pt>
    <dgm:pt modelId="{C81BC7AF-7D65-4914-930E-322584D58CB3}" type="pres">
      <dgm:prSet presAssocID="{297A693A-E02D-467F-B535-F99A9412408B}" presName="compNode" presStyleCnt="0"/>
      <dgm:spPr/>
    </dgm:pt>
    <dgm:pt modelId="{EF07140B-3AE5-4D8F-94A8-C9C3FC7325F0}" type="pres">
      <dgm:prSet presAssocID="{297A693A-E02D-467F-B535-F99A9412408B}" presName="iconBgRect" presStyleLbl="bgShp" presStyleIdx="1" presStyleCnt="4"/>
      <dgm:spPr/>
    </dgm:pt>
    <dgm:pt modelId="{5105B772-61F2-4D74-9B2E-A5AC8C9E006B}" type="pres">
      <dgm:prSet presAssocID="{297A693A-E02D-467F-B535-F99A941240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FFF2BF0F-C326-4365-AA2E-23F872732169}" type="pres">
      <dgm:prSet presAssocID="{297A693A-E02D-467F-B535-F99A9412408B}" presName="spaceRect" presStyleCnt="0"/>
      <dgm:spPr/>
    </dgm:pt>
    <dgm:pt modelId="{CFF5EC78-88A6-458B-92C1-9CE0CA293964}" type="pres">
      <dgm:prSet presAssocID="{297A693A-E02D-467F-B535-F99A9412408B}" presName="textRect" presStyleLbl="revTx" presStyleIdx="1" presStyleCnt="4">
        <dgm:presLayoutVars>
          <dgm:chMax val="1"/>
          <dgm:chPref val="1"/>
        </dgm:presLayoutVars>
      </dgm:prSet>
      <dgm:spPr/>
    </dgm:pt>
    <dgm:pt modelId="{E8B3FC53-4121-4D8F-9276-AA2730D01EB9}" type="pres">
      <dgm:prSet presAssocID="{D5F764A7-10C9-46F7-BACB-FF2F7E3107CA}" presName="sibTrans" presStyleLbl="sibTrans2D1" presStyleIdx="0" presStyleCnt="0"/>
      <dgm:spPr/>
    </dgm:pt>
    <dgm:pt modelId="{AB851D36-C5FE-4983-8B46-B8AB0104DEEC}" type="pres">
      <dgm:prSet presAssocID="{70440F0D-232B-4E39-BC23-B508DAB120D2}" presName="compNode" presStyleCnt="0"/>
      <dgm:spPr/>
    </dgm:pt>
    <dgm:pt modelId="{A2152B19-2EC5-4952-80F3-0CE6A79497E3}" type="pres">
      <dgm:prSet presAssocID="{70440F0D-232B-4E39-BC23-B508DAB120D2}" presName="iconBgRect" presStyleLbl="bgShp" presStyleIdx="2" presStyleCnt="4"/>
      <dgm:spPr/>
    </dgm:pt>
    <dgm:pt modelId="{B1B0829F-67C0-4E36-92C4-CAE772E5B46E}" type="pres">
      <dgm:prSet presAssocID="{70440F0D-232B-4E39-BC23-B508DAB120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7291DD4-5960-448E-B8E5-B411062D1192}" type="pres">
      <dgm:prSet presAssocID="{70440F0D-232B-4E39-BC23-B508DAB120D2}" presName="spaceRect" presStyleCnt="0"/>
      <dgm:spPr/>
    </dgm:pt>
    <dgm:pt modelId="{BFA0CD31-B725-4632-8814-3A1A5DACCAA2}" type="pres">
      <dgm:prSet presAssocID="{70440F0D-232B-4E39-BC23-B508DAB120D2}" presName="textRect" presStyleLbl="revTx" presStyleIdx="2" presStyleCnt="4">
        <dgm:presLayoutVars>
          <dgm:chMax val="1"/>
          <dgm:chPref val="1"/>
        </dgm:presLayoutVars>
      </dgm:prSet>
      <dgm:spPr/>
    </dgm:pt>
    <dgm:pt modelId="{141486C7-76DD-499E-871B-7EDB9CC9892B}" type="pres">
      <dgm:prSet presAssocID="{3F6A7F2D-8331-46F1-A3BC-6B07E9E05F16}" presName="sibTrans" presStyleLbl="sibTrans2D1" presStyleIdx="0" presStyleCnt="0"/>
      <dgm:spPr/>
    </dgm:pt>
    <dgm:pt modelId="{5EE44F76-B772-4017-A904-C5DB6AF6E93D}" type="pres">
      <dgm:prSet presAssocID="{A0E7F547-CB50-46E7-85EE-DADD5D2850CB}" presName="compNode" presStyleCnt="0"/>
      <dgm:spPr/>
    </dgm:pt>
    <dgm:pt modelId="{310BA8CD-3135-4B75-80D0-48C6B791571A}" type="pres">
      <dgm:prSet presAssocID="{A0E7F547-CB50-46E7-85EE-DADD5D2850CB}" presName="iconBgRect" presStyleLbl="bgShp" presStyleIdx="3" presStyleCnt="4"/>
      <dgm:spPr/>
    </dgm:pt>
    <dgm:pt modelId="{B4B200EE-7B04-47A4-B72B-A56DCF3FB445}" type="pres">
      <dgm:prSet presAssocID="{A0E7F547-CB50-46E7-85EE-DADD5D2850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3C84E176-A811-432E-A751-9CD443397CD1}" type="pres">
      <dgm:prSet presAssocID="{A0E7F547-CB50-46E7-85EE-DADD5D2850CB}" presName="spaceRect" presStyleCnt="0"/>
      <dgm:spPr/>
    </dgm:pt>
    <dgm:pt modelId="{46C631AB-787A-4D2A-BD1F-E3E55A8E37DE}" type="pres">
      <dgm:prSet presAssocID="{A0E7F547-CB50-46E7-85EE-DADD5D2850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E23506-FE25-4D3E-A09A-A6E45CF36ECB}" type="presOf" srcId="{5B0C0670-BCBD-4242-8F67-8ECFEEF5299D}" destId="{DD4B51DA-14E6-4F5B-9647-D791EBE31952}" srcOrd="0" destOrd="0" presId="urn:microsoft.com/office/officeart/2018/2/layout/IconCircleList"/>
    <dgm:cxn modelId="{57C7C21C-2208-4A1D-BDD8-7B3122B447FC}" type="presOf" srcId="{A0E7F547-CB50-46E7-85EE-DADD5D2850CB}" destId="{46C631AB-787A-4D2A-BD1F-E3E55A8E37DE}" srcOrd="0" destOrd="0" presId="urn:microsoft.com/office/officeart/2018/2/layout/IconCircleList"/>
    <dgm:cxn modelId="{987D392F-1B24-4367-BA33-A618337578B9}" srcId="{27A498C6-A72B-4EAD-867E-D9005611624F}" destId="{297A693A-E02D-467F-B535-F99A9412408B}" srcOrd="1" destOrd="0" parTransId="{9EFC8BFF-28C8-46C5-A2CE-82B8C555F2C3}" sibTransId="{D5F764A7-10C9-46F7-BACB-FF2F7E3107CA}"/>
    <dgm:cxn modelId="{E3531F39-8942-4805-8C6F-9999E54A6170}" type="presOf" srcId="{D5F764A7-10C9-46F7-BACB-FF2F7E3107CA}" destId="{E8B3FC53-4121-4D8F-9276-AA2730D01EB9}" srcOrd="0" destOrd="0" presId="urn:microsoft.com/office/officeart/2018/2/layout/IconCircleList"/>
    <dgm:cxn modelId="{05310B72-A23E-48FC-BC2E-7177F2496339}" type="presOf" srcId="{3F6A7F2D-8331-46F1-A3BC-6B07E9E05F16}" destId="{141486C7-76DD-499E-871B-7EDB9CC9892B}" srcOrd="0" destOrd="0" presId="urn:microsoft.com/office/officeart/2018/2/layout/IconCircleList"/>
    <dgm:cxn modelId="{F6232B79-7A89-49DA-90E7-D65F1826FA54}" type="presOf" srcId="{70440F0D-232B-4E39-BC23-B508DAB120D2}" destId="{BFA0CD31-B725-4632-8814-3A1A5DACCAA2}" srcOrd="0" destOrd="0" presId="urn:microsoft.com/office/officeart/2018/2/layout/IconCircleList"/>
    <dgm:cxn modelId="{868B717A-0C22-4532-8CCB-77E55A31C7EC}" srcId="{27A498C6-A72B-4EAD-867E-D9005611624F}" destId="{70440F0D-232B-4E39-BC23-B508DAB120D2}" srcOrd="2" destOrd="0" parTransId="{550FE16A-62F4-4A9E-B382-6B7E96EEFE2E}" sibTransId="{3F6A7F2D-8331-46F1-A3BC-6B07E9E05F16}"/>
    <dgm:cxn modelId="{068E7C7A-657A-425B-A09B-EED36475D339}" srcId="{27A498C6-A72B-4EAD-867E-D9005611624F}" destId="{A0E7F547-CB50-46E7-85EE-DADD5D2850CB}" srcOrd="3" destOrd="0" parTransId="{D2EE1DEB-EA8C-43C8-BEF5-27AD0DE568B2}" sibTransId="{72C205BA-6D60-422D-ADE6-2BA80571CC63}"/>
    <dgm:cxn modelId="{3C1D4088-D4CC-49B4-9990-F8881FE624F3}" srcId="{27A498C6-A72B-4EAD-867E-D9005611624F}" destId="{36BD56A2-6BE2-4412-8F59-4F8704D95E28}" srcOrd="0" destOrd="0" parTransId="{6D4E065F-DB70-4B19-989F-DD6C7ED1156B}" sibTransId="{5B0C0670-BCBD-4242-8F67-8ECFEEF5299D}"/>
    <dgm:cxn modelId="{4DFF9AA9-7268-4D3F-9C13-331FC9CBC96A}" type="presOf" srcId="{36BD56A2-6BE2-4412-8F59-4F8704D95E28}" destId="{1DC055CD-FEF1-4E59-A9A5-59C1DD321D0A}" srcOrd="0" destOrd="0" presId="urn:microsoft.com/office/officeart/2018/2/layout/IconCircleList"/>
    <dgm:cxn modelId="{8F2872BF-33C4-4D8D-8821-2923875C65BA}" type="presOf" srcId="{297A693A-E02D-467F-B535-F99A9412408B}" destId="{CFF5EC78-88A6-458B-92C1-9CE0CA293964}" srcOrd="0" destOrd="0" presId="urn:microsoft.com/office/officeart/2018/2/layout/IconCircleList"/>
    <dgm:cxn modelId="{72FB3DF8-DB3B-4F2E-97D1-0CC01C4BE984}" type="presOf" srcId="{27A498C6-A72B-4EAD-867E-D9005611624F}" destId="{EF4072B0-874C-4EF6-9741-38DCA517C9F4}" srcOrd="0" destOrd="0" presId="urn:microsoft.com/office/officeart/2018/2/layout/IconCircleList"/>
    <dgm:cxn modelId="{DAF5049A-74BC-4C5C-8F27-736C608D9C77}" type="presParOf" srcId="{EF4072B0-874C-4EF6-9741-38DCA517C9F4}" destId="{D5B4A8A9-0E7B-4533-9091-61467BBE2FE4}" srcOrd="0" destOrd="0" presId="urn:microsoft.com/office/officeart/2018/2/layout/IconCircleList"/>
    <dgm:cxn modelId="{B61F8CE7-46E3-489C-AD6F-F826DF86D301}" type="presParOf" srcId="{D5B4A8A9-0E7B-4533-9091-61467BBE2FE4}" destId="{9D34B025-05DD-432F-B587-BFD530ED529D}" srcOrd="0" destOrd="0" presId="urn:microsoft.com/office/officeart/2018/2/layout/IconCircleList"/>
    <dgm:cxn modelId="{7AC97725-C86A-43A9-A930-1D97FB90A1F9}" type="presParOf" srcId="{9D34B025-05DD-432F-B587-BFD530ED529D}" destId="{421F5BA5-180D-4458-A6F2-BF7D08C1A00B}" srcOrd="0" destOrd="0" presId="urn:microsoft.com/office/officeart/2018/2/layout/IconCircleList"/>
    <dgm:cxn modelId="{DF0405C5-4B89-458D-AE49-72A70B9985CA}" type="presParOf" srcId="{9D34B025-05DD-432F-B587-BFD530ED529D}" destId="{B280C87B-04C4-40E6-AB06-97D13077DA69}" srcOrd="1" destOrd="0" presId="urn:microsoft.com/office/officeart/2018/2/layout/IconCircleList"/>
    <dgm:cxn modelId="{BA7A2DBA-6821-49AE-98A7-BCD046D41934}" type="presParOf" srcId="{9D34B025-05DD-432F-B587-BFD530ED529D}" destId="{CBEFB3F6-4BD3-4B49-85D1-EECB5ACC50DE}" srcOrd="2" destOrd="0" presId="urn:microsoft.com/office/officeart/2018/2/layout/IconCircleList"/>
    <dgm:cxn modelId="{D147E359-D9FD-4BC8-B036-1E8BD65B8BF2}" type="presParOf" srcId="{9D34B025-05DD-432F-B587-BFD530ED529D}" destId="{1DC055CD-FEF1-4E59-A9A5-59C1DD321D0A}" srcOrd="3" destOrd="0" presId="urn:microsoft.com/office/officeart/2018/2/layout/IconCircleList"/>
    <dgm:cxn modelId="{6C9554D1-F3FC-4155-A5D7-D70F583861C8}" type="presParOf" srcId="{D5B4A8A9-0E7B-4533-9091-61467BBE2FE4}" destId="{DD4B51DA-14E6-4F5B-9647-D791EBE31952}" srcOrd="1" destOrd="0" presId="urn:microsoft.com/office/officeart/2018/2/layout/IconCircleList"/>
    <dgm:cxn modelId="{949FAE83-0B62-4FF4-8C8A-2D845F4E2E0D}" type="presParOf" srcId="{D5B4A8A9-0E7B-4533-9091-61467BBE2FE4}" destId="{C81BC7AF-7D65-4914-930E-322584D58CB3}" srcOrd="2" destOrd="0" presId="urn:microsoft.com/office/officeart/2018/2/layout/IconCircleList"/>
    <dgm:cxn modelId="{B26E8686-D4EF-4FF2-8820-4B45FF0F1E1D}" type="presParOf" srcId="{C81BC7AF-7D65-4914-930E-322584D58CB3}" destId="{EF07140B-3AE5-4D8F-94A8-C9C3FC7325F0}" srcOrd="0" destOrd="0" presId="urn:microsoft.com/office/officeart/2018/2/layout/IconCircleList"/>
    <dgm:cxn modelId="{FC06DAE3-42B7-411D-9C45-514BC24221F4}" type="presParOf" srcId="{C81BC7AF-7D65-4914-930E-322584D58CB3}" destId="{5105B772-61F2-4D74-9B2E-A5AC8C9E006B}" srcOrd="1" destOrd="0" presId="urn:microsoft.com/office/officeart/2018/2/layout/IconCircleList"/>
    <dgm:cxn modelId="{8AAF6CC9-96E1-4A30-8876-04FEC25014DF}" type="presParOf" srcId="{C81BC7AF-7D65-4914-930E-322584D58CB3}" destId="{FFF2BF0F-C326-4365-AA2E-23F872732169}" srcOrd="2" destOrd="0" presId="urn:microsoft.com/office/officeart/2018/2/layout/IconCircleList"/>
    <dgm:cxn modelId="{8CF37CF7-760D-40C4-9F9C-E9C528C4CEDD}" type="presParOf" srcId="{C81BC7AF-7D65-4914-930E-322584D58CB3}" destId="{CFF5EC78-88A6-458B-92C1-9CE0CA293964}" srcOrd="3" destOrd="0" presId="urn:microsoft.com/office/officeart/2018/2/layout/IconCircleList"/>
    <dgm:cxn modelId="{7528B7B2-97BC-4B5A-ABEC-A726CCCB4D73}" type="presParOf" srcId="{D5B4A8A9-0E7B-4533-9091-61467BBE2FE4}" destId="{E8B3FC53-4121-4D8F-9276-AA2730D01EB9}" srcOrd="3" destOrd="0" presId="urn:microsoft.com/office/officeart/2018/2/layout/IconCircleList"/>
    <dgm:cxn modelId="{988CFE5A-A0ED-4D54-B932-C7399978A313}" type="presParOf" srcId="{D5B4A8A9-0E7B-4533-9091-61467BBE2FE4}" destId="{AB851D36-C5FE-4983-8B46-B8AB0104DEEC}" srcOrd="4" destOrd="0" presId="urn:microsoft.com/office/officeart/2018/2/layout/IconCircleList"/>
    <dgm:cxn modelId="{5C4CD875-CAB1-4F78-9503-6904C1FB66FA}" type="presParOf" srcId="{AB851D36-C5FE-4983-8B46-B8AB0104DEEC}" destId="{A2152B19-2EC5-4952-80F3-0CE6A79497E3}" srcOrd="0" destOrd="0" presId="urn:microsoft.com/office/officeart/2018/2/layout/IconCircleList"/>
    <dgm:cxn modelId="{92939C0A-9F75-4A7C-BA14-B3F23A970FBA}" type="presParOf" srcId="{AB851D36-C5FE-4983-8B46-B8AB0104DEEC}" destId="{B1B0829F-67C0-4E36-92C4-CAE772E5B46E}" srcOrd="1" destOrd="0" presId="urn:microsoft.com/office/officeart/2018/2/layout/IconCircleList"/>
    <dgm:cxn modelId="{7A3F38C9-0168-42B9-A409-78EEEC3A9447}" type="presParOf" srcId="{AB851D36-C5FE-4983-8B46-B8AB0104DEEC}" destId="{B7291DD4-5960-448E-B8E5-B411062D1192}" srcOrd="2" destOrd="0" presId="urn:microsoft.com/office/officeart/2018/2/layout/IconCircleList"/>
    <dgm:cxn modelId="{E99311C5-4D18-4BB1-9C4E-A6A5252880DA}" type="presParOf" srcId="{AB851D36-C5FE-4983-8B46-B8AB0104DEEC}" destId="{BFA0CD31-B725-4632-8814-3A1A5DACCAA2}" srcOrd="3" destOrd="0" presId="urn:microsoft.com/office/officeart/2018/2/layout/IconCircleList"/>
    <dgm:cxn modelId="{1D1F4757-CD8E-48F9-BA2C-DEB1322ACB03}" type="presParOf" srcId="{D5B4A8A9-0E7B-4533-9091-61467BBE2FE4}" destId="{141486C7-76DD-499E-871B-7EDB9CC9892B}" srcOrd="5" destOrd="0" presId="urn:microsoft.com/office/officeart/2018/2/layout/IconCircleList"/>
    <dgm:cxn modelId="{8082CF27-5FDD-49ED-932B-008BA9843C2F}" type="presParOf" srcId="{D5B4A8A9-0E7B-4533-9091-61467BBE2FE4}" destId="{5EE44F76-B772-4017-A904-C5DB6AF6E93D}" srcOrd="6" destOrd="0" presId="urn:microsoft.com/office/officeart/2018/2/layout/IconCircleList"/>
    <dgm:cxn modelId="{07F84FD0-E403-4C92-B5D9-9FB67364451E}" type="presParOf" srcId="{5EE44F76-B772-4017-A904-C5DB6AF6E93D}" destId="{310BA8CD-3135-4B75-80D0-48C6B791571A}" srcOrd="0" destOrd="0" presId="urn:microsoft.com/office/officeart/2018/2/layout/IconCircleList"/>
    <dgm:cxn modelId="{35BACF1C-32A6-4835-BCBC-6143F3DE3859}" type="presParOf" srcId="{5EE44F76-B772-4017-A904-C5DB6AF6E93D}" destId="{B4B200EE-7B04-47A4-B72B-A56DCF3FB445}" srcOrd="1" destOrd="0" presId="urn:microsoft.com/office/officeart/2018/2/layout/IconCircleList"/>
    <dgm:cxn modelId="{43A8EFFC-03E1-4373-8E44-FF1B886BEC83}" type="presParOf" srcId="{5EE44F76-B772-4017-A904-C5DB6AF6E93D}" destId="{3C84E176-A811-432E-A751-9CD443397CD1}" srcOrd="2" destOrd="0" presId="urn:microsoft.com/office/officeart/2018/2/layout/IconCircleList"/>
    <dgm:cxn modelId="{8632E6F4-F8BD-4430-B9EC-E5E3BF294CC9}" type="presParOf" srcId="{5EE44F76-B772-4017-A904-C5DB6AF6E93D}" destId="{46C631AB-787A-4D2A-BD1F-E3E55A8E37D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E78C4C8-C06F-4727-8062-EC947E10EB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421803-75CF-4A23-B7A2-6B327AD10C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Dokumentation der Ergebnisse</a:t>
          </a:r>
        </a:p>
      </dgm:t>
    </dgm:pt>
    <dgm:pt modelId="{08D541D4-376D-4E0B-ABC1-0A8826FA44DD}" type="parTrans" cxnId="{279D9C5B-BC02-42C6-9DF4-6CE0D5A627B5}">
      <dgm:prSet/>
      <dgm:spPr/>
      <dgm:t>
        <a:bodyPr/>
        <a:lstStyle/>
        <a:p>
          <a:endParaRPr lang="en-US"/>
        </a:p>
      </dgm:t>
    </dgm:pt>
    <dgm:pt modelId="{70F5A292-C3BA-428F-9F1F-B40495BA51C8}" type="sibTrans" cxnId="{279D9C5B-BC02-42C6-9DF4-6CE0D5A627B5}">
      <dgm:prSet/>
      <dgm:spPr/>
      <dgm:t>
        <a:bodyPr/>
        <a:lstStyle/>
        <a:p>
          <a:endParaRPr lang="en-US"/>
        </a:p>
      </dgm:t>
    </dgm:pt>
    <dgm:pt modelId="{A4391098-C1FD-407B-8FDE-4151D8667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REST-Schnittstelle + vollständiger Code</a:t>
          </a:r>
        </a:p>
      </dgm:t>
    </dgm:pt>
    <dgm:pt modelId="{0A0996C3-40ED-4161-9193-1F895B9F0871}" type="parTrans" cxnId="{C76B4948-D3E7-424C-AAA4-1BD6DF509C18}">
      <dgm:prSet/>
      <dgm:spPr/>
      <dgm:t>
        <a:bodyPr/>
        <a:lstStyle/>
        <a:p>
          <a:endParaRPr lang="en-US"/>
        </a:p>
      </dgm:t>
    </dgm:pt>
    <dgm:pt modelId="{5470CD45-1898-4261-8A1C-C493A3BBCA75}" type="sibTrans" cxnId="{C76B4948-D3E7-424C-AAA4-1BD6DF509C18}">
      <dgm:prSet/>
      <dgm:spPr/>
      <dgm:t>
        <a:bodyPr/>
        <a:lstStyle/>
        <a:p>
          <a:endParaRPr lang="en-US"/>
        </a:p>
      </dgm:t>
    </dgm:pt>
    <dgm:pt modelId="{EDB96C71-6F72-458F-9998-BB15F78AC5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Empfehlungen zur Nutzung &amp; Integration</a:t>
          </a:r>
        </a:p>
      </dgm:t>
    </dgm:pt>
    <dgm:pt modelId="{B8D8A7C9-0608-429A-BBD1-B372845D9B45}" type="parTrans" cxnId="{AD1563E3-64BE-48F6-B20F-F800154FB88A}">
      <dgm:prSet/>
      <dgm:spPr/>
      <dgm:t>
        <a:bodyPr/>
        <a:lstStyle/>
        <a:p>
          <a:endParaRPr lang="en-US"/>
        </a:p>
      </dgm:t>
    </dgm:pt>
    <dgm:pt modelId="{C42B9CA6-603F-41A4-B3AF-416A6A08C5BE}" type="sibTrans" cxnId="{AD1563E3-64BE-48F6-B20F-F800154FB88A}">
      <dgm:prSet/>
      <dgm:spPr/>
      <dgm:t>
        <a:bodyPr/>
        <a:lstStyle/>
        <a:p>
          <a:endParaRPr lang="en-US"/>
        </a:p>
      </dgm:t>
    </dgm:pt>
    <dgm:pt modelId="{447B9934-16FC-4E99-92E8-43434F2A8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Ergebnis: lauffähiger Prototyp</a:t>
          </a:r>
        </a:p>
      </dgm:t>
    </dgm:pt>
    <dgm:pt modelId="{D513DAD6-C33A-4F73-BD45-9172255FEC4B}" type="parTrans" cxnId="{AC6938ED-C7FA-43A5-963B-A68D803CFC3D}">
      <dgm:prSet/>
      <dgm:spPr/>
      <dgm:t>
        <a:bodyPr/>
        <a:lstStyle/>
        <a:p>
          <a:endParaRPr lang="en-US"/>
        </a:p>
      </dgm:t>
    </dgm:pt>
    <dgm:pt modelId="{3C9A2C29-085D-46E2-89EE-1CCF16D5E04E}" type="sibTrans" cxnId="{AC6938ED-C7FA-43A5-963B-A68D803CFC3D}">
      <dgm:prSet/>
      <dgm:spPr/>
      <dgm:t>
        <a:bodyPr/>
        <a:lstStyle/>
        <a:p>
          <a:endParaRPr lang="en-US"/>
        </a:p>
      </dgm:t>
    </dgm:pt>
    <dgm:pt modelId="{746749E2-A536-418A-BEFD-B86E5146C0F9}" type="pres">
      <dgm:prSet presAssocID="{CE78C4C8-C06F-4727-8062-EC947E10EBBC}" presName="root" presStyleCnt="0">
        <dgm:presLayoutVars>
          <dgm:dir/>
          <dgm:resizeHandles val="exact"/>
        </dgm:presLayoutVars>
      </dgm:prSet>
      <dgm:spPr/>
    </dgm:pt>
    <dgm:pt modelId="{65B7F59E-BCFE-4F9F-87D7-35BD998277A1}" type="pres">
      <dgm:prSet presAssocID="{E8421803-75CF-4A23-B7A2-6B327AD10CEA}" presName="compNode" presStyleCnt="0"/>
      <dgm:spPr/>
    </dgm:pt>
    <dgm:pt modelId="{4BC394FE-85A0-49D0-9178-8D31530BEB6C}" type="pres">
      <dgm:prSet presAssocID="{E8421803-75CF-4A23-B7A2-6B327AD10CEA}" presName="bgRect" presStyleLbl="bgShp" presStyleIdx="0" presStyleCnt="4"/>
      <dgm:spPr/>
    </dgm:pt>
    <dgm:pt modelId="{B012E8AA-706A-4A2F-9788-D3B8353B4AA4}" type="pres">
      <dgm:prSet presAssocID="{E8421803-75CF-4A23-B7A2-6B327AD10C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DEBDA315-C57D-4607-8515-EC841C4B7DEA}" type="pres">
      <dgm:prSet presAssocID="{E8421803-75CF-4A23-B7A2-6B327AD10CEA}" presName="spaceRect" presStyleCnt="0"/>
      <dgm:spPr/>
    </dgm:pt>
    <dgm:pt modelId="{890413CA-FC79-46B3-9C4D-2DE18E7AACFB}" type="pres">
      <dgm:prSet presAssocID="{E8421803-75CF-4A23-B7A2-6B327AD10CEA}" presName="parTx" presStyleLbl="revTx" presStyleIdx="0" presStyleCnt="4">
        <dgm:presLayoutVars>
          <dgm:chMax val="0"/>
          <dgm:chPref val="0"/>
        </dgm:presLayoutVars>
      </dgm:prSet>
      <dgm:spPr/>
    </dgm:pt>
    <dgm:pt modelId="{EF618DC1-16DC-4ED0-BE1A-C5D6B7D4EFF0}" type="pres">
      <dgm:prSet presAssocID="{70F5A292-C3BA-428F-9F1F-B40495BA51C8}" presName="sibTrans" presStyleCnt="0"/>
      <dgm:spPr/>
    </dgm:pt>
    <dgm:pt modelId="{53C96620-3250-43C3-A3BD-58B2D62A26DF}" type="pres">
      <dgm:prSet presAssocID="{A4391098-C1FD-407B-8FDE-4151D866733A}" presName="compNode" presStyleCnt="0"/>
      <dgm:spPr/>
    </dgm:pt>
    <dgm:pt modelId="{47093805-D513-4D27-80BD-50D3D255690E}" type="pres">
      <dgm:prSet presAssocID="{A4391098-C1FD-407B-8FDE-4151D866733A}" presName="bgRect" presStyleLbl="bgShp" presStyleIdx="1" presStyleCnt="4"/>
      <dgm:spPr/>
    </dgm:pt>
    <dgm:pt modelId="{A8CEF210-F377-4475-B58C-BAF6F771925E}" type="pres">
      <dgm:prSet presAssocID="{A4391098-C1FD-407B-8FDE-4151D86673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E2A1B2-3CE2-4384-A4AB-7807E69CEEFD}" type="pres">
      <dgm:prSet presAssocID="{A4391098-C1FD-407B-8FDE-4151D866733A}" presName="spaceRect" presStyleCnt="0"/>
      <dgm:spPr/>
    </dgm:pt>
    <dgm:pt modelId="{66CF3961-CA26-417C-8CAA-56692ABB8331}" type="pres">
      <dgm:prSet presAssocID="{A4391098-C1FD-407B-8FDE-4151D866733A}" presName="parTx" presStyleLbl="revTx" presStyleIdx="1" presStyleCnt="4">
        <dgm:presLayoutVars>
          <dgm:chMax val="0"/>
          <dgm:chPref val="0"/>
        </dgm:presLayoutVars>
      </dgm:prSet>
      <dgm:spPr/>
    </dgm:pt>
    <dgm:pt modelId="{FD95166A-63CF-4649-B30A-0536165C4E7A}" type="pres">
      <dgm:prSet presAssocID="{5470CD45-1898-4261-8A1C-C493A3BBCA75}" presName="sibTrans" presStyleCnt="0"/>
      <dgm:spPr/>
    </dgm:pt>
    <dgm:pt modelId="{04765C93-C218-496C-966A-FADEB220CA0F}" type="pres">
      <dgm:prSet presAssocID="{EDB96C71-6F72-458F-9998-BB15F78AC5BF}" presName="compNode" presStyleCnt="0"/>
      <dgm:spPr/>
    </dgm:pt>
    <dgm:pt modelId="{74F13209-9FC3-493F-A1F9-23D7C5302DAB}" type="pres">
      <dgm:prSet presAssocID="{EDB96C71-6F72-458F-9998-BB15F78AC5BF}" presName="bgRect" presStyleLbl="bgShp" presStyleIdx="2" presStyleCnt="4"/>
      <dgm:spPr/>
    </dgm:pt>
    <dgm:pt modelId="{CB447253-2D2F-4591-B07F-833AE05C2DE1}" type="pres">
      <dgm:prSet presAssocID="{EDB96C71-6F72-458F-9998-BB15F78AC5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7BE9399F-D66F-4E31-BE53-793A2E26B244}" type="pres">
      <dgm:prSet presAssocID="{EDB96C71-6F72-458F-9998-BB15F78AC5BF}" presName="spaceRect" presStyleCnt="0"/>
      <dgm:spPr/>
    </dgm:pt>
    <dgm:pt modelId="{59717E3A-1E23-4276-B46E-AEFAA5791B08}" type="pres">
      <dgm:prSet presAssocID="{EDB96C71-6F72-458F-9998-BB15F78AC5BF}" presName="parTx" presStyleLbl="revTx" presStyleIdx="2" presStyleCnt="4">
        <dgm:presLayoutVars>
          <dgm:chMax val="0"/>
          <dgm:chPref val="0"/>
        </dgm:presLayoutVars>
      </dgm:prSet>
      <dgm:spPr/>
    </dgm:pt>
    <dgm:pt modelId="{135F0677-3F97-49E5-A9B6-4E3A845B80B8}" type="pres">
      <dgm:prSet presAssocID="{C42B9CA6-603F-41A4-B3AF-416A6A08C5BE}" presName="sibTrans" presStyleCnt="0"/>
      <dgm:spPr/>
    </dgm:pt>
    <dgm:pt modelId="{DB2C3E55-B97D-4255-A477-DEEF5B4BD44A}" type="pres">
      <dgm:prSet presAssocID="{447B9934-16FC-4E99-92E8-43434F2A82DD}" presName="compNode" presStyleCnt="0"/>
      <dgm:spPr/>
    </dgm:pt>
    <dgm:pt modelId="{DEA6F977-EC00-4CE2-941C-FAE54F36D5CA}" type="pres">
      <dgm:prSet presAssocID="{447B9934-16FC-4E99-92E8-43434F2A82DD}" presName="bgRect" presStyleLbl="bgShp" presStyleIdx="3" presStyleCnt="4"/>
      <dgm:spPr/>
    </dgm:pt>
    <dgm:pt modelId="{90B1B13C-58F3-41FE-8B48-F7C8FD3C1D96}" type="pres">
      <dgm:prSet presAssocID="{447B9934-16FC-4E99-92E8-43434F2A82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7349C858-CF94-438F-94BE-829195F18C29}" type="pres">
      <dgm:prSet presAssocID="{447B9934-16FC-4E99-92E8-43434F2A82DD}" presName="spaceRect" presStyleCnt="0"/>
      <dgm:spPr/>
    </dgm:pt>
    <dgm:pt modelId="{DA956FE2-2B67-4F05-9A65-75D362ABA26E}" type="pres">
      <dgm:prSet presAssocID="{447B9934-16FC-4E99-92E8-43434F2A82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3C0716-2ACF-4742-9BA9-C28B3B718487}" type="presOf" srcId="{CE78C4C8-C06F-4727-8062-EC947E10EBBC}" destId="{746749E2-A536-418A-BEFD-B86E5146C0F9}" srcOrd="0" destOrd="0" presId="urn:microsoft.com/office/officeart/2018/2/layout/IconVerticalSolidList"/>
    <dgm:cxn modelId="{09071723-1C5B-4B15-8879-8D3C7F17DA2A}" type="presOf" srcId="{A4391098-C1FD-407B-8FDE-4151D866733A}" destId="{66CF3961-CA26-417C-8CAA-56692ABB8331}" srcOrd="0" destOrd="0" presId="urn:microsoft.com/office/officeart/2018/2/layout/IconVerticalSolidList"/>
    <dgm:cxn modelId="{279D9C5B-BC02-42C6-9DF4-6CE0D5A627B5}" srcId="{CE78C4C8-C06F-4727-8062-EC947E10EBBC}" destId="{E8421803-75CF-4A23-B7A2-6B327AD10CEA}" srcOrd="0" destOrd="0" parTransId="{08D541D4-376D-4E0B-ABC1-0A8826FA44DD}" sibTransId="{70F5A292-C3BA-428F-9F1F-B40495BA51C8}"/>
    <dgm:cxn modelId="{C76B4948-D3E7-424C-AAA4-1BD6DF509C18}" srcId="{CE78C4C8-C06F-4727-8062-EC947E10EBBC}" destId="{A4391098-C1FD-407B-8FDE-4151D866733A}" srcOrd="1" destOrd="0" parTransId="{0A0996C3-40ED-4161-9193-1F895B9F0871}" sibTransId="{5470CD45-1898-4261-8A1C-C493A3BBCA75}"/>
    <dgm:cxn modelId="{E4C91979-8B07-407B-B487-676C63E7CE74}" type="presOf" srcId="{EDB96C71-6F72-458F-9998-BB15F78AC5BF}" destId="{59717E3A-1E23-4276-B46E-AEFAA5791B08}" srcOrd="0" destOrd="0" presId="urn:microsoft.com/office/officeart/2018/2/layout/IconVerticalSolidList"/>
    <dgm:cxn modelId="{9460B6A1-4077-4CEA-AE47-D138081EDF5A}" type="presOf" srcId="{447B9934-16FC-4E99-92E8-43434F2A82DD}" destId="{DA956FE2-2B67-4F05-9A65-75D362ABA26E}" srcOrd="0" destOrd="0" presId="urn:microsoft.com/office/officeart/2018/2/layout/IconVerticalSolidList"/>
    <dgm:cxn modelId="{FB201BCF-24B4-4F2C-8B54-DC934758D500}" type="presOf" srcId="{E8421803-75CF-4A23-B7A2-6B327AD10CEA}" destId="{890413CA-FC79-46B3-9C4D-2DE18E7AACFB}" srcOrd="0" destOrd="0" presId="urn:microsoft.com/office/officeart/2018/2/layout/IconVerticalSolidList"/>
    <dgm:cxn modelId="{AD1563E3-64BE-48F6-B20F-F800154FB88A}" srcId="{CE78C4C8-C06F-4727-8062-EC947E10EBBC}" destId="{EDB96C71-6F72-458F-9998-BB15F78AC5BF}" srcOrd="2" destOrd="0" parTransId="{B8D8A7C9-0608-429A-BBD1-B372845D9B45}" sibTransId="{C42B9CA6-603F-41A4-B3AF-416A6A08C5BE}"/>
    <dgm:cxn modelId="{AC6938ED-C7FA-43A5-963B-A68D803CFC3D}" srcId="{CE78C4C8-C06F-4727-8062-EC947E10EBBC}" destId="{447B9934-16FC-4E99-92E8-43434F2A82DD}" srcOrd="3" destOrd="0" parTransId="{D513DAD6-C33A-4F73-BD45-9172255FEC4B}" sibTransId="{3C9A2C29-085D-46E2-89EE-1CCF16D5E04E}"/>
    <dgm:cxn modelId="{EDAFD4DB-4066-47C8-9C9E-512D347221ED}" type="presParOf" srcId="{746749E2-A536-418A-BEFD-B86E5146C0F9}" destId="{65B7F59E-BCFE-4F9F-87D7-35BD998277A1}" srcOrd="0" destOrd="0" presId="urn:microsoft.com/office/officeart/2018/2/layout/IconVerticalSolidList"/>
    <dgm:cxn modelId="{169B0F05-5762-4004-BAFB-4691003F5732}" type="presParOf" srcId="{65B7F59E-BCFE-4F9F-87D7-35BD998277A1}" destId="{4BC394FE-85A0-49D0-9178-8D31530BEB6C}" srcOrd="0" destOrd="0" presId="urn:microsoft.com/office/officeart/2018/2/layout/IconVerticalSolidList"/>
    <dgm:cxn modelId="{F30D632B-E5EF-4C9C-A510-0F999F6C04C7}" type="presParOf" srcId="{65B7F59E-BCFE-4F9F-87D7-35BD998277A1}" destId="{B012E8AA-706A-4A2F-9788-D3B8353B4AA4}" srcOrd="1" destOrd="0" presId="urn:microsoft.com/office/officeart/2018/2/layout/IconVerticalSolidList"/>
    <dgm:cxn modelId="{39A4578E-5B79-4A35-A419-838A46FF01AB}" type="presParOf" srcId="{65B7F59E-BCFE-4F9F-87D7-35BD998277A1}" destId="{DEBDA315-C57D-4607-8515-EC841C4B7DEA}" srcOrd="2" destOrd="0" presId="urn:microsoft.com/office/officeart/2018/2/layout/IconVerticalSolidList"/>
    <dgm:cxn modelId="{5D665638-9028-4A27-9E34-B1CF77E5AE56}" type="presParOf" srcId="{65B7F59E-BCFE-4F9F-87D7-35BD998277A1}" destId="{890413CA-FC79-46B3-9C4D-2DE18E7AACFB}" srcOrd="3" destOrd="0" presId="urn:microsoft.com/office/officeart/2018/2/layout/IconVerticalSolidList"/>
    <dgm:cxn modelId="{C889F5C9-E5B4-467A-9ED1-CEC618FB7AF8}" type="presParOf" srcId="{746749E2-A536-418A-BEFD-B86E5146C0F9}" destId="{EF618DC1-16DC-4ED0-BE1A-C5D6B7D4EFF0}" srcOrd="1" destOrd="0" presId="urn:microsoft.com/office/officeart/2018/2/layout/IconVerticalSolidList"/>
    <dgm:cxn modelId="{CF37A69A-E3AB-4103-9AC5-06E2C3518C4E}" type="presParOf" srcId="{746749E2-A536-418A-BEFD-B86E5146C0F9}" destId="{53C96620-3250-43C3-A3BD-58B2D62A26DF}" srcOrd="2" destOrd="0" presId="urn:microsoft.com/office/officeart/2018/2/layout/IconVerticalSolidList"/>
    <dgm:cxn modelId="{93B10A92-20B4-48D9-9051-27F642873586}" type="presParOf" srcId="{53C96620-3250-43C3-A3BD-58B2D62A26DF}" destId="{47093805-D513-4D27-80BD-50D3D255690E}" srcOrd="0" destOrd="0" presId="urn:microsoft.com/office/officeart/2018/2/layout/IconVerticalSolidList"/>
    <dgm:cxn modelId="{CA39E19B-6295-4F3F-9A4F-364E73A69EA5}" type="presParOf" srcId="{53C96620-3250-43C3-A3BD-58B2D62A26DF}" destId="{A8CEF210-F377-4475-B58C-BAF6F771925E}" srcOrd="1" destOrd="0" presId="urn:microsoft.com/office/officeart/2018/2/layout/IconVerticalSolidList"/>
    <dgm:cxn modelId="{B98F5BD8-7112-48E8-BB17-3A12D09162B1}" type="presParOf" srcId="{53C96620-3250-43C3-A3BD-58B2D62A26DF}" destId="{B2E2A1B2-3CE2-4384-A4AB-7807E69CEEFD}" srcOrd="2" destOrd="0" presId="urn:microsoft.com/office/officeart/2018/2/layout/IconVerticalSolidList"/>
    <dgm:cxn modelId="{CE8A5C0F-2A6F-41A1-8FAA-B0CAE0DE54FC}" type="presParOf" srcId="{53C96620-3250-43C3-A3BD-58B2D62A26DF}" destId="{66CF3961-CA26-417C-8CAA-56692ABB8331}" srcOrd="3" destOrd="0" presId="urn:microsoft.com/office/officeart/2018/2/layout/IconVerticalSolidList"/>
    <dgm:cxn modelId="{CE391978-269A-4568-B84D-AD1C4F81F6CA}" type="presParOf" srcId="{746749E2-A536-418A-BEFD-B86E5146C0F9}" destId="{FD95166A-63CF-4649-B30A-0536165C4E7A}" srcOrd="3" destOrd="0" presId="urn:microsoft.com/office/officeart/2018/2/layout/IconVerticalSolidList"/>
    <dgm:cxn modelId="{8CF81232-C2F1-42C3-B112-D2A0800CF48D}" type="presParOf" srcId="{746749E2-A536-418A-BEFD-B86E5146C0F9}" destId="{04765C93-C218-496C-966A-FADEB220CA0F}" srcOrd="4" destOrd="0" presId="urn:microsoft.com/office/officeart/2018/2/layout/IconVerticalSolidList"/>
    <dgm:cxn modelId="{C42AA905-DA69-4562-840E-7EF9F4C82602}" type="presParOf" srcId="{04765C93-C218-496C-966A-FADEB220CA0F}" destId="{74F13209-9FC3-493F-A1F9-23D7C5302DAB}" srcOrd="0" destOrd="0" presId="urn:microsoft.com/office/officeart/2018/2/layout/IconVerticalSolidList"/>
    <dgm:cxn modelId="{9BFE2431-4998-47A3-ACBC-39E214A65818}" type="presParOf" srcId="{04765C93-C218-496C-966A-FADEB220CA0F}" destId="{CB447253-2D2F-4591-B07F-833AE05C2DE1}" srcOrd="1" destOrd="0" presId="urn:microsoft.com/office/officeart/2018/2/layout/IconVerticalSolidList"/>
    <dgm:cxn modelId="{5A3A5E19-CAA5-4121-810A-C53A519E2FC6}" type="presParOf" srcId="{04765C93-C218-496C-966A-FADEB220CA0F}" destId="{7BE9399F-D66F-4E31-BE53-793A2E26B244}" srcOrd="2" destOrd="0" presId="urn:microsoft.com/office/officeart/2018/2/layout/IconVerticalSolidList"/>
    <dgm:cxn modelId="{163D0A85-AFC9-4573-848C-C54AEEB73EC2}" type="presParOf" srcId="{04765C93-C218-496C-966A-FADEB220CA0F}" destId="{59717E3A-1E23-4276-B46E-AEFAA5791B08}" srcOrd="3" destOrd="0" presId="urn:microsoft.com/office/officeart/2018/2/layout/IconVerticalSolidList"/>
    <dgm:cxn modelId="{188FB994-B03D-4099-B2A1-8918DD5A38E3}" type="presParOf" srcId="{746749E2-A536-418A-BEFD-B86E5146C0F9}" destId="{135F0677-3F97-49E5-A9B6-4E3A845B80B8}" srcOrd="5" destOrd="0" presId="urn:microsoft.com/office/officeart/2018/2/layout/IconVerticalSolidList"/>
    <dgm:cxn modelId="{3D840871-2515-48C3-94DA-196D3F8B0D08}" type="presParOf" srcId="{746749E2-A536-418A-BEFD-B86E5146C0F9}" destId="{DB2C3E55-B97D-4255-A477-DEEF5B4BD44A}" srcOrd="6" destOrd="0" presId="urn:microsoft.com/office/officeart/2018/2/layout/IconVerticalSolidList"/>
    <dgm:cxn modelId="{55D8BB20-701A-4DCD-B658-CDD71B5A143F}" type="presParOf" srcId="{DB2C3E55-B97D-4255-A477-DEEF5B4BD44A}" destId="{DEA6F977-EC00-4CE2-941C-FAE54F36D5CA}" srcOrd="0" destOrd="0" presId="urn:microsoft.com/office/officeart/2018/2/layout/IconVerticalSolidList"/>
    <dgm:cxn modelId="{F3F2C649-41C1-4823-984B-B16F6C247637}" type="presParOf" srcId="{DB2C3E55-B97D-4255-A477-DEEF5B4BD44A}" destId="{90B1B13C-58F3-41FE-8B48-F7C8FD3C1D96}" srcOrd="1" destOrd="0" presId="urn:microsoft.com/office/officeart/2018/2/layout/IconVerticalSolidList"/>
    <dgm:cxn modelId="{AF1D3321-79D0-408B-B015-6F28BE8B2125}" type="presParOf" srcId="{DB2C3E55-B97D-4255-A477-DEEF5B4BD44A}" destId="{7349C858-CF94-438F-94BE-829195F18C29}" srcOrd="2" destOrd="0" presId="urn:microsoft.com/office/officeart/2018/2/layout/IconVerticalSolidList"/>
    <dgm:cxn modelId="{6EF40B08-0B94-414F-B53F-8D0F72C4D66B}" type="presParOf" srcId="{DB2C3E55-B97D-4255-A477-DEEF5B4BD44A}" destId="{DA956FE2-2B67-4F05-9A65-75D362ABA2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02A729D-18B7-43BF-AA4E-0319366A64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A5944-1572-4CD6-8901-0657135BA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Repräsentativität gelabelter Daten</a:t>
          </a:r>
        </a:p>
      </dgm:t>
    </dgm:pt>
    <dgm:pt modelId="{CC153051-0DC0-41E8-8744-2C37B6D736D6}" type="parTrans" cxnId="{7450F371-1631-4E14-BFB8-77EE1AB94BC9}">
      <dgm:prSet/>
      <dgm:spPr/>
      <dgm:t>
        <a:bodyPr/>
        <a:lstStyle/>
        <a:p>
          <a:endParaRPr lang="en-US"/>
        </a:p>
      </dgm:t>
    </dgm:pt>
    <dgm:pt modelId="{C3768B40-9D7A-407C-82DA-2A67EB0A0278}" type="sibTrans" cxnId="{7450F371-1631-4E14-BFB8-77EE1AB94BC9}">
      <dgm:prSet/>
      <dgm:spPr/>
      <dgm:t>
        <a:bodyPr/>
        <a:lstStyle/>
        <a:p>
          <a:endParaRPr lang="en-US"/>
        </a:p>
      </dgm:t>
    </dgm:pt>
    <dgm:pt modelId="{44A3DF7C-1204-41D5-891B-6C28DFDA1F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Bewertungsfunktion evtl. zu starr</a:t>
          </a:r>
        </a:p>
      </dgm:t>
    </dgm:pt>
    <dgm:pt modelId="{CE24A6BD-BE3D-4801-B4D1-C31F40FC70D4}" type="parTrans" cxnId="{756E7134-B191-4912-955B-DCA3BDE0DA0C}">
      <dgm:prSet/>
      <dgm:spPr/>
      <dgm:t>
        <a:bodyPr/>
        <a:lstStyle/>
        <a:p>
          <a:endParaRPr lang="en-US"/>
        </a:p>
      </dgm:t>
    </dgm:pt>
    <dgm:pt modelId="{2821F524-1398-4B89-A5DF-998C3D3AF4BE}" type="sibTrans" cxnId="{756E7134-B191-4912-955B-DCA3BDE0DA0C}">
      <dgm:prSet/>
      <dgm:spPr/>
      <dgm:t>
        <a:bodyPr/>
        <a:lstStyle/>
        <a:p>
          <a:endParaRPr lang="en-US"/>
        </a:p>
      </dgm:t>
    </dgm:pt>
    <dgm:pt modelId="{6D608BB2-77C1-477E-ABF5-6C78B2FB77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Übertragbarkeit auf andere Filialen unklar</a:t>
          </a:r>
        </a:p>
      </dgm:t>
    </dgm:pt>
    <dgm:pt modelId="{96681653-0724-4000-834D-C23A0C531F18}" type="parTrans" cxnId="{91191926-C82C-4776-A278-010572820EBD}">
      <dgm:prSet/>
      <dgm:spPr/>
      <dgm:t>
        <a:bodyPr/>
        <a:lstStyle/>
        <a:p>
          <a:endParaRPr lang="en-US"/>
        </a:p>
      </dgm:t>
    </dgm:pt>
    <dgm:pt modelId="{5921BFDC-7FCB-4504-9DE4-9E532FA81E44}" type="sibTrans" cxnId="{91191926-C82C-4776-A278-010572820EBD}">
      <dgm:prSet/>
      <dgm:spPr/>
      <dgm:t>
        <a:bodyPr/>
        <a:lstStyle/>
        <a:p>
          <a:endParaRPr lang="en-US"/>
        </a:p>
      </dgm:t>
    </dgm:pt>
    <dgm:pt modelId="{F972ABE2-9DA1-405A-B5F8-C5B166F93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Modellverständlichkeit (Akzeptanz)</a:t>
          </a:r>
        </a:p>
      </dgm:t>
    </dgm:pt>
    <dgm:pt modelId="{8D8A09C3-96D3-4CFF-AE86-DB44C99B8276}" type="parTrans" cxnId="{FFC5845E-132E-47B7-BC47-421329559F17}">
      <dgm:prSet/>
      <dgm:spPr/>
      <dgm:t>
        <a:bodyPr/>
        <a:lstStyle/>
        <a:p>
          <a:endParaRPr lang="en-US"/>
        </a:p>
      </dgm:t>
    </dgm:pt>
    <dgm:pt modelId="{702D54EC-E478-4AC0-8E82-867D9D624C3A}" type="sibTrans" cxnId="{FFC5845E-132E-47B7-BC47-421329559F17}">
      <dgm:prSet/>
      <dgm:spPr/>
      <dgm:t>
        <a:bodyPr/>
        <a:lstStyle/>
        <a:p>
          <a:endParaRPr lang="en-US"/>
        </a:p>
      </dgm:t>
    </dgm:pt>
    <dgm:pt modelId="{DE50F4B8-8E7A-47DD-8F58-D05D9BF23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Fehlende Metadaten</a:t>
          </a:r>
        </a:p>
      </dgm:t>
    </dgm:pt>
    <dgm:pt modelId="{9DD1D50D-F89C-401A-90D6-E4E0D6235CF5}" type="parTrans" cxnId="{D2C83901-27FC-4798-A9E8-A2313FFAF01F}">
      <dgm:prSet/>
      <dgm:spPr/>
      <dgm:t>
        <a:bodyPr/>
        <a:lstStyle/>
        <a:p>
          <a:endParaRPr lang="en-US"/>
        </a:p>
      </dgm:t>
    </dgm:pt>
    <dgm:pt modelId="{BE43499D-ACA9-4569-9D8A-478E28C804A6}" type="sibTrans" cxnId="{D2C83901-27FC-4798-A9E8-A2313FFAF01F}">
      <dgm:prSet/>
      <dgm:spPr/>
      <dgm:t>
        <a:bodyPr/>
        <a:lstStyle/>
        <a:p>
          <a:endParaRPr lang="en-US"/>
        </a:p>
      </dgm:t>
    </dgm:pt>
    <dgm:pt modelId="{2304A4E3-4D33-4D68-B322-70E8463B80EC}" type="pres">
      <dgm:prSet presAssocID="{F02A729D-18B7-43BF-AA4E-0319366A64E7}" presName="root" presStyleCnt="0">
        <dgm:presLayoutVars>
          <dgm:dir/>
          <dgm:resizeHandles val="exact"/>
        </dgm:presLayoutVars>
      </dgm:prSet>
      <dgm:spPr/>
    </dgm:pt>
    <dgm:pt modelId="{F016F37E-D478-4A9E-B70B-6B73A73F65A8}" type="pres">
      <dgm:prSet presAssocID="{406A5944-1572-4CD6-8901-0657135BA390}" presName="compNode" presStyleCnt="0"/>
      <dgm:spPr/>
    </dgm:pt>
    <dgm:pt modelId="{22223019-8AF5-4120-A994-B1DDF05807A3}" type="pres">
      <dgm:prSet presAssocID="{406A5944-1572-4CD6-8901-0657135BA390}" presName="bgRect" presStyleLbl="bgShp" presStyleIdx="0" presStyleCnt="5"/>
      <dgm:spPr/>
    </dgm:pt>
    <dgm:pt modelId="{C821265F-3628-4531-8860-D1CF432A1BC1}" type="pres">
      <dgm:prSet presAssocID="{406A5944-1572-4CD6-8901-0657135BA3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C5A0AF7-8FBB-4D55-BC1F-D0B9A0E32886}" type="pres">
      <dgm:prSet presAssocID="{406A5944-1572-4CD6-8901-0657135BA390}" presName="spaceRect" presStyleCnt="0"/>
      <dgm:spPr/>
    </dgm:pt>
    <dgm:pt modelId="{E4A3D7CA-0CEA-4DF2-A62D-63889F2B149D}" type="pres">
      <dgm:prSet presAssocID="{406A5944-1572-4CD6-8901-0657135BA390}" presName="parTx" presStyleLbl="revTx" presStyleIdx="0" presStyleCnt="5">
        <dgm:presLayoutVars>
          <dgm:chMax val="0"/>
          <dgm:chPref val="0"/>
        </dgm:presLayoutVars>
      </dgm:prSet>
      <dgm:spPr/>
    </dgm:pt>
    <dgm:pt modelId="{51C8A7F6-6FC4-443F-982A-0FBE8E47A7F7}" type="pres">
      <dgm:prSet presAssocID="{C3768B40-9D7A-407C-82DA-2A67EB0A0278}" presName="sibTrans" presStyleCnt="0"/>
      <dgm:spPr/>
    </dgm:pt>
    <dgm:pt modelId="{DD1D9FDA-7145-47B5-9056-9B9F7080526A}" type="pres">
      <dgm:prSet presAssocID="{44A3DF7C-1204-41D5-891B-6C28DFDA1FB1}" presName="compNode" presStyleCnt="0"/>
      <dgm:spPr/>
    </dgm:pt>
    <dgm:pt modelId="{546808F2-6C9D-4677-9857-5ACD65AD8C84}" type="pres">
      <dgm:prSet presAssocID="{44A3DF7C-1204-41D5-891B-6C28DFDA1FB1}" presName="bgRect" presStyleLbl="bgShp" presStyleIdx="1" presStyleCnt="5"/>
      <dgm:spPr/>
    </dgm:pt>
    <dgm:pt modelId="{F648DA70-FB8D-4A80-9F42-006D837866C9}" type="pres">
      <dgm:prSet presAssocID="{44A3DF7C-1204-41D5-891B-6C28DFDA1F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enbogen"/>
        </a:ext>
      </dgm:extLst>
    </dgm:pt>
    <dgm:pt modelId="{7DB1C752-31F5-4181-911C-A2F855A09E44}" type="pres">
      <dgm:prSet presAssocID="{44A3DF7C-1204-41D5-891B-6C28DFDA1FB1}" presName="spaceRect" presStyleCnt="0"/>
      <dgm:spPr/>
    </dgm:pt>
    <dgm:pt modelId="{1926E71C-1C39-42DA-A633-424D0BD7ABED}" type="pres">
      <dgm:prSet presAssocID="{44A3DF7C-1204-41D5-891B-6C28DFDA1FB1}" presName="parTx" presStyleLbl="revTx" presStyleIdx="1" presStyleCnt="5">
        <dgm:presLayoutVars>
          <dgm:chMax val="0"/>
          <dgm:chPref val="0"/>
        </dgm:presLayoutVars>
      </dgm:prSet>
      <dgm:spPr/>
    </dgm:pt>
    <dgm:pt modelId="{A7739D10-1A1B-4119-821D-D438B08D8400}" type="pres">
      <dgm:prSet presAssocID="{2821F524-1398-4B89-A5DF-998C3D3AF4BE}" presName="sibTrans" presStyleCnt="0"/>
      <dgm:spPr/>
    </dgm:pt>
    <dgm:pt modelId="{AC56C8C8-4802-4333-976E-BC42D6636E89}" type="pres">
      <dgm:prSet presAssocID="{6D608BB2-77C1-477E-ABF5-6C78B2FB771E}" presName="compNode" presStyleCnt="0"/>
      <dgm:spPr/>
    </dgm:pt>
    <dgm:pt modelId="{82D74A8F-0E84-40D7-B626-4EAA7FEAE5B0}" type="pres">
      <dgm:prSet presAssocID="{6D608BB2-77C1-477E-ABF5-6C78B2FB771E}" presName="bgRect" presStyleLbl="bgShp" presStyleIdx="2" presStyleCnt="5"/>
      <dgm:spPr/>
    </dgm:pt>
    <dgm:pt modelId="{549DD04F-7743-4CE8-B20F-7FC7FA49CE04}" type="pres">
      <dgm:prSet presAssocID="{6D608BB2-77C1-477E-ABF5-6C78B2FB77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ierung"/>
        </a:ext>
      </dgm:extLst>
    </dgm:pt>
    <dgm:pt modelId="{28C86DCA-36FA-48C0-A7AE-3015DAE7BC0B}" type="pres">
      <dgm:prSet presAssocID="{6D608BB2-77C1-477E-ABF5-6C78B2FB771E}" presName="spaceRect" presStyleCnt="0"/>
      <dgm:spPr/>
    </dgm:pt>
    <dgm:pt modelId="{3C1378AF-01C9-4B8C-B60F-D81D2986BE13}" type="pres">
      <dgm:prSet presAssocID="{6D608BB2-77C1-477E-ABF5-6C78B2FB771E}" presName="parTx" presStyleLbl="revTx" presStyleIdx="2" presStyleCnt="5">
        <dgm:presLayoutVars>
          <dgm:chMax val="0"/>
          <dgm:chPref val="0"/>
        </dgm:presLayoutVars>
      </dgm:prSet>
      <dgm:spPr/>
    </dgm:pt>
    <dgm:pt modelId="{B0E5DA25-8DCF-491F-BEBE-E1B6620D4916}" type="pres">
      <dgm:prSet presAssocID="{5921BFDC-7FCB-4504-9DE4-9E532FA81E44}" presName="sibTrans" presStyleCnt="0"/>
      <dgm:spPr/>
    </dgm:pt>
    <dgm:pt modelId="{261F979A-9154-4867-966B-ABC1941619B7}" type="pres">
      <dgm:prSet presAssocID="{F972ABE2-9DA1-405A-B5F8-C5B166F93AEC}" presName="compNode" presStyleCnt="0"/>
      <dgm:spPr/>
    </dgm:pt>
    <dgm:pt modelId="{03C384D7-4FF4-4E25-AD73-D1031B6EB94B}" type="pres">
      <dgm:prSet presAssocID="{F972ABE2-9DA1-405A-B5F8-C5B166F93AEC}" presName="bgRect" presStyleLbl="bgShp" presStyleIdx="3" presStyleCnt="5"/>
      <dgm:spPr/>
    </dgm:pt>
    <dgm:pt modelId="{710EA32B-B1A0-4E34-94C2-1B6D2ED6C571}" type="pres">
      <dgm:prSet presAssocID="{F972ABE2-9DA1-405A-B5F8-C5B166F93A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4053ADB4-CDE4-41E4-B9DF-05F67D7CFCA3}" type="pres">
      <dgm:prSet presAssocID="{F972ABE2-9DA1-405A-B5F8-C5B166F93AEC}" presName="spaceRect" presStyleCnt="0"/>
      <dgm:spPr/>
    </dgm:pt>
    <dgm:pt modelId="{E9004BCA-78BF-4C53-A1CB-E0D4441856C8}" type="pres">
      <dgm:prSet presAssocID="{F972ABE2-9DA1-405A-B5F8-C5B166F93AEC}" presName="parTx" presStyleLbl="revTx" presStyleIdx="3" presStyleCnt="5">
        <dgm:presLayoutVars>
          <dgm:chMax val="0"/>
          <dgm:chPref val="0"/>
        </dgm:presLayoutVars>
      </dgm:prSet>
      <dgm:spPr/>
    </dgm:pt>
    <dgm:pt modelId="{78002BAD-B2CE-4A2F-B2AB-30689F84D434}" type="pres">
      <dgm:prSet presAssocID="{702D54EC-E478-4AC0-8E82-867D9D624C3A}" presName="sibTrans" presStyleCnt="0"/>
      <dgm:spPr/>
    </dgm:pt>
    <dgm:pt modelId="{4D98FDAE-C85D-41A6-ABEA-D3A1D3093A3D}" type="pres">
      <dgm:prSet presAssocID="{DE50F4B8-8E7A-47DD-8F58-D05D9BF23AB6}" presName="compNode" presStyleCnt="0"/>
      <dgm:spPr/>
    </dgm:pt>
    <dgm:pt modelId="{3F56BACF-24A0-4ECA-B294-EE66D3A75AFB}" type="pres">
      <dgm:prSet presAssocID="{DE50F4B8-8E7A-47DD-8F58-D05D9BF23AB6}" presName="bgRect" presStyleLbl="bgShp" presStyleIdx="4" presStyleCnt="5"/>
      <dgm:spPr/>
    </dgm:pt>
    <dgm:pt modelId="{18F289BB-38F1-4D6B-8A1A-FDF24E8D357E}" type="pres">
      <dgm:prSet presAssocID="{DE50F4B8-8E7A-47DD-8F58-D05D9BF23AB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1B2B506-EB2D-492D-A43D-6B398895F91B}" type="pres">
      <dgm:prSet presAssocID="{DE50F4B8-8E7A-47DD-8F58-D05D9BF23AB6}" presName="spaceRect" presStyleCnt="0"/>
      <dgm:spPr/>
    </dgm:pt>
    <dgm:pt modelId="{051F65D0-8F49-407A-9685-6B5E812253E0}" type="pres">
      <dgm:prSet presAssocID="{DE50F4B8-8E7A-47DD-8F58-D05D9BF23AB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C83901-27FC-4798-A9E8-A2313FFAF01F}" srcId="{F02A729D-18B7-43BF-AA4E-0319366A64E7}" destId="{DE50F4B8-8E7A-47DD-8F58-D05D9BF23AB6}" srcOrd="4" destOrd="0" parTransId="{9DD1D50D-F89C-401A-90D6-E4E0D6235CF5}" sibTransId="{BE43499D-ACA9-4569-9D8A-478E28C804A6}"/>
    <dgm:cxn modelId="{91191926-C82C-4776-A278-010572820EBD}" srcId="{F02A729D-18B7-43BF-AA4E-0319366A64E7}" destId="{6D608BB2-77C1-477E-ABF5-6C78B2FB771E}" srcOrd="2" destOrd="0" parTransId="{96681653-0724-4000-834D-C23A0C531F18}" sibTransId="{5921BFDC-7FCB-4504-9DE4-9E532FA81E44}"/>
    <dgm:cxn modelId="{756E7134-B191-4912-955B-DCA3BDE0DA0C}" srcId="{F02A729D-18B7-43BF-AA4E-0319366A64E7}" destId="{44A3DF7C-1204-41D5-891B-6C28DFDA1FB1}" srcOrd="1" destOrd="0" parTransId="{CE24A6BD-BE3D-4801-B4D1-C31F40FC70D4}" sibTransId="{2821F524-1398-4B89-A5DF-998C3D3AF4BE}"/>
    <dgm:cxn modelId="{FFC5845E-132E-47B7-BC47-421329559F17}" srcId="{F02A729D-18B7-43BF-AA4E-0319366A64E7}" destId="{F972ABE2-9DA1-405A-B5F8-C5B166F93AEC}" srcOrd="3" destOrd="0" parTransId="{8D8A09C3-96D3-4CFF-AE86-DB44C99B8276}" sibTransId="{702D54EC-E478-4AC0-8E82-867D9D624C3A}"/>
    <dgm:cxn modelId="{F613EB4B-4C01-4A8D-8246-C88B8DF02EB2}" type="presOf" srcId="{6D608BB2-77C1-477E-ABF5-6C78B2FB771E}" destId="{3C1378AF-01C9-4B8C-B60F-D81D2986BE13}" srcOrd="0" destOrd="0" presId="urn:microsoft.com/office/officeart/2018/2/layout/IconVerticalSolidList"/>
    <dgm:cxn modelId="{7450F371-1631-4E14-BFB8-77EE1AB94BC9}" srcId="{F02A729D-18B7-43BF-AA4E-0319366A64E7}" destId="{406A5944-1572-4CD6-8901-0657135BA390}" srcOrd="0" destOrd="0" parTransId="{CC153051-0DC0-41E8-8744-2C37B6D736D6}" sibTransId="{C3768B40-9D7A-407C-82DA-2A67EB0A0278}"/>
    <dgm:cxn modelId="{72EFBD54-F66F-43C1-BAED-5B598A135ECA}" type="presOf" srcId="{44A3DF7C-1204-41D5-891B-6C28DFDA1FB1}" destId="{1926E71C-1C39-42DA-A633-424D0BD7ABED}" srcOrd="0" destOrd="0" presId="urn:microsoft.com/office/officeart/2018/2/layout/IconVerticalSolidList"/>
    <dgm:cxn modelId="{C65E9DA8-8F3A-43C9-872D-A35B2EC12EBA}" type="presOf" srcId="{F972ABE2-9DA1-405A-B5F8-C5B166F93AEC}" destId="{E9004BCA-78BF-4C53-A1CB-E0D4441856C8}" srcOrd="0" destOrd="0" presId="urn:microsoft.com/office/officeart/2018/2/layout/IconVerticalSolidList"/>
    <dgm:cxn modelId="{53B341C4-B208-4430-A17C-F90421237E8C}" type="presOf" srcId="{DE50F4B8-8E7A-47DD-8F58-D05D9BF23AB6}" destId="{051F65D0-8F49-407A-9685-6B5E812253E0}" srcOrd="0" destOrd="0" presId="urn:microsoft.com/office/officeart/2018/2/layout/IconVerticalSolidList"/>
    <dgm:cxn modelId="{7A28A1DB-A017-4D9B-B827-5FA432FBDCF2}" type="presOf" srcId="{406A5944-1572-4CD6-8901-0657135BA390}" destId="{E4A3D7CA-0CEA-4DF2-A62D-63889F2B149D}" srcOrd="0" destOrd="0" presId="urn:microsoft.com/office/officeart/2018/2/layout/IconVerticalSolidList"/>
    <dgm:cxn modelId="{3DE8D4DB-1DA5-46F4-8B3B-5B633FF8C3A1}" type="presOf" srcId="{F02A729D-18B7-43BF-AA4E-0319366A64E7}" destId="{2304A4E3-4D33-4D68-B322-70E8463B80EC}" srcOrd="0" destOrd="0" presId="urn:microsoft.com/office/officeart/2018/2/layout/IconVerticalSolidList"/>
    <dgm:cxn modelId="{8FCB62D0-4EA5-4BC0-B1FF-32AC6AE303D2}" type="presParOf" srcId="{2304A4E3-4D33-4D68-B322-70E8463B80EC}" destId="{F016F37E-D478-4A9E-B70B-6B73A73F65A8}" srcOrd="0" destOrd="0" presId="urn:microsoft.com/office/officeart/2018/2/layout/IconVerticalSolidList"/>
    <dgm:cxn modelId="{41426118-BD94-41AF-B4F2-C72986E66FBE}" type="presParOf" srcId="{F016F37E-D478-4A9E-B70B-6B73A73F65A8}" destId="{22223019-8AF5-4120-A994-B1DDF05807A3}" srcOrd="0" destOrd="0" presId="urn:microsoft.com/office/officeart/2018/2/layout/IconVerticalSolidList"/>
    <dgm:cxn modelId="{651C2215-FF7E-4B6D-A7D9-E1A403AE60F8}" type="presParOf" srcId="{F016F37E-D478-4A9E-B70B-6B73A73F65A8}" destId="{C821265F-3628-4531-8860-D1CF432A1BC1}" srcOrd="1" destOrd="0" presId="urn:microsoft.com/office/officeart/2018/2/layout/IconVerticalSolidList"/>
    <dgm:cxn modelId="{BE16A975-4E09-4D91-B40F-F473E5A6C155}" type="presParOf" srcId="{F016F37E-D478-4A9E-B70B-6B73A73F65A8}" destId="{AC5A0AF7-8FBB-4D55-BC1F-D0B9A0E32886}" srcOrd="2" destOrd="0" presId="urn:microsoft.com/office/officeart/2018/2/layout/IconVerticalSolidList"/>
    <dgm:cxn modelId="{E2B715EF-9618-4C38-A270-B0C6235CBA95}" type="presParOf" srcId="{F016F37E-D478-4A9E-B70B-6B73A73F65A8}" destId="{E4A3D7CA-0CEA-4DF2-A62D-63889F2B149D}" srcOrd="3" destOrd="0" presId="urn:microsoft.com/office/officeart/2018/2/layout/IconVerticalSolidList"/>
    <dgm:cxn modelId="{9067C36B-968C-4D59-8555-3EF393135286}" type="presParOf" srcId="{2304A4E3-4D33-4D68-B322-70E8463B80EC}" destId="{51C8A7F6-6FC4-443F-982A-0FBE8E47A7F7}" srcOrd="1" destOrd="0" presId="urn:microsoft.com/office/officeart/2018/2/layout/IconVerticalSolidList"/>
    <dgm:cxn modelId="{2C59B15C-E2EF-43CE-99EA-CCE07AC99EE9}" type="presParOf" srcId="{2304A4E3-4D33-4D68-B322-70E8463B80EC}" destId="{DD1D9FDA-7145-47B5-9056-9B9F7080526A}" srcOrd="2" destOrd="0" presId="urn:microsoft.com/office/officeart/2018/2/layout/IconVerticalSolidList"/>
    <dgm:cxn modelId="{2F9F9FAB-2626-44E6-851D-C3F525A62567}" type="presParOf" srcId="{DD1D9FDA-7145-47B5-9056-9B9F7080526A}" destId="{546808F2-6C9D-4677-9857-5ACD65AD8C84}" srcOrd="0" destOrd="0" presId="urn:microsoft.com/office/officeart/2018/2/layout/IconVerticalSolidList"/>
    <dgm:cxn modelId="{ECA0810B-5415-429D-B803-C31E86FA94E4}" type="presParOf" srcId="{DD1D9FDA-7145-47B5-9056-9B9F7080526A}" destId="{F648DA70-FB8D-4A80-9F42-006D837866C9}" srcOrd="1" destOrd="0" presId="urn:microsoft.com/office/officeart/2018/2/layout/IconVerticalSolidList"/>
    <dgm:cxn modelId="{2D6B57BE-D27E-4D6D-87B7-ED3C8976A0A4}" type="presParOf" srcId="{DD1D9FDA-7145-47B5-9056-9B9F7080526A}" destId="{7DB1C752-31F5-4181-911C-A2F855A09E44}" srcOrd="2" destOrd="0" presId="urn:microsoft.com/office/officeart/2018/2/layout/IconVerticalSolidList"/>
    <dgm:cxn modelId="{5A350C0D-6AF9-40D1-B2EA-A8EE396CE3AB}" type="presParOf" srcId="{DD1D9FDA-7145-47B5-9056-9B9F7080526A}" destId="{1926E71C-1C39-42DA-A633-424D0BD7ABED}" srcOrd="3" destOrd="0" presId="urn:microsoft.com/office/officeart/2018/2/layout/IconVerticalSolidList"/>
    <dgm:cxn modelId="{C95D2503-2157-46F5-8736-84EF32981C69}" type="presParOf" srcId="{2304A4E3-4D33-4D68-B322-70E8463B80EC}" destId="{A7739D10-1A1B-4119-821D-D438B08D8400}" srcOrd="3" destOrd="0" presId="urn:microsoft.com/office/officeart/2018/2/layout/IconVerticalSolidList"/>
    <dgm:cxn modelId="{995A35D4-7E58-49AA-BC66-DCC9AE30A3CF}" type="presParOf" srcId="{2304A4E3-4D33-4D68-B322-70E8463B80EC}" destId="{AC56C8C8-4802-4333-976E-BC42D6636E89}" srcOrd="4" destOrd="0" presId="urn:microsoft.com/office/officeart/2018/2/layout/IconVerticalSolidList"/>
    <dgm:cxn modelId="{2A361545-29B2-42BD-8010-C698B2A33585}" type="presParOf" srcId="{AC56C8C8-4802-4333-976E-BC42D6636E89}" destId="{82D74A8F-0E84-40D7-B626-4EAA7FEAE5B0}" srcOrd="0" destOrd="0" presId="urn:microsoft.com/office/officeart/2018/2/layout/IconVerticalSolidList"/>
    <dgm:cxn modelId="{DFC19FF2-8AF7-4258-A9F5-9053C801C6CC}" type="presParOf" srcId="{AC56C8C8-4802-4333-976E-BC42D6636E89}" destId="{549DD04F-7743-4CE8-B20F-7FC7FA49CE04}" srcOrd="1" destOrd="0" presId="urn:microsoft.com/office/officeart/2018/2/layout/IconVerticalSolidList"/>
    <dgm:cxn modelId="{CE4077FA-27F7-4C38-AB3B-84560597E305}" type="presParOf" srcId="{AC56C8C8-4802-4333-976E-BC42D6636E89}" destId="{28C86DCA-36FA-48C0-A7AE-3015DAE7BC0B}" srcOrd="2" destOrd="0" presId="urn:microsoft.com/office/officeart/2018/2/layout/IconVerticalSolidList"/>
    <dgm:cxn modelId="{6E4D4298-CC08-410A-9A33-BCFA44D8B5DF}" type="presParOf" srcId="{AC56C8C8-4802-4333-976E-BC42D6636E89}" destId="{3C1378AF-01C9-4B8C-B60F-D81D2986BE13}" srcOrd="3" destOrd="0" presId="urn:microsoft.com/office/officeart/2018/2/layout/IconVerticalSolidList"/>
    <dgm:cxn modelId="{7256B134-CCE8-4988-83DE-521EE92AD0B6}" type="presParOf" srcId="{2304A4E3-4D33-4D68-B322-70E8463B80EC}" destId="{B0E5DA25-8DCF-491F-BEBE-E1B6620D4916}" srcOrd="5" destOrd="0" presId="urn:microsoft.com/office/officeart/2018/2/layout/IconVerticalSolidList"/>
    <dgm:cxn modelId="{5B4884EE-A553-4879-B155-3E8CDE9D2D6C}" type="presParOf" srcId="{2304A4E3-4D33-4D68-B322-70E8463B80EC}" destId="{261F979A-9154-4867-966B-ABC1941619B7}" srcOrd="6" destOrd="0" presId="urn:microsoft.com/office/officeart/2018/2/layout/IconVerticalSolidList"/>
    <dgm:cxn modelId="{1087EB3A-406A-4634-8F64-FD6CB63AA40F}" type="presParOf" srcId="{261F979A-9154-4867-966B-ABC1941619B7}" destId="{03C384D7-4FF4-4E25-AD73-D1031B6EB94B}" srcOrd="0" destOrd="0" presId="urn:microsoft.com/office/officeart/2018/2/layout/IconVerticalSolidList"/>
    <dgm:cxn modelId="{8F9A5C6B-5464-4BAC-8A5D-71C4A95779A8}" type="presParOf" srcId="{261F979A-9154-4867-966B-ABC1941619B7}" destId="{710EA32B-B1A0-4E34-94C2-1B6D2ED6C571}" srcOrd="1" destOrd="0" presId="urn:microsoft.com/office/officeart/2018/2/layout/IconVerticalSolidList"/>
    <dgm:cxn modelId="{63623769-A216-4D35-A24C-5040560FCB40}" type="presParOf" srcId="{261F979A-9154-4867-966B-ABC1941619B7}" destId="{4053ADB4-CDE4-41E4-B9DF-05F67D7CFCA3}" srcOrd="2" destOrd="0" presId="urn:microsoft.com/office/officeart/2018/2/layout/IconVerticalSolidList"/>
    <dgm:cxn modelId="{E4E470AD-E303-4B3E-9467-7FFFBFD3EA19}" type="presParOf" srcId="{261F979A-9154-4867-966B-ABC1941619B7}" destId="{E9004BCA-78BF-4C53-A1CB-E0D4441856C8}" srcOrd="3" destOrd="0" presId="urn:microsoft.com/office/officeart/2018/2/layout/IconVerticalSolidList"/>
    <dgm:cxn modelId="{2965CE46-C68A-431E-A4F5-B8679B4CD054}" type="presParOf" srcId="{2304A4E3-4D33-4D68-B322-70E8463B80EC}" destId="{78002BAD-B2CE-4A2F-B2AB-30689F84D434}" srcOrd="7" destOrd="0" presId="urn:microsoft.com/office/officeart/2018/2/layout/IconVerticalSolidList"/>
    <dgm:cxn modelId="{7E2E116A-FCA0-4DEB-841C-6D5813EC3C3F}" type="presParOf" srcId="{2304A4E3-4D33-4D68-B322-70E8463B80EC}" destId="{4D98FDAE-C85D-41A6-ABEA-D3A1D3093A3D}" srcOrd="8" destOrd="0" presId="urn:microsoft.com/office/officeart/2018/2/layout/IconVerticalSolidList"/>
    <dgm:cxn modelId="{4E6C8FD0-B197-4CC2-9806-BFD47C4FF049}" type="presParOf" srcId="{4D98FDAE-C85D-41A6-ABEA-D3A1D3093A3D}" destId="{3F56BACF-24A0-4ECA-B294-EE66D3A75AFB}" srcOrd="0" destOrd="0" presId="urn:microsoft.com/office/officeart/2018/2/layout/IconVerticalSolidList"/>
    <dgm:cxn modelId="{0B022077-0DD6-442A-8528-8DF1F6902816}" type="presParOf" srcId="{4D98FDAE-C85D-41A6-ABEA-D3A1D3093A3D}" destId="{18F289BB-38F1-4D6B-8A1A-FDF24E8D357E}" srcOrd="1" destOrd="0" presId="urn:microsoft.com/office/officeart/2018/2/layout/IconVerticalSolidList"/>
    <dgm:cxn modelId="{72DD2CD9-5EA0-4A7E-A3B6-3083F3D7D649}" type="presParOf" srcId="{4D98FDAE-C85D-41A6-ABEA-D3A1D3093A3D}" destId="{01B2B506-EB2D-492D-A43D-6B398895F91B}" srcOrd="2" destOrd="0" presId="urn:microsoft.com/office/officeart/2018/2/layout/IconVerticalSolidList"/>
    <dgm:cxn modelId="{9437438B-F902-44B3-84DC-ACE449B8BBD9}" type="presParOf" srcId="{4D98FDAE-C85D-41A6-ABEA-D3A1D3093A3D}" destId="{051F65D0-8F49-407A-9685-6B5E812253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C3C654-CAEB-4568-9B06-1BA43797860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B495DE-6CA3-4707-924D-B43086088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Modellbasierte Kontrolle reduziert Verluste</a:t>
          </a:r>
        </a:p>
      </dgm:t>
    </dgm:pt>
    <dgm:pt modelId="{8E80ACEB-1325-470D-87DF-CC8EB28CDC4D}" type="parTrans" cxnId="{DAA18327-0732-445D-9AEE-63D32934D2E5}">
      <dgm:prSet/>
      <dgm:spPr/>
      <dgm:t>
        <a:bodyPr/>
        <a:lstStyle/>
        <a:p>
          <a:endParaRPr lang="en-US"/>
        </a:p>
      </dgm:t>
    </dgm:pt>
    <dgm:pt modelId="{64395072-24AD-4125-A96E-3A03AC16D72F}" type="sibTrans" cxnId="{DAA18327-0732-445D-9AEE-63D32934D2E5}">
      <dgm:prSet/>
      <dgm:spPr/>
      <dgm:t>
        <a:bodyPr/>
        <a:lstStyle/>
        <a:p>
          <a:endParaRPr lang="en-US"/>
        </a:p>
      </dgm:t>
    </dgm:pt>
    <dgm:pt modelId="{4EDE9EFB-59CC-4401-851A-33AD46E5F8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Flexible Bewertungsfunktion als Schlüssel</a:t>
          </a:r>
        </a:p>
      </dgm:t>
    </dgm:pt>
    <dgm:pt modelId="{604B8BE2-8482-4D2D-89B0-612FCB2F975F}" type="parTrans" cxnId="{FA651618-FC6E-472A-9695-FD50AFBD7F77}">
      <dgm:prSet/>
      <dgm:spPr/>
      <dgm:t>
        <a:bodyPr/>
        <a:lstStyle/>
        <a:p>
          <a:endParaRPr lang="en-US"/>
        </a:p>
      </dgm:t>
    </dgm:pt>
    <dgm:pt modelId="{047F9C61-DAE0-4E57-815A-0586B0379D49}" type="sibTrans" cxnId="{FA651618-FC6E-472A-9695-FD50AFBD7F77}">
      <dgm:prSet/>
      <dgm:spPr/>
      <dgm:t>
        <a:bodyPr/>
        <a:lstStyle/>
        <a:p>
          <a:endParaRPr lang="en-US"/>
        </a:p>
      </dgm:t>
    </dgm:pt>
    <dgm:pt modelId="{27FEFA85-C593-4E0C-8E79-6DCA598281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Qualität &amp; Akzeptanz entscheidend für Erfolg</a:t>
          </a:r>
        </a:p>
      </dgm:t>
    </dgm:pt>
    <dgm:pt modelId="{878F25FA-5643-4D3D-84CC-A387943BBFC2}" type="parTrans" cxnId="{962336C4-BA1B-4D9B-A1E3-55E64D78C459}">
      <dgm:prSet/>
      <dgm:spPr/>
      <dgm:t>
        <a:bodyPr/>
        <a:lstStyle/>
        <a:p>
          <a:endParaRPr lang="en-US"/>
        </a:p>
      </dgm:t>
    </dgm:pt>
    <dgm:pt modelId="{37ACAABA-A7D7-46A8-84D1-8A420F9D6AD4}" type="sibTrans" cxnId="{962336C4-BA1B-4D9B-A1E3-55E64D78C459}">
      <dgm:prSet/>
      <dgm:spPr/>
      <dgm:t>
        <a:bodyPr/>
        <a:lstStyle/>
        <a:p>
          <a:endParaRPr lang="en-US"/>
        </a:p>
      </dgm:t>
    </dgm:pt>
    <dgm:pt modelId="{F7CF6439-23FF-4E40-990D-664215B0F3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Nächster Schritt: Prototyp testen &amp; Feedback einholen</a:t>
          </a:r>
        </a:p>
      </dgm:t>
    </dgm:pt>
    <dgm:pt modelId="{61814520-AA3B-4D47-BFD4-9608CDF542B8}" type="parTrans" cxnId="{BFB0D3E2-BAEE-4732-9D2B-BBF6613D9895}">
      <dgm:prSet/>
      <dgm:spPr/>
      <dgm:t>
        <a:bodyPr/>
        <a:lstStyle/>
        <a:p>
          <a:endParaRPr lang="en-US"/>
        </a:p>
      </dgm:t>
    </dgm:pt>
    <dgm:pt modelId="{33BCAD87-14A9-4D34-AD06-1FE15B4FE3E5}" type="sibTrans" cxnId="{BFB0D3E2-BAEE-4732-9D2B-BBF6613D9895}">
      <dgm:prSet/>
      <dgm:spPr/>
      <dgm:t>
        <a:bodyPr/>
        <a:lstStyle/>
        <a:p>
          <a:endParaRPr lang="en-US"/>
        </a:p>
      </dgm:t>
    </dgm:pt>
    <dgm:pt modelId="{6674847C-0DEE-48CA-B1B3-B9AEC535EF3B}" type="pres">
      <dgm:prSet presAssocID="{63C3C654-CAEB-4568-9B06-1BA437978605}" presName="root" presStyleCnt="0">
        <dgm:presLayoutVars>
          <dgm:dir/>
          <dgm:resizeHandles val="exact"/>
        </dgm:presLayoutVars>
      </dgm:prSet>
      <dgm:spPr/>
    </dgm:pt>
    <dgm:pt modelId="{F2F7F36F-120A-40E0-8BD9-B6B2ECEC6C16}" type="pres">
      <dgm:prSet presAssocID="{E1B495DE-6CA3-4707-924D-B43086088A56}" presName="compNode" presStyleCnt="0"/>
      <dgm:spPr/>
    </dgm:pt>
    <dgm:pt modelId="{27FCA5CD-D9D4-4BA5-BF97-652F55035703}" type="pres">
      <dgm:prSet presAssocID="{E1B495DE-6CA3-4707-924D-B43086088A56}" presName="bgRect" presStyleLbl="bgShp" presStyleIdx="0" presStyleCnt="4"/>
      <dgm:spPr/>
    </dgm:pt>
    <dgm:pt modelId="{D9089131-3859-45DE-BA70-F73A801FFFFC}" type="pres">
      <dgm:prSet presAssocID="{E1B495DE-6CA3-4707-924D-B43086088A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47FCAFD-408C-43F3-B9B5-2E3922EDD189}" type="pres">
      <dgm:prSet presAssocID="{E1B495DE-6CA3-4707-924D-B43086088A56}" presName="spaceRect" presStyleCnt="0"/>
      <dgm:spPr/>
    </dgm:pt>
    <dgm:pt modelId="{1C7E2644-0013-40F8-86B5-6DF9B9AF9B78}" type="pres">
      <dgm:prSet presAssocID="{E1B495DE-6CA3-4707-924D-B43086088A56}" presName="parTx" presStyleLbl="revTx" presStyleIdx="0" presStyleCnt="4">
        <dgm:presLayoutVars>
          <dgm:chMax val="0"/>
          <dgm:chPref val="0"/>
        </dgm:presLayoutVars>
      </dgm:prSet>
      <dgm:spPr/>
    </dgm:pt>
    <dgm:pt modelId="{0FBB852D-E892-4199-AEC1-33E9B99BECE2}" type="pres">
      <dgm:prSet presAssocID="{64395072-24AD-4125-A96E-3A03AC16D72F}" presName="sibTrans" presStyleCnt="0"/>
      <dgm:spPr/>
    </dgm:pt>
    <dgm:pt modelId="{213834A3-F00F-4510-915F-90888942C153}" type="pres">
      <dgm:prSet presAssocID="{4EDE9EFB-59CC-4401-851A-33AD46E5F8F8}" presName="compNode" presStyleCnt="0"/>
      <dgm:spPr/>
    </dgm:pt>
    <dgm:pt modelId="{1DD3912F-ECCF-44EE-A60E-F4BA211731E2}" type="pres">
      <dgm:prSet presAssocID="{4EDE9EFB-59CC-4401-851A-33AD46E5F8F8}" presName="bgRect" presStyleLbl="bgShp" presStyleIdx="1" presStyleCnt="4"/>
      <dgm:spPr/>
    </dgm:pt>
    <dgm:pt modelId="{FFE6A92A-BE02-4C5E-BDE2-EA22C81CB57F}" type="pres">
      <dgm:prSet presAssocID="{4EDE9EFB-59CC-4401-851A-33AD46E5F8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lüssel"/>
        </a:ext>
      </dgm:extLst>
    </dgm:pt>
    <dgm:pt modelId="{9DE48734-81B6-4DA1-9738-B72F015615C2}" type="pres">
      <dgm:prSet presAssocID="{4EDE9EFB-59CC-4401-851A-33AD46E5F8F8}" presName="spaceRect" presStyleCnt="0"/>
      <dgm:spPr/>
    </dgm:pt>
    <dgm:pt modelId="{03328BF2-4404-48B4-8543-A482DC816B71}" type="pres">
      <dgm:prSet presAssocID="{4EDE9EFB-59CC-4401-851A-33AD46E5F8F8}" presName="parTx" presStyleLbl="revTx" presStyleIdx="1" presStyleCnt="4">
        <dgm:presLayoutVars>
          <dgm:chMax val="0"/>
          <dgm:chPref val="0"/>
        </dgm:presLayoutVars>
      </dgm:prSet>
      <dgm:spPr/>
    </dgm:pt>
    <dgm:pt modelId="{33AEBC46-EDEC-4782-9D36-6FF58033E1C9}" type="pres">
      <dgm:prSet presAssocID="{047F9C61-DAE0-4E57-815A-0586B0379D49}" presName="sibTrans" presStyleCnt="0"/>
      <dgm:spPr/>
    </dgm:pt>
    <dgm:pt modelId="{8215688E-94D9-4C96-A2FD-F105D5E43E0B}" type="pres">
      <dgm:prSet presAssocID="{27FEFA85-C593-4E0C-8E79-6DCA59828177}" presName="compNode" presStyleCnt="0"/>
      <dgm:spPr/>
    </dgm:pt>
    <dgm:pt modelId="{E2EC96D9-F1ED-45A1-B4FB-8E94C8C36F45}" type="pres">
      <dgm:prSet presAssocID="{27FEFA85-C593-4E0C-8E79-6DCA59828177}" presName="bgRect" presStyleLbl="bgShp" presStyleIdx="2" presStyleCnt="4"/>
      <dgm:spPr/>
    </dgm:pt>
    <dgm:pt modelId="{C8C0C5D7-1E76-4613-9666-4FF3F87285AD}" type="pres">
      <dgm:prSet presAssocID="{27FEFA85-C593-4E0C-8E79-6DCA598281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A3706957-B540-46C5-80E3-353C1E882434}" type="pres">
      <dgm:prSet presAssocID="{27FEFA85-C593-4E0C-8E79-6DCA59828177}" presName="spaceRect" presStyleCnt="0"/>
      <dgm:spPr/>
    </dgm:pt>
    <dgm:pt modelId="{F56A8CD4-1270-4223-BE09-F36439D0DEAE}" type="pres">
      <dgm:prSet presAssocID="{27FEFA85-C593-4E0C-8E79-6DCA59828177}" presName="parTx" presStyleLbl="revTx" presStyleIdx="2" presStyleCnt="4">
        <dgm:presLayoutVars>
          <dgm:chMax val="0"/>
          <dgm:chPref val="0"/>
        </dgm:presLayoutVars>
      </dgm:prSet>
      <dgm:spPr/>
    </dgm:pt>
    <dgm:pt modelId="{49E2E276-C752-46EA-8ABB-35334D41B609}" type="pres">
      <dgm:prSet presAssocID="{37ACAABA-A7D7-46A8-84D1-8A420F9D6AD4}" presName="sibTrans" presStyleCnt="0"/>
      <dgm:spPr/>
    </dgm:pt>
    <dgm:pt modelId="{30674DE1-3BD9-4B54-8471-C72C618ADA4D}" type="pres">
      <dgm:prSet presAssocID="{F7CF6439-23FF-4E40-990D-664215B0F3A2}" presName="compNode" presStyleCnt="0"/>
      <dgm:spPr/>
    </dgm:pt>
    <dgm:pt modelId="{97475C6C-549F-483F-8989-4C2C6876C366}" type="pres">
      <dgm:prSet presAssocID="{F7CF6439-23FF-4E40-990D-664215B0F3A2}" presName="bgRect" presStyleLbl="bgShp" presStyleIdx="3" presStyleCnt="4"/>
      <dgm:spPr/>
    </dgm:pt>
    <dgm:pt modelId="{39280BB4-4182-40EE-B48B-743F3F4A7D56}" type="pres">
      <dgm:prSet presAssocID="{F7CF6439-23FF-4E40-990D-664215B0F3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e"/>
        </a:ext>
      </dgm:extLst>
    </dgm:pt>
    <dgm:pt modelId="{9C9E4D11-D9B8-4DA3-AB06-B22C07A65B76}" type="pres">
      <dgm:prSet presAssocID="{F7CF6439-23FF-4E40-990D-664215B0F3A2}" presName="spaceRect" presStyleCnt="0"/>
      <dgm:spPr/>
    </dgm:pt>
    <dgm:pt modelId="{B6511D22-A3AA-42DB-AA10-F47E21703904}" type="pres">
      <dgm:prSet presAssocID="{F7CF6439-23FF-4E40-990D-664215B0F3A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D31D0F-F2E6-458B-83E2-C957FC0C0402}" type="presOf" srcId="{27FEFA85-C593-4E0C-8E79-6DCA59828177}" destId="{F56A8CD4-1270-4223-BE09-F36439D0DEAE}" srcOrd="0" destOrd="0" presId="urn:microsoft.com/office/officeart/2018/2/layout/IconVerticalSolidList"/>
    <dgm:cxn modelId="{FA651618-FC6E-472A-9695-FD50AFBD7F77}" srcId="{63C3C654-CAEB-4568-9B06-1BA437978605}" destId="{4EDE9EFB-59CC-4401-851A-33AD46E5F8F8}" srcOrd="1" destOrd="0" parTransId="{604B8BE2-8482-4D2D-89B0-612FCB2F975F}" sibTransId="{047F9C61-DAE0-4E57-815A-0586B0379D49}"/>
    <dgm:cxn modelId="{DAA18327-0732-445D-9AEE-63D32934D2E5}" srcId="{63C3C654-CAEB-4568-9B06-1BA437978605}" destId="{E1B495DE-6CA3-4707-924D-B43086088A56}" srcOrd="0" destOrd="0" parTransId="{8E80ACEB-1325-470D-87DF-CC8EB28CDC4D}" sibTransId="{64395072-24AD-4125-A96E-3A03AC16D72F}"/>
    <dgm:cxn modelId="{F9845849-09D1-4696-9FB3-B1AC6269A281}" type="presOf" srcId="{4EDE9EFB-59CC-4401-851A-33AD46E5F8F8}" destId="{03328BF2-4404-48B4-8543-A482DC816B71}" srcOrd="0" destOrd="0" presId="urn:microsoft.com/office/officeart/2018/2/layout/IconVerticalSolidList"/>
    <dgm:cxn modelId="{E7487D91-8E36-4A92-A834-9E6A0391C0F3}" type="presOf" srcId="{E1B495DE-6CA3-4707-924D-B43086088A56}" destId="{1C7E2644-0013-40F8-86B5-6DF9B9AF9B78}" srcOrd="0" destOrd="0" presId="urn:microsoft.com/office/officeart/2018/2/layout/IconVerticalSolidList"/>
    <dgm:cxn modelId="{DBE66B95-322B-42B9-A689-D354D8A7A225}" type="presOf" srcId="{F7CF6439-23FF-4E40-990D-664215B0F3A2}" destId="{B6511D22-A3AA-42DB-AA10-F47E21703904}" srcOrd="0" destOrd="0" presId="urn:microsoft.com/office/officeart/2018/2/layout/IconVerticalSolidList"/>
    <dgm:cxn modelId="{962336C4-BA1B-4D9B-A1E3-55E64D78C459}" srcId="{63C3C654-CAEB-4568-9B06-1BA437978605}" destId="{27FEFA85-C593-4E0C-8E79-6DCA59828177}" srcOrd="2" destOrd="0" parTransId="{878F25FA-5643-4D3D-84CC-A387943BBFC2}" sibTransId="{37ACAABA-A7D7-46A8-84D1-8A420F9D6AD4}"/>
    <dgm:cxn modelId="{993D68D1-210E-419F-ACD9-D3C2EBBDEFF8}" type="presOf" srcId="{63C3C654-CAEB-4568-9B06-1BA437978605}" destId="{6674847C-0DEE-48CA-B1B3-B9AEC535EF3B}" srcOrd="0" destOrd="0" presId="urn:microsoft.com/office/officeart/2018/2/layout/IconVerticalSolidList"/>
    <dgm:cxn modelId="{BFB0D3E2-BAEE-4732-9D2B-BBF6613D9895}" srcId="{63C3C654-CAEB-4568-9B06-1BA437978605}" destId="{F7CF6439-23FF-4E40-990D-664215B0F3A2}" srcOrd="3" destOrd="0" parTransId="{61814520-AA3B-4D47-BFD4-9608CDF542B8}" sibTransId="{33BCAD87-14A9-4D34-AD06-1FE15B4FE3E5}"/>
    <dgm:cxn modelId="{93F21C73-56CF-4652-8365-6744E9396A8F}" type="presParOf" srcId="{6674847C-0DEE-48CA-B1B3-B9AEC535EF3B}" destId="{F2F7F36F-120A-40E0-8BD9-B6B2ECEC6C16}" srcOrd="0" destOrd="0" presId="urn:microsoft.com/office/officeart/2018/2/layout/IconVerticalSolidList"/>
    <dgm:cxn modelId="{CC839B05-83A7-457D-9C39-22116222C2CE}" type="presParOf" srcId="{F2F7F36F-120A-40E0-8BD9-B6B2ECEC6C16}" destId="{27FCA5CD-D9D4-4BA5-BF97-652F55035703}" srcOrd="0" destOrd="0" presId="urn:microsoft.com/office/officeart/2018/2/layout/IconVerticalSolidList"/>
    <dgm:cxn modelId="{81897B07-7B09-4666-B67B-5FCBAC53C8E0}" type="presParOf" srcId="{F2F7F36F-120A-40E0-8BD9-B6B2ECEC6C16}" destId="{D9089131-3859-45DE-BA70-F73A801FFFFC}" srcOrd="1" destOrd="0" presId="urn:microsoft.com/office/officeart/2018/2/layout/IconVerticalSolidList"/>
    <dgm:cxn modelId="{0D0D1BFF-CE4A-4240-AF31-F3C50E39A640}" type="presParOf" srcId="{F2F7F36F-120A-40E0-8BD9-B6B2ECEC6C16}" destId="{147FCAFD-408C-43F3-B9B5-2E3922EDD189}" srcOrd="2" destOrd="0" presId="urn:microsoft.com/office/officeart/2018/2/layout/IconVerticalSolidList"/>
    <dgm:cxn modelId="{2BC4FBE9-EB2A-4F59-9102-48606648E8BC}" type="presParOf" srcId="{F2F7F36F-120A-40E0-8BD9-B6B2ECEC6C16}" destId="{1C7E2644-0013-40F8-86B5-6DF9B9AF9B78}" srcOrd="3" destOrd="0" presId="urn:microsoft.com/office/officeart/2018/2/layout/IconVerticalSolidList"/>
    <dgm:cxn modelId="{C6F3392E-CD7A-4C6D-8F73-6E39375F1C55}" type="presParOf" srcId="{6674847C-0DEE-48CA-B1B3-B9AEC535EF3B}" destId="{0FBB852D-E892-4199-AEC1-33E9B99BECE2}" srcOrd="1" destOrd="0" presId="urn:microsoft.com/office/officeart/2018/2/layout/IconVerticalSolidList"/>
    <dgm:cxn modelId="{0F68B5D3-8C5D-4211-871B-DA472A38F3E9}" type="presParOf" srcId="{6674847C-0DEE-48CA-B1B3-B9AEC535EF3B}" destId="{213834A3-F00F-4510-915F-90888942C153}" srcOrd="2" destOrd="0" presId="urn:microsoft.com/office/officeart/2018/2/layout/IconVerticalSolidList"/>
    <dgm:cxn modelId="{72C772F7-5CE2-456E-B6E2-11C2293F0E07}" type="presParOf" srcId="{213834A3-F00F-4510-915F-90888942C153}" destId="{1DD3912F-ECCF-44EE-A60E-F4BA211731E2}" srcOrd="0" destOrd="0" presId="urn:microsoft.com/office/officeart/2018/2/layout/IconVerticalSolidList"/>
    <dgm:cxn modelId="{26B5FA1B-5064-479E-9193-F062C907A9A0}" type="presParOf" srcId="{213834A3-F00F-4510-915F-90888942C153}" destId="{FFE6A92A-BE02-4C5E-BDE2-EA22C81CB57F}" srcOrd="1" destOrd="0" presId="urn:microsoft.com/office/officeart/2018/2/layout/IconVerticalSolidList"/>
    <dgm:cxn modelId="{FBBE2545-750F-49C8-B687-9D6B3F47F3FC}" type="presParOf" srcId="{213834A3-F00F-4510-915F-90888942C153}" destId="{9DE48734-81B6-4DA1-9738-B72F015615C2}" srcOrd="2" destOrd="0" presId="urn:microsoft.com/office/officeart/2018/2/layout/IconVerticalSolidList"/>
    <dgm:cxn modelId="{902F1AFD-1E69-465E-8748-125CADD2ED33}" type="presParOf" srcId="{213834A3-F00F-4510-915F-90888942C153}" destId="{03328BF2-4404-48B4-8543-A482DC816B71}" srcOrd="3" destOrd="0" presId="urn:microsoft.com/office/officeart/2018/2/layout/IconVerticalSolidList"/>
    <dgm:cxn modelId="{DF77795C-DD6A-471A-AAA5-28026EECBFA4}" type="presParOf" srcId="{6674847C-0DEE-48CA-B1B3-B9AEC535EF3B}" destId="{33AEBC46-EDEC-4782-9D36-6FF58033E1C9}" srcOrd="3" destOrd="0" presId="urn:microsoft.com/office/officeart/2018/2/layout/IconVerticalSolidList"/>
    <dgm:cxn modelId="{1C91BA2E-F662-42BC-8283-D10DFB54A867}" type="presParOf" srcId="{6674847C-0DEE-48CA-B1B3-B9AEC535EF3B}" destId="{8215688E-94D9-4C96-A2FD-F105D5E43E0B}" srcOrd="4" destOrd="0" presId="urn:microsoft.com/office/officeart/2018/2/layout/IconVerticalSolidList"/>
    <dgm:cxn modelId="{BD64C886-08B5-44FD-97AB-D1995EF25619}" type="presParOf" srcId="{8215688E-94D9-4C96-A2FD-F105D5E43E0B}" destId="{E2EC96D9-F1ED-45A1-B4FB-8E94C8C36F45}" srcOrd="0" destOrd="0" presId="urn:microsoft.com/office/officeart/2018/2/layout/IconVerticalSolidList"/>
    <dgm:cxn modelId="{4291C9EF-02D8-4B41-A231-43EB001A562B}" type="presParOf" srcId="{8215688E-94D9-4C96-A2FD-F105D5E43E0B}" destId="{C8C0C5D7-1E76-4613-9666-4FF3F87285AD}" srcOrd="1" destOrd="0" presId="urn:microsoft.com/office/officeart/2018/2/layout/IconVerticalSolidList"/>
    <dgm:cxn modelId="{BC9D58C2-996C-4C29-857A-85AF240FBE7D}" type="presParOf" srcId="{8215688E-94D9-4C96-A2FD-F105D5E43E0B}" destId="{A3706957-B540-46C5-80E3-353C1E882434}" srcOrd="2" destOrd="0" presId="urn:microsoft.com/office/officeart/2018/2/layout/IconVerticalSolidList"/>
    <dgm:cxn modelId="{58A69341-F182-44B2-9153-33444BDBEF0A}" type="presParOf" srcId="{8215688E-94D9-4C96-A2FD-F105D5E43E0B}" destId="{F56A8CD4-1270-4223-BE09-F36439D0DEAE}" srcOrd="3" destOrd="0" presId="urn:microsoft.com/office/officeart/2018/2/layout/IconVerticalSolidList"/>
    <dgm:cxn modelId="{F5BDCDD8-B925-4E04-AACA-62DF5644C279}" type="presParOf" srcId="{6674847C-0DEE-48CA-B1B3-B9AEC535EF3B}" destId="{49E2E276-C752-46EA-8ABB-35334D41B609}" srcOrd="5" destOrd="0" presId="urn:microsoft.com/office/officeart/2018/2/layout/IconVerticalSolidList"/>
    <dgm:cxn modelId="{E0A59A09-418C-41CF-ABD5-D2CB405A2E52}" type="presParOf" srcId="{6674847C-0DEE-48CA-B1B3-B9AEC535EF3B}" destId="{30674DE1-3BD9-4B54-8471-C72C618ADA4D}" srcOrd="6" destOrd="0" presId="urn:microsoft.com/office/officeart/2018/2/layout/IconVerticalSolidList"/>
    <dgm:cxn modelId="{5AD89ED3-FAB3-4A48-A536-1925E9BA0DA5}" type="presParOf" srcId="{30674DE1-3BD9-4B54-8471-C72C618ADA4D}" destId="{97475C6C-549F-483F-8989-4C2C6876C366}" srcOrd="0" destOrd="0" presId="urn:microsoft.com/office/officeart/2018/2/layout/IconVerticalSolidList"/>
    <dgm:cxn modelId="{3DE8A83F-BB43-4A1C-B99A-CD00E009FA0B}" type="presParOf" srcId="{30674DE1-3BD9-4B54-8471-C72C618ADA4D}" destId="{39280BB4-4182-40EE-B48B-743F3F4A7D56}" srcOrd="1" destOrd="0" presId="urn:microsoft.com/office/officeart/2018/2/layout/IconVerticalSolidList"/>
    <dgm:cxn modelId="{30487111-0334-42D1-8A52-0B44B27640D7}" type="presParOf" srcId="{30674DE1-3BD9-4B54-8471-C72C618ADA4D}" destId="{9C9E4D11-D9B8-4DA3-AB06-B22C07A65B76}" srcOrd="2" destOrd="0" presId="urn:microsoft.com/office/officeart/2018/2/layout/IconVerticalSolidList"/>
    <dgm:cxn modelId="{6C39D3BE-0472-4610-945E-B49309FCEF6C}" type="presParOf" srcId="{30674DE1-3BD9-4B54-8471-C72C618ADA4D}" destId="{B6511D22-A3AA-42DB-AA10-F47E217039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FBEECC-BC1D-47B5-8950-37E59D8B41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CDCB4A-467C-404B-BFA0-70BA65EEA04F}">
      <dgm:prSet/>
      <dgm:spPr/>
      <dgm:t>
        <a:bodyPr/>
        <a:lstStyle/>
        <a:p>
          <a:r>
            <a:rPr lang="en-US"/>
            <a:t>• Selbstbedienungskassen (SBK) im Einsatz</a:t>
          </a:r>
        </a:p>
      </dgm:t>
    </dgm:pt>
    <dgm:pt modelId="{99BC0836-9BB9-4A3B-8A21-C8572C235A8B}" type="parTrans" cxnId="{2CE2D2E3-C237-47C4-8ACF-FA8209BABBD9}">
      <dgm:prSet/>
      <dgm:spPr/>
      <dgm:t>
        <a:bodyPr/>
        <a:lstStyle/>
        <a:p>
          <a:endParaRPr lang="en-US"/>
        </a:p>
      </dgm:t>
    </dgm:pt>
    <dgm:pt modelId="{8C6AEFA8-12FF-408B-9862-6B2330A38771}" type="sibTrans" cxnId="{2CE2D2E3-C237-47C4-8ACF-FA8209BABBD9}">
      <dgm:prSet/>
      <dgm:spPr/>
      <dgm:t>
        <a:bodyPr/>
        <a:lstStyle/>
        <a:p>
          <a:endParaRPr lang="en-US"/>
        </a:p>
      </dgm:t>
    </dgm:pt>
    <dgm:pt modelId="{DB33793D-EED1-41D3-94B1-8EBD335FA1C3}">
      <dgm:prSet/>
      <dgm:spPr/>
      <dgm:t>
        <a:bodyPr/>
        <a:lstStyle/>
        <a:p>
          <a:r>
            <a:rPr lang="en-US"/>
            <a:t>• Keine Gewichtskontrolle, keine mobilen Scanner</a:t>
          </a:r>
        </a:p>
      </dgm:t>
    </dgm:pt>
    <dgm:pt modelId="{30C51A30-6A6F-48AA-874E-851C8E131F07}" type="parTrans" cxnId="{3BDAF126-B920-4D52-9AEF-865CF3ADC485}">
      <dgm:prSet/>
      <dgm:spPr/>
      <dgm:t>
        <a:bodyPr/>
        <a:lstStyle/>
        <a:p>
          <a:endParaRPr lang="en-US"/>
        </a:p>
      </dgm:t>
    </dgm:pt>
    <dgm:pt modelId="{FC3D83C2-675D-4DAF-BF98-FC18B16A5ACA}" type="sibTrans" cxnId="{3BDAF126-B920-4D52-9AEF-865CF3ADC485}">
      <dgm:prSet/>
      <dgm:spPr/>
      <dgm:t>
        <a:bodyPr/>
        <a:lstStyle/>
        <a:p>
          <a:endParaRPr lang="en-US"/>
        </a:p>
      </dgm:t>
    </dgm:pt>
    <dgm:pt modelId="{9F795C8A-2F6D-4469-BDB3-E0CF92A370A7}">
      <dgm:prSet/>
      <dgm:spPr/>
      <dgm:t>
        <a:bodyPr/>
        <a:lstStyle/>
        <a:p>
          <a:r>
            <a:rPr lang="en-US"/>
            <a:t>• Verluste durch Diebstahl, Fehlbedienung, Technik</a:t>
          </a:r>
        </a:p>
      </dgm:t>
    </dgm:pt>
    <dgm:pt modelId="{77EB7E0B-30A4-4B12-968D-C7AE80F4DF02}" type="parTrans" cxnId="{7EEE4135-D255-4C1F-AD15-8A09618D5C86}">
      <dgm:prSet/>
      <dgm:spPr/>
      <dgm:t>
        <a:bodyPr/>
        <a:lstStyle/>
        <a:p>
          <a:endParaRPr lang="en-US"/>
        </a:p>
      </dgm:t>
    </dgm:pt>
    <dgm:pt modelId="{F6C65015-CFD1-48AF-9CE6-8A8AD8BE51DE}" type="sibTrans" cxnId="{7EEE4135-D255-4C1F-AD15-8A09618D5C86}">
      <dgm:prSet/>
      <dgm:spPr/>
      <dgm:t>
        <a:bodyPr/>
        <a:lstStyle/>
        <a:p>
          <a:endParaRPr lang="en-US"/>
        </a:p>
      </dgm:t>
    </dgm:pt>
    <dgm:pt modelId="{3788F04B-2B9E-4D58-B9D0-65BC5915786D}">
      <dgm:prSet/>
      <dgm:spPr/>
      <dgm:t>
        <a:bodyPr/>
        <a:lstStyle/>
        <a:p>
          <a:r>
            <a:rPr lang="en-US"/>
            <a:t>• Nur Stichprobenkontrollen → geringe Aussagekraft</a:t>
          </a:r>
        </a:p>
      </dgm:t>
    </dgm:pt>
    <dgm:pt modelId="{D7F4F94A-2A5F-4193-B8C5-FCD0D1AEEB9D}" type="parTrans" cxnId="{E872D419-18D6-46A7-95E7-0CAA89A32BAF}">
      <dgm:prSet/>
      <dgm:spPr/>
      <dgm:t>
        <a:bodyPr/>
        <a:lstStyle/>
        <a:p>
          <a:endParaRPr lang="en-US"/>
        </a:p>
      </dgm:t>
    </dgm:pt>
    <dgm:pt modelId="{14124EAC-3D47-4860-84CA-5BFBE6BF1652}" type="sibTrans" cxnId="{E872D419-18D6-46A7-95E7-0CAA89A32BAF}">
      <dgm:prSet/>
      <dgm:spPr/>
      <dgm:t>
        <a:bodyPr/>
        <a:lstStyle/>
        <a:p>
          <a:endParaRPr lang="en-US"/>
        </a:p>
      </dgm:t>
    </dgm:pt>
    <dgm:pt modelId="{1EBAB290-914A-4D71-9300-44C2F490BAED}" type="pres">
      <dgm:prSet presAssocID="{E8FBEECC-BC1D-47B5-8950-37E59D8B41B5}" presName="linear" presStyleCnt="0">
        <dgm:presLayoutVars>
          <dgm:animLvl val="lvl"/>
          <dgm:resizeHandles val="exact"/>
        </dgm:presLayoutVars>
      </dgm:prSet>
      <dgm:spPr/>
    </dgm:pt>
    <dgm:pt modelId="{E16303E7-9527-4564-A10E-90E5987A229A}" type="pres">
      <dgm:prSet presAssocID="{94CDCB4A-467C-404B-BFA0-70BA65EEA0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85055C-08D8-432E-934C-07F9418226FB}" type="pres">
      <dgm:prSet presAssocID="{8C6AEFA8-12FF-408B-9862-6B2330A38771}" presName="spacer" presStyleCnt="0"/>
      <dgm:spPr/>
    </dgm:pt>
    <dgm:pt modelId="{2A0FC10F-EA09-41AE-BC70-E97471602341}" type="pres">
      <dgm:prSet presAssocID="{DB33793D-EED1-41D3-94B1-8EBD335FA1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D78633-A91E-45C3-94ED-7719A2522A7D}" type="pres">
      <dgm:prSet presAssocID="{FC3D83C2-675D-4DAF-BF98-FC18B16A5ACA}" presName="spacer" presStyleCnt="0"/>
      <dgm:spPr/>
    </dgm:pt>
    <dgm:pt modelId="{D84F98F1-CB90-4FE7-ABD4-317089CADC85}" type="pres">
      <dgm:prSet presAssocID="{9F795C8A-2F6D-4469-BDB3-E0CF92A370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EB3BE1-1096-4474-B8B1-01893C7E2E12}" type="pres">
      <dgm:prSet presAssocID="{F6C65015-CFD1-48AF-9CE6-8A8AD8BE51DE}" presName="spacer" presStyleCnt="0"/>
      <dgm:spPr/>
    </dgm:pt>
    <dgm:pt modelId="{301187E7-61E9-4140-BE8C-1F7C518597A7}" type="pres">
      <dgm:prSet presAssocID="{3788F04B-2B9E-4D58-B9D0-65BC591578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72D419-18D6-46A7-95E7-0CAA89A32BAF}" srcId="{E8FBEECC-BC1D-47B5-8950-37E59D8B41B5}" destId="{3788F04B-2B9E-4D58-B9D0-65BC5915786D}" srcOrd="3" destOrd="0" parTransId="{D7F4F94A-2A5F-4193-B8C5-FCD0D1AEEB9D}" sibTransId="{14124EAC-3D47-4860-84CA-5BFBE6BF1652}"/>
    <dgm:cxn modelId="{3BDAF126-B920-4D52-9AEF-865CF3ADC485}" srcId="{E8FBEECC-BC1D-47B5-8950-37E59D8B41B5}" destId="{DB33793D-EED1-41D3-94B1-8EBD335FA1C3}" srcOrd="1" destOrd="0" parTransId="{30C51A30-6A6F-48AA-874E-851C8E131F07}" sibTransId="{FC3D83C2-675D-4DAF-BF98-FC18B16A5ACA}"/>
    <dgm:cxn modelId="{7EEE4135-D255-4C1F-AD15-8A09618D5C86}" srcId="{E8FBEECC-BC1D-47B5-8950-37E59D8B41B5}" destId="{9F795C8A-2F6D-4469-BDB3-E0CF92A370A7}" srcOrd="2" destOrd="0" parTransId="{77EB7E0B-30A4-4B12-968D-C7AE80F4DF02}" sibTransId="{F6C65015-CFD1-48AF-9CE6-8A8AD8BE51DE}"/>
    <dgm:cxn modelId="{45AE1970-9080-4513-88A2-D5967DAB55A2}" type="presOf" srcId="{3788F04B-2B9E-4D58-B9D0-65BC5915786D}" destId="{301187E7-61E9-4140-BE8C-1F7C518597A7}" srcOrd="0" destOrd="0" presId="urn:microsoft.com/office/officeart/2005/8/layout/vList2"/>
    <dgm:cxn modelId="{9F47FC9A-DB3F-4E30-9620-35F5FA0FD4C3}" type="presOf" srcId="{94CDCB4A-467C-404B-BFA0-70BA65EEA04F}" destId="{E16303E7-9527-4564-A10E-90E5987A229A}" srcOrd="0" destOrd="0" presId="urn:microsoft.com/office/officeart/2005/8/layout/vList2"/>
    <dgm:cxn modelId="{94F61CC8-82C4-4F31-A33E-C58B96943E47}" type="presOf" srcId="{E8FBEECC-BC1D-47B5-8950-37E59D8B41B5}" destId="{1EBAB290-914A-4D71-9300-44C2F490BAED}" srcOrd="0" destOrd="0" presId="urn:microsoft.com/office/officeart/2005/8/layout/vList2"/>
    <dgm:cxn modelId="{1CE240E3-AEF7-44F3-8CA0-70D1906258C8}" type="presOf" srcId="{9F795C8A-2F6D-4469-BDB3-E0CF92A370A7}" destId="{D84F98F1-CB90-4FE7-ABD4-317089CADC85}" srcOrd="0" destOrd="0" presId="urn:microsoft.com/office/officeart/2005/8/layout/vList2"/>
    <dgm:cxn modelId="{2CE2D2E3-C237-47C4-8ACF-FA8209BABBD9}" srcId="{E8FBEECC-BC1D-47B5-8950-37E59D8B41B5}" destId="{94CDCB4A-467C-404B-BFA0-70BA65EEA04F}" srcOrd="0" destOrd="0" parTransId="{99BC0836-9BB9-4A3B-8A21-C8572C235A8B}" sibTransId="{8C6AEFA8-12FF-408B-9862-6B2330A38771}"/>
    <dgm:cxn modelId="{6DC358EC-D724-4B87-BA7F-FDBC0CD574E7}" type="presOf" srcId="{DB33793D-EED1-41D3-94B1-8EBD335FA1C3}" destId="{2A0FC10F-EA09-41AE-BC70-E97471602341}" srcOrd="0" destOrd="0" presId="urn:microsoft.com/office/officeart/2005/8/layout/vList2"/>
    <dgm:cxn modelId="{7BB09B40-6049-49FC-974A-80CECF894D45}" type="presParOf" srcId="{1EBAB290-914A-4D71-9300-44C2F490BAED}" destId="{E16303E7-9527-4564-A10E-90E5987A229A}" srcOrd="0" destOrd="0" presId="urn:microsoft.com/office/officeart/2005/8/layout/vList2"/>
    <dgm:cxn modelId="{AACA8A26-CA93-406D-9AC4-F2A2868A1917}" type="presParOf" srcId="{1EBAB290-914A-4D71-9300-44C2F490BAED}" destId="{6885055C-08D8-432E-934C-07F9418226FB}" srcOrd="1" destOrd="0" presId="urn:microsoft.com/office/officeart/2005/8/layout/vList2"/>
    <dgm:cxn modelId="{D2566536-B495-403D-A85B-835908EEA0A3}" type="presParOf" srcId="{1EBAB290-914A-4D71-9300-44C2F490BAED}" destId="{2A0FC10F-EA09-41AE-BC70-E97471602341}" srcOrd="2" destOrd="0" presId="urn:microsoft.com/office/officeart/2005/8/layout/vList2"/>
    <dgm:cxn modelId="{B6A7E96D-0CB9-4C2D-B5BE-75D784D66494}" type="presParOf" srcId="{1EBAB290-914A-4D71-9300-44C2F490BAED}" destId="{1FD78633-A91E-45C3-94ED-7719A2522A7D}" srcOrd="3" destOrd="0" presId="urn:microsoft.com/office/officeart/2005/8/layout/vList2"/>
    <dgm:cxn modelId="{4B84CDCA-4DBF-4CF0-BC45-A80C1E8F9142}" type="presParOf" srcId="{1EBAB290-914A-4D71-9300-44C2F490BAED}" destId="{D84F98F1-CB90-4FE7-ABD4-317089CADC85}" srcOrd="4" destOrd="0" presId="urn:microsoft.com/office/officeart/2005/8/layout/vList2"/>
    <dgm:cxn modelId="{4A0F988A-D88A-4FEB-8E35-763A4E0A1813}" type="presParOf" srcId="{1EBAB290-914A-4D71-9300-44C2F490BAED}" destId="{A9EB3BE1-1096-4474-B8B1-01893C7E2E12}" srcOrd="5" destOrd="0" presId="urn:microsoft.com/office/officeart/2005/8/layout/vList2"/>
    <dgm:cxn modelId="{8F439F1E-5D34-432D-BCDC-28F1A4F1CDDD}" type="presParOf" srcId="{1EBAB290-914A-4D71-9300-44C2F490BAED}" destId="{301187E7-61E9-4140-BE8C-1F7C518597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3AE17C-0C48-439E-B02A-77A85A5704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1269D-48A0-4D11-8437-5C6C0ED02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Entwicklung datengetriebener Lösung zur Verlustprävention</a:t>
          </a:r>
        </a:p>
      </dgm:t>
    </dgm:pt>
    <dgm:pt modelId="{8FCF0CAF-607E-47ED-ACE0-271B35FEF82C}" type="parTrans" cxnId="{615CF8C1-4D11-4650-86F3-A04414234647}">
      <dgm:prSet/>
      <dgm:spPr/>
      <dgm:t>
        <a:bodyPr/>
        <a:lstStyle/>
        <a:p>
          <a:endParaRPr lang="en-US"/>
        </a:p>
      </dgm:t>
    </dgm:pt>
    <dgm:pt modelId="{808C078A-A079-4F9E-B3D9-D4890244C18F}" type="sibTrans" cxnId="{615CF8C1-4D11-4650-86F3-A04414234647}">
      <dgm:prSet/>
      <dgm:spPr/>
      <dgm:t>
        <a:bodyPr/>
        <a:lstStyle/>
        <a:p>
          <a:endParaRPr lang="en-US"/>
        </a:p>
      </dgm:t>
    </dgm:pt>
    <dgm:pt modelId="{87000A7C-6465-4597-9B33-9CFE6A3306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Erkennung verdächtiger Transaktionen</a:t>
          </a:r>
        </a:p>
      </dgm:t>
    </dgm:pt>
    <dgm:pt modelId="{1F0ED10F-FCC5-4ECB-B631-8D5AD21F0AC3}" type="parTrans" cxnId="{46C07A3B-643B-490C-A300-68892806B46F}">
      <dgm:prSet/>
      <dgm:spPr/>
      <dgm:t>
        <a:bodyPr/>
        <a:lstStyle/>
        <a:p>
          <a:endParaRPr lang="en-US"/>
        </a:p>
      </dgm:t>
    </dgm:pt>
    <dgm:pt modelId="{F3EEC368-6A95-4FC5-9F15-49E742860711}" type="sibTrans" cxnId="{46C07A3B-643B-490C-A300-68892806B46F}">
      <dgm:prSet/>
      <dgm:spPr/>
      <dgm:t>
        <a:bodyPr/>
        <a:lstStyle/>
        <a:p>
          <a:endParaRPr lang="en-US"/>
        </a:p>
      </dgm:t>
    </dgm:pt>
    <dgm:pt modelId="{B55D3166-ED4B-4C5C-8410-27C3CD43B0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Bewertung durch ökonomische Bewertungsfunktion</a:t>
          </a:r>
        </a:p>
      </dgm:t>
    </dgm:pt>
    <dgm:pt modelId="{CECD1EB0-FD60-41CC-8BC6-4559407AAD49}" type="parTrans" cxnId="{3AF87CB2-3565-4E12-B712-35E643523246}">
      <dgm:prSet/>
      <dgm:spPr/>
      <dgm:t>
        <a:bodyPr/>
        <a:lstStyle/>
        <a:p>
          <a:endParaRPr lang="en-US"/>
        </a:p>
      </dgm:t>
    </dgm:pt>
    <dgm:pt modelId="{E55CFDF9-97BB-4C68-9D44-55EC173E5743}" type="sibTrans" cxnId="{3AF87CB2-3565-4E12-B712-35E643523246}">
      <dgm:prSet/>
      <dgm:spPr/>
      <dgm:t>
        <a:bodyPr/>
        <a:lstStyle/>
        <a:p>
          <a:endParaRPr lang="en-US"/>
        </a:p>
      </dgm:t>
    </dgm:pt>
    <dgm:pt modelId="{E46FA8CB-ECDB-47EA-838A-0531B6116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Ableitung konkreter Maßnahmen und Empfehlungen</a:t>
          </a:r>
        </a:p>
      </dgm:t>
    </dgm:pt>
    <dgm:pt modelId="{9867E7DF-2933-488F-B37A-AFC25ED1373B}" type="parTrans" cxnId="{356D4159-D2AA-4D9B-B2AD-FCDE89097713}">
      <dgm:prSet/>
      <dgm:spPr/>
      <dgm:t>
        <a:bodyPr/>
        <a:lstStyle/>
        <a:p>
          <a:endParaRPr lang="en-US"/>
        </a:p>
      </dgm:t>
    </dgm:pt>
    <dgm:pt modelId="{92F992C0-7630-4BED-9DF4-8303F533FA09}" type="sibTrans" cxnId="{356D4159-D2AA-4D9B-B2AD-FCDE89097713}">
      <dgm:prSet/>
      <dgm:spPr/>
      <dgm:t>
        <a:bodyPr/>
        <a:lstStyle/>
        <a:p>
          <a:endParaRPr lang="en-US"/>
        </a:p>
      </dgm:t>
    </dgm:pt>
    <dgm:pt modelId="{818DB8D4-D65C-4E5F-8D23-07E5C50BA9BD}" type="pres">
      <dgm:prSet presAssocID="{743AE17C-0C48-439E-B02A-77A85A570486}" presName="root" presStyleCnt="0">
        <dgm:presLayoutVars>
          <dgm:dir/>
          <dgm:resizeHandles val="exact"/>
        </dgm:presLayoutVars>
      </dgm:prSet>
      <dgm:spPr/>
    </dgm:pt>
    <dgm:pt modelId="{ABBEF287-16BD-4FAE-9955-7C018CAD6DAD}" type="pres">
      <dgm:prSet presAssocID="{DD21269D-48A0-4D11-8437-5C6C0ED0230C}" presName="compNode" presStyleCnt="0"/>
      <dgm:spPr/>
    </dgm:pt>
    <dgm:pt modelId="{099E3A91-7E6D-4BB0-A774-B249C57AAF85}" type="pres">
      <dgm:prSet presAssocID="{DD21269D-48A0-4D11-8437-5C6C0ED0230C}" presName="bgRect" presStyleLbl="bgShp" presStyleIdx="0" presStyleCnt="4"/>
      <dgm:spPr/>
    </dgm:pt>
    <dgm:pt modelId="{88210EEA-4557-4625-95A3-CAFE58800232}" type="pres">
      <dgm:prSet presAssocID="{DD21269D-48A0-4D11-8437-5C6C0ED023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ontur Puzzle"/>
        </a:ext>
      </dgm:extLst>
    </dgm:pt>
    <dgm:pt modelId="{0B394B29-DD36-4F4E-8007-E9574579D735}" type="pres">
      <dgm:prSet presAssocID="{DD21269D-48A0-4D11-8437-5C6C0ED0230C}" presName="spaceRect" presStyleCnt="0"/>
      <dgm:spPr/>
    </dgm:pt>
    <dgm:pt modelId="{5ECF928E-66DD-42CD-AD33-244F584842A9}" type="pres">
      <dgm:prSet presAssocID="{DD21269D-48A0-4D11-8437-5C6C0ED0230C}" presName="parTx" presStyleLbl="revTx" presStyleIdx="0" presStyleCnt="4">
        <dgm:presLayoutVars>
          <dgm:chMax val="0"/>
          <dgm:chPref val="0"/>
        </dgm:presLayoutVars>
      </dgm:prSet>
      <dgm:spPr/>
    </dgm:pt>
    <dgm:pt modelId="{A429F70D-DE3B-4880-9F9A-C08E8DB4A9D6}" type="pres">
      <dgm:prSet presAssocID="{808C078A-A079-4F9E-B3D9-D4890244C18F}" presName="sibTrans" presStyleCnt="0"/>
      <dgm:spPr/>
    </dgm:pt>
    <dgm:pt modelId="{D954BE43-9B49-4375-A271-A9C083959E9C}" type="pres">
      <dgm:prSet presAssocID="{87000A7C-6465-4597-9B33-9CFE6A33066F}" presName="compNode" presStyleCnt="0"/>
      <dgm:spPr/>
    </dgm:pt>
    <dgm:pt modelId="{5B9E4B1E-097B-4148-91CE-868DAE5AAFE1}" type="pres">
      <dgm:prSet presAssocID="{87000A7C-6465-4597-9B33-9CFE6A33066F}" presName="bgRect" presStyleLbl="bgShp" presStyleIdx="1" presStyleCnt="4"/>
      <dgm:spPr/>
    </dgm:pt>
    <dgm:pt modelId="{F93C97A0-6B0D-42EE-A6BF-BF7D615EB878}" type="pres">
      <dgm:prSet presAssocID="{87000A7C-6465-4597-9B33-9CFE6A3306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 Kontur"/>
        </a:ext>
      </dgm:extLst>
    </dgm:pt>
    <dgm:pt modelId="{3B60D9CA-2857-4920-8ACA-6C282375C8BB}" type="pres">
      <dgm:prSet presAssocID="{87000A7C-6465-4597-9B33-9CFE6A33066F}" presName="spaceRect" presStyleCnt="0"/>
      <dgm:spPr/>
    </dgm:pt>
    <dgm:pt modelId="{24C95F29-AC3C-441E-A765-E48C7A516D47}" type="pres">
      <dgm:prSet presAssocID="{87000A7C-6465-4597-9B33-9CFE6A33066F}" presName="parTx" presStyleLbl="revTx" presStyleIdx="1" presStyleCnt="4">
        <dgm:presLayoutVars>
          <dgm:chMax val="0"/>
          <dgm:chPref val="0"/>
        </dgm:presLayoutVars>
      </dgm:prSet>
      <dgm:spPr/>
    </dgm:pt>
    <dgm:pt modelId="{629D4395-F222-4858-80F7-CBA30AF54EBD}" type="pres">
      <dgm:prSet presAssocID="{F3EEC368-6A95-4FC5-9F15-49E742860711}" presName="sibTrans" presStyleCnt="0"/>
      <dgm:spPr/>
    </dgm:pt>
    <dgm:pt modelId="{B8A4FEAA-9D7C-4FB2-A92C-873E84FF3145}" type="pres">
      <dgm:prSet presAssocID="{B55D3166-ED4B-4C5C-8410-27C3CD43B07F}" presName="compNode" presStyleCnt="0"/>
      <dgm:spPr/>
    </dgm:pt>
    <dgm:pt modelId="{1CFE0991-D035-430F-8B14-5A03AD88B390}" type="pres">
      <dgm:prSet presAssocID="{B55D3166-ED4B-4C5C-8410-27C3CD43B07F}" presName="bgRect" presStyleLbl="bgShp" presStyleIdx="2" presStyleCnt="4"/>
      <dgm:spPr/>
    </dgm:pt>
    <dgm:pt modelId="{E459337B-9AE5-41FF-9460-800704DCE577}" type="pres">
      <dgm:prSet presAssocID="{B55D3166-ED4B-4C5C-8410-27C3CD43B0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agebogen"/>
        </a:ext>
      </dgm:extLst>
    </dgm:pt>
    <dgm:pt modelId="{04213E19-F71B-469F-A595-410AFF88D64A}" type="pres">
      <dgm:prSet presAssocID="{B55D3166-ED4B-4C5C-8410-27C3CD43B07F}" presName="spaceRect" presStyleCnt="0"/>
      <dgm:spPr/>
    </dgm:pt>
    <dgm:pt modelId="{CA4284F6-6C81-48D7-B9CF-5C2BD9AF717A}" type="pres">
      <dgm:prSet presAssocID="{B55D3166-ED4B-4C5C-8410-27C3CD43B07F}" presName="parTx" presStyleLbl="revTx" presStyleIdx="2" presStyleCnt="4">
        <dgm:presLayoutVars>
          <dgm:chMax val="0"/>
          <dgm:chPref val="0"/>
        </dgm:presLayoutVars>
      </dgm:prSet>
      <dgm:spPr/>
    </dgm:pt>
    <dgm:pt modelId="{A19D973E-F880-415F-AE3F-FC086F37AC88}" type="pres">
      <dgm:prSet presAssocID="{E55CFDF9-97BB-4C68-9D44-55EC173E5743}" presName="sibTrans" presStyleCnt="0"/>
      <dgm:spPr/>
    </dgm:pt>
    <dgm:pt modelId="{50DC0E4F-C0DA-4490-89EB-70CFC45A7F6B}" type="pres">
      <dgm:prSet presAssocID="{E46FA8CB-ECDB-47EA-838A-0531B6116B50}" presName="compNode" presStyleCnt="0"/>
      <dgm:spPr/>
    </dgm:pt>
    <dgm:pt modelId="{C1E27676-B2E7-4289-9B5A-7D1FADEEF908}" type="pres">
      <dgm:prSet presAssocID="{E46FA8CB-ECDB-47EA-838A-0531B6116B50}" presName="bgRect" presStyleLbl="bgShp" presStyleIdx="3" presStyleCnt="4"/>
      <dgm:spPr/>
    </dgm:pt>
    <dgm:pt modelId="{2259DE25-E5FC-4DB8-AAEE-3736412ECFE8}" type="pres">
      <dgm:prSet presAssocID="{E46FA8CB-ECDB-47EA-838A-0531B6116B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richt hinzufügen"/>
        </a:ext>
      </dgm:extLst>
    </dgm:pt>
    <dgm:pt modelId="{D42BABAD-C958-43FB-8C1E-A7D1197F226F}" type="pres">
      <dgm:prSet presAssocID="{E46FA8CB-ECDB-47EA-838A-0531B6116B50}" presName="spaceRect" presStyleCnt="0"/>
      <dgm:spPr/>
    </dgm:pt>
    <dgm:pt modelId="{32B67CE5-FCD7-405A-9BDF-C58EB0D9385E}" type="pres">
      <dgm:prSet presAssocID="{E46FA8CB-ECDB-47EA-838A-0531B6116B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6C9025-1010-4351-9726-A6E078129554}" type="presOf" srcId="{E46FA8CB-ECDB-47EA-838A-0531B6116B50}" destId="{32B67CE5-FCD7-405A-9BDF-C58EB0D9385E}" srcOrd="0" destOrd="0" presId="urn:microsoft.com/office/officeart/2018/2/layout/IconVerticalSolidList"/>
    <dgm:cxn modelId="{81ABAC27-97C9-4171-AE91-547E370150BE}" type="presOf" srcId="{743AE17C-0C48-439E-B02A-77A85A570486}" destId="{818DB8D4-D65C-4E5F-8D23-07E5C50BA9BD}" srcOrd="0" destOrd="0" presId="urn:microsoft.com/office/officeart/2018/2/layout/IconVerticalSolidList"/>
    <dgm:cxn modelId="{2E70F037-9981-4BA2-A18E-4F801FDE1850}" type="presOf" srcId="{87000A7C-6465-4597-9B33-9CFE6A33066F}" destId="{24C95F29-AC3C-441E-A765-E48C7A516D47}" srcOrd="0" destOrd="0" presId="urn:microsoft.com/office/officeart/2018/2/layout/IconVerticalSolidList"/>
    <dgm:cxn modelId="{46C07A3B-643B-490C-A300-68892806B46F}" srcId="{743AE17C-0C48-439E-B02A-77A85A570486}" destId="{87000A7C-6465-4597-9B33-9CFE6A33066F}" srcOrd="1" destOrd="0" parTransId="{1F0ED10F-FCC5-4ECB-B631-8D5AD21F0AC3}" sibTransId="{F3EEC368-6A95-4FC5-9F15-49E742860711}"/>
    <dgm:cxn modelId="{356D4159-D2AA-4D9B-B2AD-FCDE89097713}" srcId="{743AE17C-0C48-439E-B02A-77A85A570486}" destId="{E46FA8CB-ECDB-47EA-838A-0531B6116B50}" srcOrd="3" destOrd="0" parTransId="{9867E7DF-2933-488F-B37A-AFC25ED1373B}" sibTransId="{92F992C0-7630-4BED-9DF4-8303F533FA09}"/>
    <dgm:cxn modelId="{3ED17589-968C-41AE-A010-8209278BDA34}" type="presOf" srcId="{DD21269D-48A0-4D11-8437-5C6C0ED0230C}" destId="{5ECF928E-66DD-42CD-AD33-244F584842A9}" srcOrd="0" destOrd="0" presId="urn:microsoft.com/office/officeart/2018/2/layout/IconVerticalSolidList"/>
    <dgm:cxn modelId="{7C1E5BA1-ABF4-4FFA-804D-0D2D145F550A}" type="presOf" srcId="{B55D3166-ED4B-4C5C-8410-27C3CD43B07F}" destId="{CA4284F6-6C81-48D7-B9CF-5C2BD9AF717A}" srcOrd="0" destOrd="0" presId="urn:microsoft.com/office/officeart/2018/2/layout/IconVerticalSolidList"/>
    <dgm:cxn modelId="{3AF87CB2-3565-4E12-B712-35E643523246}" srcId="{743AE17C-0C48-439E-B02A-77A85A570486}" destId="{B55D3166-ED4B-4C5C-8410-27C3CD43B07F}" srcOrd="2" destOrd="0" parTransId="{CECD1EB0-FD60-41CC-8BC6-4559407AAD49}" sibTransId="{E55CFDF9-97BB-4C68-9D44-55EC173E5743}"/>
    <dgm:cxn modelId="{615CF8C1-4D11-4650-86F3-A04414234647}" srcId="{743AE17C-0C48-439E-B02A-77A85A570486}" destId="{DD21269D-48A0-4D11-8437-5C6C0ED0230C}" srcOrd="0" destOrd="0" parTransId="{8FCF0CAF-607E-47ED-ACE0-271B35FEF82C}" sibTransId="{808C078A-A079-4F9E-B3D9-D4890244C18F}"/>
    <dgm:cxn modelId="{146F908E-5760-465C-8202-F7A2F9496C7E}" type="presParOf" srcId="{818DB8D4-D65C-4E5F-8D23-07E5C50BA9BD}" destId="{ABBEF287-16BD-4FAE-9955-7C018CAD6DAD}" srcOrd="0" destOrd="0" presId="urn:microsoft.com/office/officeart/2018/2/layout/IconVerticalSolidList"/>
    <dgm:cxn modelId="{8E6AC0AD-072F-4280-AE79-EE76C2BE1AD8}" type="presParOf" srcId="{ABBEF287-16BD-4FAE-9955-7C018CAD6DAD}" destId="{099E3A91-7E6D-4BB0-A774-B249C57AAF85}" srcOrd="0" destOrd="0" presId="urn:microsoft.com/office/officeart/2018/2/layout/IconVerticalSolidList"/>
    <dgm:cxn modelId="{3765021B-22E2-417C-BF76-D21E7183BC7D}" type="presParOf" srcId="{ABBEF287-16BD-4FAE-9955-7C018CAD6DAD}" destId="{88210EEA-4557-4625-95A3-CAFE58800232}" srcOrd="1" destOrd="0" presId="urn:microsoft.com/office/officeart/2018/2/layout/IconVerticalSolidList"/>
    <dgm:cxn modelId="{90483AEE-4C71-4CAA-A730-C59E6869059F}" type="presParOf" srcId="{ABBEF287-16BD-4FAE-9955-7C018CAD6DAD}" destId="{0B394B29-DD36-4F4E-8007-E9574579D735}" srcOrd="2" destOrd="0" presId="urn:microsoft.com/office/officeart/2018/2/layout/IconVerticalSolidList"/>
    <dgm:cxn modelId="{E3792A47-BFE3-45A9-9D5A-6AC4A2DD70DD}" type="presParOf" srcId="{ABBEF287-16BD-4FAE-9955-7C018CAD6DAD}" destId="{5ECF928E-66DD-42CD-AD33-244F584842A9}" srcOrd="3" destOrd="0" presId="urn:microsoft.com/office/officeart/2018/2/layout/IconVerticalSolidList"/>
    <dgm:cxn modelId="{E6683ECA-1EB1-4472-96D1-2119BD35C796}" type="presParOf" srcId="{818DB8D4-D65C-4E5F-8D23-07E5C50BA9BD}" destId="{A429F70D-DE3B-4880-9F9A-C08E8DB4A9D6}" srcOrd="1" destOrd="0" presId="urn:microsoft.com/office/officeart/2018/2/layout/IconVerticalSolidList"/>
    <dgm:cxn modelId="{54C767BD-6419-40BE-BCB6-099E3451AC20}" type="presParOf" srcId="{818DB8D4-D65C-4E5F-8D23-07E5C50BA9BD}" destId="{D954BE43-9B49-4375-A271-A9C083959E9C}" srcOrd="2" destOrd="0" presId="urn:microsoft.com/office/officeart/2018/2/layout/IconVerticalSolidList"/>
    <dgm:cxn modelId="{C43DF830-F21F-4A90-810E-7A051A67A03F}" type="presParOf" srcId="{D954BE43-9B49-4375-A271-A9C083959E9C}" destId="{5B9E4B1E-097B-4148-91CE-868DAE5AAFE1}" srcOrd="0" destOrd="0" presId="urn:microsoft.com/office/officeart/2018/2/layout/IconVerticalSolidList"/>
    <dgm:cxn modelId="{7AB5588C-7185-4149-9DBE-946C08CD5924}" type="presParOf" srcId="{D954BE43-9B49-4375-A271-A9C083959E9C}" destId="{F93C97A0-6B0D-42EE-A6BF-BF7D615EB878}" srcOrd="1" destOrd="0" presId="urn:microsoft.com/office/officeart/2018/2/layout/IconVerticalSolidList"/>
    <dgm:cxn modelId="{44019B9D-A90D-4DC7-B2CD-48AC3590ED6D}" type="presParOf" srcId="{D954BE43-9B49-4375-A271-A9C083959E9C}" destId="{3B60D9CA-2857-4920-8ACA-6C282375C8BB}" srcOrd="2" destOrd="0" presId="urn:microsoft.com/office/officeart/2018/2/layout/IconVerticalSolidList"/>
    <dgm:cxn modelId="{1B254F3E-779E-4B4D-BC10-1C049B53AFDB}" type="presParOf" srcId="{D954BE43-9B49-4375-A271-A9C083959E9C}" destId="{24C95F29-AC3C-441E-A765-E48C7A516D47}" srcOrd="3" destOrd="0" presId="urn:microsoft.com/office/officeart/2018/2/layout/IconVerticalSolidList"/>
    <dgm:cxn modelId="{E1A25768-1EE5-477B-93FE-0A133168C318}" type="presParOf" srcId="{818DB8D4-D65C-4E5F-8D23-07E5C50BA9BD}" destId="{629D4395-F222-4858-80F7-CBA30AF54EBD}" srcOrd="3" destOrd="0" presId="urn:microsoft.com/office/officeart/2018/2/layout/IconVerticalSolidList"/>
    <dgm:cxn modelId="{53FE5983-2B2C-4284-9599-C03E27AFF39B}" type="presParOf" srcId="{818DB8D4-D65C-4E5F-8D23-07E5C50BA9BD}" destId="{B8A4FEAA-9D7C-4FB2-A92C-873E84FF3145}" srcOrd="4" destOrd="0" presId="urn:microsoft.com/office/officeart/2018/2/layout/IconVerticalSolidList"/>
    <dgm:cxn modelId="{137460EF-9673-4A1C-8149-EA6CF2BD8F80}" type="presParOf" srcId="{B8A4FEAA-9D7C-4FB2-A92C-873E84FF3145}" destId="{1CFE0991-D035-430F-8B14-5A03AD88B390}" srcOrd="0" destOrd="0" presId="urn:microsoft.com/office/officeart/2018/2/layout/IconVerticalSolidList"/>
    <dgm:cxn modelId="{F8FE03D8-1FF1-4554-8920-F72338E04DF8}" type="presParOf" srcId="{B8A4FEAA-9D7C-4FB2-A92C-873E84FF3145}" destId="{E459337B-9AE5-41FF-9460-800704DCE577}" srcOrd="1" destOrd="0" presId="urn:microsoft.com/office/officeart/2018/2/layout/IconVerticalSolidList"/>
    <dgm:cxn modelId="{E0D497C5-3EF4-4FCE-81B5-CCFB6A62AB9E}" type="presParOf" srcId="{B8A4FEAA-9D7C-4FB2-A92C-873E84FF3145}" destId="{04213E19-F71B-469F-A595-410AFF88D64A}" srcOrd="2" destOrd="0" presId="urn:microsoft.com/office/officeart/2018/2/layout/IconVerticalSolidList"/>
    <dgm:cxn modelId="{649AB96D-B9EA-400F-9035-A4E8AFEABBC8}" type="presParOf" srcId="{B8A4FEAA-9D7C-4FB2-A92C-873E84FF3145}" destId="{CA4284F6-6C81-48D7-B9CF-5C2BD9AF717A}" srcOrd="3" destOrd="0" presId="urn:microsoft.com/office/officeart/2018/2/layout/IconVerticalSolidList"/>
    <dgm:cxn modelId="{2E38F0B1-EC08-4B56-AB46-CC1EF294D727}" type="presParOf" srcId="{818DB8D4-D65C-4E5F-8D23-07E5C50BA9BD}" destId="{A19D973E-F880-415F-AE3F-FC086F37AC88}" srcOrd="5" destOrd="0" presId="urn:microsoft.com/office/officeart/2018/2/layout/IconVerticalSolidList"/>
    <dgm:cxn modelId="{7CD1EB21-131E-4277-A442-C2C5E610B560}" type="presParOf" srcId="{818DB8D4-D65C-4E5F-8D23-07E5C50BA9BD}" destId="{50DC0E4F-C0DA-4490-89EB-70CFC45A7F6B}" srcOrd="6" destOrd="0" presId="urn:microsoft.com/office/officeart/2018/2/layout/IconVerticalSolidList"/>
    <dgm:cxn modelId="{283261C3-4825-425C-8E74-2A30230F76CC}" type="presParOf" srcId="{50DC0E4F-C0DA-4490-89EB-70CFC45A7F6B}" destId="{C1E27676-B2E7-4289-9B5A-7D1FADEEF908}" srcOrd="0" destOrd="0" presId="urn:microsoft.com/office/officeart/2018/2/layout/IconVerticalSolidList"/>
    <dgm:cxn modelId="{93CB45A5-B94F-490A-9D29-2B314894AD01}" type="presParOf" srcId="{50DC0E4F-C0DA-4490-89EB-70CFC45A7F6B}" destId="{2259DE25-E5FC-4DB8-AAEE-3736412ECFE8}" srcOrd="1" destOrd="0" presId="urn:microsoft.com/office/officeart/2018/2/layout/IconVerticalSolidList"/>
    <dgm:cxn modelId="{C0292CD0-82D5-4E43-8C0E-ABD40FD3722D}" type="presParOf" srcId="{50DC0E4F-C0DA-4490-89EB-70CFC45A7F6B}" destId="{D42BABAD-C958-43FB-8C1E-A7D1197F226F}" srcOrd="2" destOrd="0" presId="urn:microsoft.com/office/officeart/2018/2/layout/IconVerticalSolidList"/>
    <dgm:cxn modelId="{7D88D17B-ADEA-4C7D-A855-1E0F2546BC7E}" type="presParOf" srcId="{50DC0E4F-C0DA-4490-89EB-70CFC45A7F6B}" destId="{32B67CE5-FCD7-405A-9BDF-C58EB0D938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548DB6-A98A-4F24-90D7-9BAA72793C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A0B20-54E8-4187-875B-A4612C1C7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Keine Kontrolle bei korrekt: 0,00 €</a:t>
          </a:r>
        </a:p>
      </dgm:t>
    </dgm:pt>
    <dgm:pt modelId="{B1FB79EE-6BA4-485A-92D8-89D914EA73E0}" type="parTrans" cxnId="{A3D73BA2-F2D6-43B1-A6CD-9B71170F6F66}">
      <dgm:prSet/>
      <dgm:spPr/>
      <dgm:t>
        <a:bodyPr/>
        <a:lstStyle/>
        <a:p>
          <a:endParaRPr lang="en-US"/>
        </a:p>
      </dgm:t>
    </dgm:pt>
    <dgm:pt modelId="{A2984242-3697-49E2-AEEA-072D06DE806C}" type="sibTrans" cxnId="{A3D73BA2-F2D6-43B1-A6CD-9B71170F6F66}">
      <dgm:prSet/>
      <dgm:spPr/>
      <dgm:t>
        <a:bodyPr/>
        <a:lstStyle/>
        <a:p>
          <a:endParaRPr lang="en-US"/>
        </a:p>
      </dgm:t>
    </dgm:pt>
    <dgm:pt modelId="{DC0D7727-9E92-4350-A204-BBCFEFA1F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Keine Kontrolle bei Betrug: –Warenwert</a:t>
          </a:r>
        </a:p>
      </dgm:t>
    </dgm:pt>
    <dgm:pt modelId="{766F72E7-9F49-43C8-837A-D88E03164396}" type="parTrans" cxnId="{154E492B-142B-47B2-8EC6-5BE742DA5C78}">
      <dgm:prSet/>
      <dgm:spPr/>
      <dgm:t>
        <a:bodyPr/>
        <a:lstStyle/>
        <a:p>
          <a:endParaRPr lang="en-US"/>
        </a:p>
      </dgm:t>
    </dgm:pt>
    <dgm:pt modelId="{FD12E751-C4C9-4BEA-9AE0-10ECE3047AC5}" type="sibTrans" cxnId="{154E492B-142B-47B2-8EC6-5BE742DA5C78}">
      <dgm:prSet/>
      <dgm:spPr/>
      <dgm:t>
        <a:bodyPr/>
        <a:lstStyle/>
        <a:p>
          <a:endParaRPr lang="en-US"/>
        </a:p>
      </dgm:t>
    </dgm:pt>
    <dgm:pt modelId="{12DB68FE-4F7D-4DBA-96C4-132734485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Kontrolle bei Betrug: +5,00 €</a:t>
          </a:r>
        </a:p>
      </dgm:t>
    </dgm:pt>
    <dgm:pt modelId="{AA0CD1B3-F97D-4955-9E09-88B7E70FEA80}" type="parTrans" cxnId="{B0F1F092-2CCB-48BE-B9B1-56CBFFDC084C}">
      <dgm:prSet/>
      <dgm:spPr/>
      <dgm:t>
        <a:bodyPr/>
        <a:lstStyle/>
        <a:p>
          <a:endParaRPr lang="en-US"/>
        </a:p>
      </dgm:t>
    </dgm:pt>
    <dgm:pt modelId="{172E9F40-24D3-45C7-B090-1398C5FA936D}" type="sibTrans" cxnId="{B0F1F092-2CCB-48BE-B9B1-56CBFFDC084C}">
      <dgm:prSet/>
      <dgm:spPr/>
      <dgm:t>
        <a:bodyPr/>
        <a:lstStyle/>
        <a:p>
          <a:endParaRPr lang="en-US"/>
        </a:p>
      </dgm:t>
    </dgm:pt>
    <dgm:pt modelId="{494E5695-05EF-4DB9-93E7-E9B31786C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Kontrolle bei korrekt: –10,00 € (Kundenärger, Aufwand)</a:t>
          </a:r>
        </a:p>
      </dgm:t>
    </dgm:pt>
    <dgm:pt modelId="{DCCA167E-2B03-435B-ACF4-DD4D01AD0118}" type="parTrans" cxnId="{CE08B3D3-57D1-4406-A97E-8F1963C8F5EC}">
      <dgm:prSet/>
      <dgm:spPr/>
      <dgm:t>
        <a:bodyPr/>
        <a:lstStyle/>
        <a:p>
          <a:endParaRPr lang="en-US"/>
        </a:p>
      </dgm:t>
    </dgm:pt>
    <dgm:pt modelId="{0A18D4C0-3B96-47E0-8416-BA54D4BFEC51}" type="sibTrans" cxnId="{CE08B3D3-57D1-4406-A97E-8F1963C8F5EC}">
      <dgm:prSet/>
      <dgm:spPr/>
      <dgm:t>
        <a:bodyPr/>
        <a:lstStyle/>
        <a:p>
          <a:endParaRPr lang="en-US"/>
        </a:p>
      </dgm:t>
    </dgm:pt>
    <dgm:pt modelId="{A17E2648-47A6-4999-99D9-6D2D5BB3A25E}" type="pres">
      <dgm:prSet presAssocID="{85548DB6-A98A-4F24-90D7-9BAA72793C7A}" presName="root" presStyleCnt="0">
        <dgm:presLayoutVars>
          <dgm:dir/>
          <dgm:resizeHandles val="exact"/>
        </dgm:presLayoutVars>
      </dgm:prSet>
      <dgm:spPr/>
    </dgm:pt>
    <dgm:pt modelId="{A0325D9E-9C75-48B8-930C-837DE484904E}" type="pres">
      <dgm:prSet presAssocID="{D36A0B20-54E8-4187-875B-A4612C1C7CFB}" presName="compNode" presStyleCnt="0"/>
      <dgm:spPr/>
    </dgm:pt>
    <dgm:pt modelId="{E5BC3494-F897-40B7-8B3A-3D9069B30B48}" type="pres">
      <dgm:prSet presAssocID="{D36A0B20-54E8-4187-875B-A4612C1C7C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455C256-15AE-4CAB-B078-8F2FA2D0DDE6}" type="pres">
      <dgm:prSet presAssocID="{D36A0B20-54E8-4187-875B-A4612C1C7CFB}" presName="spaceRect" presStyleCnt="0"/>
      <dgm:spPr/>
    </dgm:pt>
    <dgm:pt modelId="{92DF8FE3-3355-46E5-89D2-78E5B3A12768}" type="pres">
      <dgm:prSet presAssocID="{D36A0B20-54E8-4187-875B-A4612C1C7CFB}" presName="textRect" presStyleLbl="revTx" presStyleIdx="0" presStyleCnt="4">
        <dgm:presLayoutVars>
          <dgm:chMax val="1"/>
          <dgm:chPref val="1"/>
        </dgm:presLayoutVars>
      </dgm:prSet>
      <dgm:spPr/>
    </dgm:pt>
    <dgm:pt modelId="{C91C2BD5-BDBE-4377-81AD-C4D90880F91E}" type="pres">
      <dgm:prSet presAssocID="{A2984242-3697-49E2-AEEA-072D06DE806C}" presName="sibTrans" presStyleCnt="0"/>
      <dgm:spPr/>
    </dgm:pt>
    <dgm:pt modelId="{F3466DD7-95F6-4840-9A7E-DD2258FAD23C}" type="pres">
      <dgm:prSet presAssocID="{DC0D7727-9E92-4350-A204-BBCFEFA1FFA0}" presName="compNode" presStyleCnt="0"/>
      <dgm:spPr/>
    </dgm:pt>
    <dgm:pt modelId="{460A1758-4344-4C2C-9BAE-FC3ED860FAD2}" type="pres">
      <dgm:prSet presAssocID="{DC0D7727-9E92-4350-A204-BBCFEFA1FF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äuber"/>
        </a:ext>
      </dgm:extLst>
    </dgm:pt>
    <dgm:pt modelId="{D9C0B2E9-58A9-48F8-80CC-08F9D8185E57}" type="pres">
      <dgm:prSet presAssocID="{DC0D7727-9E92-4350-A204-BBCFEFA1FFA0}" presName="spaceRect" presStyleCnt="0"/>
      <dgm:spPr/>
    </dgm:pt>
    <dgm:pt modelId="{943FA4F4-ED07-4225-8D9C-79D146B7A7ED}" type="pres">
      <dgm:prSet presAssocID="{DC0D7727-9E92-4350-A204-BBCFEFA1FFA0}" presName="textRect" presStyleLbl="revTx" presStyleIdx="1" presStyleCnt="4">
        <dgm:presLayoutVars>
          <dgm:chMax val="1"/>
          <dgm:chPref val="1"/>
        </dgm:presLayoutVars>
      </dgm:prSet>
      <dgm:spPr/>
    </dgm:pt>
    <dgm:pt modelId="{A0926C7B-D458-4056-A76C-3776AB38D069}" type="pres">
      <dgm:prSet presAssocID="{FD12E751-C4C9-4BEA-9AE0-10ECE3047AC5}" presName="sibTrans" presStyleCnt="0"/>
      <dgm:spPr/>
    </dgm:pt>
    <dgm:pt modelId="{E320C477-C3CA-436E-81B2-0A96F22FFE71}" type="pres">
      <dgm:prSet presAssocID="{12DB68FE-4F7D-4DBA-96C4-132734485EDA}" presName="compNode" presStyleCnt="0"/>
      <dgm:spPr/>
    </dgm:pt>
    <dgm:pt modelId="{134E4D9A-ED5B-4E0C-A3F3-5B49AA1A8188}" type="pres">
      <dgm:prSet presAssocID="{12DB68FE-4F7D-4DBA-96C4-132734485E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9043CCB-4E64-4603-BAD5-E96D943BCEA1}" type="pres">
      <dgm:prSet presAssocID="{12DB68FE-4F7D-4DBA-96C4-132734485EDA}" presName="spaceRect" presStyleCnt="0"/>
      <dgm:spPr/>
    </dgm:pt>
    <dgm:pt modelId="{C00BDE9B-7412-4843-94FA-1C7A1740598F}" type="pres">
      <dgm:prSet presAssocID="{12DB68FE-4F7D-4DBA-96C4-132734485EDA}" presName="textRect" presStyleLbl="revTx" presStyleIdx="2" presStyleCnt="4">
        <dgm:presLayoutVars>
          <dgm:chMax val="1"/>
          <dgm:chPref val="1"/>
        </dgm:presLayoutVars>
      </dgm:prSet>
      <dgm:spPr/>
    </dgm:pt>
    <dgm:pt modelId="{9A784665-3425-4D2C-8191-54D87A14BDA0}" type="pres">
      <dgm:prSet presAssocID="{172E9F40-24D3-45C7-B090-1398C5FA936D}" presName="sibTrans" presStyleCnt="0"/>
      <dgm:spPr/>
    </dgm:pt>
    <dgm:pt modelId="{2FF50BF6-DEDA-4D92-9BE3-8A7CF7E7D343}" type="pres">
      <dgm:prSet presAssocID="{494E5695-05EF-4DB9-93E7-E9B31786C503}" presName="compNode" presStyleCnt="0"/>
      <dgm:spPr/>
    </dgm:pt>
    <dgm:pt modelId="{D9378B00-4AD4-4DF7-BD00-4FFA8FCEE6F5}" type="pres">
      <dgm:prSet presAssocID="{494E5695-05EF-4DB9-93E7-E9B31786C5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iel"/>
        </a:ext>
      </dgm:extLst>
    </dgm:pt>
    <dgm:pt modelId="{05377B56-9646-4A47-90BD-FDEF2C36F9CA}" type="pres">
      <dgm:prSet presAssocID="{494E5695-05EF-4DB9-93E7-E9B31786C503}" presName="spaceRect" presStyleCnt="0"/>
      <dgm:spPr/>
    </dgm:pt>
    <dgm:pt modelId="{749679FF-9329-4923-BBE6-290E2C710420}" type="pres">
      <dgm:prSet presAssocID="{494E5695-05EF-4DB9-93E7-E9B31786C5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28B1D-DEE9-4B58-9665-90309AA599E1}" type="presOf" srcId="{DC0D7727-9E92-4350-A204-BBCFEFA1FFA0}" destId="{943FA4F4-ED07-4225-8D9C-79D146B7A7ED}" srcOrd="0" destOrd="0" presId="urn:microsoft.com/office/officeart/2018/2/layout/IconLabelList"/>
    <dgm:cxn modelId="{154E492B-142B-47B2-8EC6-5BE742DA5C78}" srcId="{85548DB6-A98A-4F24-90D7-9BAA72793C7A}" destId="{DC0D7727-9E92-4350-A204-BBCFEFA1FFA0}" srcOrd="1" destOrd="0" parTransId="{766F72E7-9F49-43C8-837A-D88E03164396}" sibTransId="{FD12E751-C4C9-4BEA-9AE0-10ECE3047AC5}"/>
    <dgm:cxn modelId="{297B4A77-35AE-4697-8CCB-AB51EF9B5A0A}" type="presOf" srcId="{12DB68FE-4F7D-4DBA-96C4-132734485EDA}" destId="{C00BDE9B-7412-4843-94FA-1C7A1740598F}" srcOrd="0" destOrd="0" presId="urn:microsoft.com/office/officeart/2018/2/layout/IconLabelList"/>
    <dgm:cxn modelId="{B0F1F092-2CCB-48BE-B9B1-56CBFFDC084C}" srcId="{85548DB6-A98A-4F24-90D7-9BAA72793C7A}" destId="{12DB68FE-4F7D-4DBA-96C4-132734485EDA}" srcOrd="2" destOrd="0" parTransId="{AA0CD1B3-F97D-4955-9E09-88B7E70FEA80}" sibTransId="{172E9F40-24D3-45C7-B090-1398C5FA936D}"/>
    <dgm:cxn modelId="{9033F297-EFF8-4ADD-8D9C-6F3914B332E1}" type="presOf" srcId="{D36A0B20-54E8-4187-875B-A4612C1C7CFB}" destId="{92DF8FE3-3355-46E5-89D2-78E5B3A12768}" srcOrd="0" destOrd="0" presId="urn:microsoft.com/office/officeart/2018/2/layout/IconLabelList"/>
    <dgm:cxn modelId="{A3D73BA2-F2D6-43B1-A6CD-9B71170F6F66}" srcId="{85548DB6-A98A-4F24-90D7-9BAA72793C7A}" destId="{D36A0B20-54E8-4187-875B-A4612C1C7CFB}" srcOrd="0" destOrd="0" parTransId="{B1FB79EE-6BA4-485A-92D8-89D914EA73E0}" sibTransId="{A2984242-3697-49E2-AEEA-072D06DE806C}"/>
    <dgm:cxn modelId="{C33FD6CA-617F-47AA-BF54-166B9B070615}" type="presOf" srcId="{494E5695-05EF-4DB9-93E7-E9B31786C503}" destId="{749679FF-9329-4923-BBE6-290E2C710420}" srcOrd="0" destOrd="0" presId="urn:microsoft.com/office/officeart/2018/2/layout/IconLabelList"/>
    <dgm:cxn modelId="{CE08B3D3-57D1-4406-A97E-8F1963C8F5EC}" srcId="{85548DB6-A98A-4F24-90D7-9BAA72793C7A}" destId="{494E5695-05EF-4DB9-93E7-E9B31786C503}" srcOrd="3" destOrd="0" parTransId="{DCCA167E-2B03-435B-ACF4-DD4D01AD0118}" sibTransId="{0A18D4C0-3B96-47E0-8416-BA54D4BFEC51}"/>
    <dgm:cxn modelId="{EDA70FD5-3691-4151-8635-BFAF6CF5F333}" type="presOf" srcId="{85548DB6-A98A-4F24-90D7-9BAA72793C7A}" destId="{A17E2648-47A6-4999-99D9-6D2D5BB3A25E}" srcOrd="0" destOrd="0" presId="urn:microsoft.com/office/officeart/2018/2/layout/IconLabelList"/>
    <dgm:cxn modelId="{3AB447F8-F614-4F8C-B542-417B2DE94640}" type="presParOf" srcId="{A17E2648-47A6-4999-99D9-6D2D5BB3A25E}" destId="{A0325D9E-9C75-48B8-930C-837DE484904E}" srcOrd="0" destOrd="0" presId="urn:microsoft.com/office/officeart/2018/2/layout/IconLabelList"/>
    <dgm:cxn modelId="{8803770C-F569-42DE-A08C-70B86096BF50}" type="presParOf" srcId="{A0325D9E-9C75-48B8-930C-837DE484904E}" destId="{E5BC3494-F897-40B7-8B3A-3D9069B30B48}" srcOrd="0" destOrd="0" presId="urn:microsoft.com/office/officeart/2018/2/layout/IconLabelList"/>
    <dgm:cxn modelId="{F4DC42BD-4017-4719-87CA-E3C8A10C7F92}" type="presParOf" srcId="{A0325D9E-9C75-48B8-930C-837DE484904E}" destId="{8455C256-15AE-4CAB-B078-8F2FA2D0DDE6}" srcOrd="1" destOrd="0" presId="urn:microsoft.com/office/officeart/2018/2/layout/IconLabelList"/>
    <dgm:cxn modelId="{D6C3E487-5728-4F86-95A1-F3E80164C992}" type="presParOf" srcId="{A0325D9E-9C75-48B8-930C-837DE484904E}" destId="{92DF8FE3-3355-46E5-89D2-78E5B3A12768}" srcOrd="2" destOrd="0" presId="urn:microsoft.com/office/officeart/2018/2/layout/IconLabelList"/>
    <dgm:cxn modelId="{35AB445C-1616-4216-811A-F78724C479FA}" type="presParOf" srcId="{A17E2648-47A6-4999-99D9-6D2D5BB3A25E}" destId="{C91C2BD5-BDBE-4377-81AD-C4D90880F91E}" srcOrd="1" destOrd="0" presId="urn:microsoft.com/office/officeart/2018/2/layout/IconLabelList"/>
    <dgm:cxn modelId="{B59E8C26-28E4-4676-B7FA-A87421BEF06A}" type="presParOf" srcId="{A17E2648-47A6-4999-99D9-6D2D5BB3A25E}" destId="{F3466DD7-95F6-4840-9A7E-DD2258FAD23C}" srcOrd="2" destOrd="0" presId="urn:microsoft.com/office/officeart/2018/2/layout/IconLabelList"/>
    <dgm:cxn modelId="{63E21CA1-E28B-44F1-8355-BD20683A88DE}" type="presParOf" srcId="{F3466DD7-95F6-4840-9A7E-DD2258FAD23C}" destId="{460A1758-4344-4C2C-9BAE-FC3ED860FAD2}" srcOrd="0" destOrd="0" presId="urn:microsoft.com/office/officeart/2018/2/layout/IconLabelList"/>
    <dgm:cxn modelId="{E8F3EA88-279F-4BDD-B8D0-867E1F3B53C3}" type="presParOf" srcId="{F3466DD7-95F6-4840-9A7E-DD2258FAD23C}" destId="{D9C0B2E9-58A9-48F8-80CC-08F9D8185E57}" srcOrd="1" destOrd="0" presId="urn:microsoft.com/office/officeart/2018/2/layout/IconLabelList"/>
    <dgm:cxn modelId="{120622EC-6CC6-4822-A229-58688AF0116E}" type="presParOf" srcId="{F3466DD7-95F6-4840-9A7E-DD2258FAD23C}" destId="{943FA4F4-ED07-4225-8D9C-79D146B7A7ED}" srcOrd="2" destOrd="0" presId="urn:microsoft.com/office/officeart/2018/2/layout/IconLabelList"/>
    <dgm:cxn modelId="{BD68F563-2D0E-42F0-8E13-5F8EDAC47E5C}" type="presParOf" srcId="{A17E2648-47A6-4999-99D9-6D2D5BB3A25E}" destId="{A0926C7B-D458-4056-A76C-3776AB38D069}" srcOrd="3" destOrd="0" presId="urn:microsoft.com/office/officeart/2018/2/layout/IconLabelList"/>
    <dgm:cxn modelId="{EFD78E99-9E1B-436D-8456-FCEE14D9D4EF}" type="presParOf" srcId="{A17E2648-47A6-4999-99D9-6D2D5BB3A25E}" destId="{E320C477-C3CA-436E-81B2-0A96F22FFE71}" srcOrd="4" destOrd="0" presId="urn:microsoft.com/office/officeart/2018/2/layout/IconLabelList"/>
    <dgm:cxn modelId="{2EAABE0B-2DA6-4294-B2E5-694F3D8EA616}" type="presParOf" srcId="{E320C477-C3CA-436E-81B2-0A96F22FFE71}" destId="{134E4D9A-ED5B-4E0C-A3F3-5B49AA1A8188}" srcOrd="0" destOrd="0" presId="urn:microsoft.com/office/officeart/2018/2/layout/IconLabelList"/>
    <dgm:cxn modelId="{8577FBDA-87A9-4CBC-9FE1-537BA96664EC}" type="presParOf" srcId="{E320C477-C3CA-436E-81B2-0A96F22FFE71}" destId="{69043CCB-4E64-4603-BAD5-E96D943BCEA1}" srcOrd="1" destOrd="0" presId="urn:microsoft.com/office/officeart/2018/2/layout/IconLabelList"/>
    <dgm:cxn modelId="{5FDD9DCC-0160-4FF2-B9C3-5F6755034C0E}" type="presParOf" srcId="{E320C477-C3CA-436E-81B2-0A96F22FFE71}" destId="{C00BDE9B-7412-4843-94FA-1C7A1740598F}" srcOrd="2" destOrd="0" presId="urn:microsoft.com/office/officeart/2018/2/layout/IconLabelList"/>
    <dgm:cxn modelId="{C90F6AC7-3127-4C1B-98AD-67DF36A29E35}" type="presParOf" srcId="{A17E2648-47A6-4999-99D9-6D2D5BB3A25E}" destId="{9A784665-3425-4D2C-8191-54D87A14BDA0}" srcOrd="5" destOrd="0" presId="urn:microsoft.com/office/officeart/2018/2/layout/IconLabelList"/>
    <dgm:cxn modelId="{D8CCD5AE-1BDA-4490-A96F-F7B12175222E}" type="presParOf" srcId="{A17E2648-47A6-4999-99D9-6D2D5BB3A25E}" destId="{2FF50BF6-DEDA-4D92-9BE3-8A7CF7E7D343}" srcOrd="6" destOrd="0" presId="urn:microsoft.com/office/officeart/2018/2/layout/IconLabelList"/>
    <dgm:cxn modelId="{8E9C5ADB-FC1D-4FB2-B2A5-9D54C9D5F8B7}" type="presParOf" srcId="{2FF50BF6-DEDA-4D92-9BE3-8A7CF7E7D343}" destId="{D9378B00-4AD4-4DF7-BD00-4FFA8FCEE6F5}" srcOrd="0" destOrd="0" presId="urn:microsoft.com/office/officeart/2018/2/layout/IconLabelList"/>
    <dgm:cxn modelId="{47A7B7DB-B4F7-47C5-A038-3FDA126191B4}" type="presParOf" srcId="{2FF50BF6-DEDA-4D92-9BE3-8A7CF7E7D343}" destId="{05377B56-9646-4A47-90BD-FDEF2C36F9CA}" srcOrd="1" destOrd="0" presId="urn:microsoft.com/office/officeart/2018/2/layout/IconLabelList"/>
    <dgm:cxn modelId="{E152EA9A-2794-45C3-BF8A-057BE0BE9AB2}" type="presParOf" srcId="{2FF50BF6-DEDA-4D92-9BE3-8A7CF7E7D343}" destId="{749679FF-9329-4923-BBE6-290E2C710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E61836-E958-45FB-9BDA-6FCE2F8B6F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342AA4-96E4-47E2-AB73-541BF38199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Parametrierbare Werte je nach Kontext</a:t>
          </a:r>
        </a:p>
      </dgm:t>
    </dgm:pt>
    <dgm:pt modelId="{33634D15-8C6A-4B56-B914-ABC8B34CC1F0}" type="parTrans" cxnId="{A7FA6074-E8C9-4D6D-B161-53F1B9DB9145}">
      <dgm:prSet/>
      <dgm:spPr/>
      <dgm:t>
        <a:bodyPr/>
        <a:lstStyle/>
        <a:p>
          <a:endParaRPr lang="en-US"/>
        </a:p>
      </dgm:t>
    </dgm:pt>
    <dgm:pt modelId="{2B084BCD-1348-45F8-BBB8-8F5215881ACE}" type="sibTrans" cxnId="{A7FA6074-E8C9-4D6D-B161-53F1B9DB9145}">
      <dgm:prSet/>
      <dgm:spPr/>
      <dgm:t>
        <a:bodyPr/>
        <a:lstStyle/>
        <a:p>
          <a:endParaRPr lang="en-US"/>
        </a:p>
      </dgm:t>
    </dgm:pt>
    <dgm:pt modelId="{E77E4D5E-0B72-420C-AFC0-3FEF7E4267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Wertabhängige Schadensvermeidung (z. B. bei Hochpreisartikeln)</a:t>
          </a:r>
        </a:p>
      </dgm:t>
    </dgm:pt>
    <dgm:pt modelId="{81465307-BF58-4F95-B915-FE73F28AC71F}" type="parTrans" cxnId="{E562489E-7E72-4B05-9F9C-4258571586D7}">
      <dgm:prSet/>
      <dgm:spPr/>
      <dgm:t>
        <a:bodyPr/>
        <a:lstStyle/>
        <a:p>
          <a:endParaRPr lang="en-US"/>
        </a:p>
      </dgm:t>
    </dgm:pt>
    <dgm:pt modelId="{B3D23DB5-41F3-430A-8479-250AE0AB4BB2}" type="sibTrans" cxnId="{E562489E-7E72-4B05-9F9C-4258571586D7}">
      <dgm:prSet/>
      <dgm:spPr/>
      <dgm:t>
        <a:bodyPr/>
        <a:lstStyle/>
        <a:p>
          <a:endParaRPr lang="en-US"/>
        </a:p>
      </dgm:t>
    </dgm:pt>
    <dgm:pt modelId="{8A6271C6-3899-4208-BD96-5DDFA3137F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Abwägung Reputationsschaden vs. Prävention</a:t>
          </a:r>
        </a:p>
      </dgm:t>
    </dgm:pt>
    <dgm:pt modelId="{4EB9CCDE-716B-4846-8DD3-390A11AD0FBA}" type="parTrans" cxnId="{206397F6-5930-4CE0-A187-B54806FD7B39}">
      <dgm:prSet/>
      <dgm:spPr/>
      <dgm:t>
        <a:bodyPr/>
        <a:lstStyle/>
        <a:p>
          <a:endParaRPr lang="en-US"/>
        </a:p>
      </dgm:t>
    </dgm:pt>
    <dgm:pt modelId="{FF273318-CFBA-49E5-843D-B34BEBAA8296}" type="sibTrans" cxnId="{206397F6-5930-4CE0-A187-B54806FD7B39}">
      <dgm:prSet/>
      <dgm:spPr/>
      <dgm:t>
        <a:bodyPr/>
        <a:lstStyle/>
        <a:p>
          <a:endParaRPr lang="en-US"/>
        </a:p>
      </dgm:t>
    </dgm:pt>
    <dgm:pt modelId="{95C5FFD1-654C-468C-9CFB-7DB2AFB55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Keine gleichzeitige Optimierung aller Zielgrößen möglich</a:t>
          </a:r>
        </a:p>
      </dgm:t>
    </dgm:pt>
    <dgm:pt modelId="{DD06CDF3-2072-4926-A8D2-9DB1053A072D}" type="parTrans" cxnId="{7AF7E709-5426-4B8C-A1C6-B96FADDEC473}">
      <dgm:prSet/>
      <dgm:spPr/>
      <dgm:t>
        <a:bodyPr/>
        <a:lstStyle/>
        <a:p>
          <a:endParaRPr lang="en-US"/>
        </a:p>
      </dgm:t>
    </dgm:pt>
    <dgm:pt modelId="{E8678BAE-7708-4A01-BBD5-84B9778FC3A4}" type="sibTrans" cxnId="{7AF7E709-5426-4B8C-A1C6-B96FADDEC473}">
      <dgm:prSet/>
      <dgm:spPr/>
      <dgm:t>
        <a:bodyPr/>
        <a:lstStyle/>
        <a:p>
          <a:endParaRPr lang="en-US"/>
        </a:p>
      </dgm:t>
    </dgm:pt>
    <dgm:pt modelId="{27A511A9-D187-4387-89BC-9713FD54EF5B}" type="pres">
      <dgm:prSet presAssocID="{15E61836-E958-45FB-9BDA-6FCE2F8B6F59}" presName="root" presStyleCnt="0">
        <dgm:presLayoutVars>
          <dgm:dir/>
          <dgm:resizeHandles val="exact"/>
        </dgm:presLayoutVars>
      </dgm:prSet>
      <dgm:spPr/>
    </dgm:pt>
    <dgm:pt modelId="{0280FF9C-A289-460F-B8A6-274840141127}" type="pres">
      <dgm:prSet presAssocID="{CE342AA4-96E4-47E2-AB73-541BF3819922}" presName="compNode" presStyleCnt="0"/>
      <dgm:spPr/>
    </dgm:pt>
    <dgm:pt modelId="{807C4492-656A-4985-9C67-7491ECA80A3E}" type="pres">
      <dgm:prSet presAssocID="{CE342AA4-96E4-47E2-AB73-541BF3819922}" presName="bgRect" presStyleLbl="bgShp" presStyleIdx="0" presStyleCnt="4"/>
      <dgm:spPr/>
    </dgm:pt>
    <dgm:pt modelId="{EBECF136-AEA7-4570-BD92-BAD3375297C7}" type="pres">
      <dgm:prSet presAssocID="{CE342AA4-96E4-47E2-AB73-541BF38199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E8508E1-1AEA-4541-B1F7-CCD27BC787FB}" type="pres">
      <dgm:prSet presAssocID="{CE342AA4-96E4-47E2-AB73-541BF3819922}" presName="spaceRect" presStyleCnt="0"/>
      <dgm:spPr/>
    </dgm:pt>
    <dgm:pt modelId="{91604E40-C8E5-41EE-802C-0ACE88D6AA06}" type="pres">
      <dgm:prSet presAssocID="{CE342AA4-96E4-47E2-AB73-541BF3819922}" presName="parTx" presStyleLbl="revTx" presStyleIdx="0" presStyleCnt="4">
        <dgm:presLayoutVars>
          <dgm:chMax val="0"/>
          <dgm:chPref val="0"/>
        </dgm:presLayoutVars>
      </dgm:prSet>
      <dgm:spPr/>
    </dgm:pt>
    <dgm:pt modelId="{67A7ADF4-0C11-4466-8A9D-D3B307AF6960}" type="pres">
      <dgm:prSet presAssocID="{2B084BCD-1348-45F8-BBB8-8F5215881ACE}" presName="sibTrans" presStyleCnt="0"/>
      <dgm:spPr/>
    </dgm:pt>
    <dgm:pt modelId="{DF8ABFE4-9274-4162-91B6-0B734BC30E8E}" type="pres">
      <dgm:prSet presAssocID="{E77E4D5E-0B72-420C-AFC0-3FEF7E426717}" presName="compNode" presStyleCnt="0"/>
      <dgm:spPr/>
    </dgm:pt>
    <dgm:pt modelId="{11823EFA-F1EE-4800-8D38-521DC7D8F06C}" type="pres">
      <dgm:prSet presAssocID="{E77E4D5E-0B72-420C-AFC0-3FEF7E426717}" presName="bgRect" presStyleLbl="bgShp" presStyleIdx="1" presStyleCnt="4"/>
      <dgm:spPr/>
    </dgm:pt>
    <dgm:pt modelId="{B150645F-19A5-4D0B-B660-7CF2EA22EB8B}" type="pres">
      <dgm:prSet presAssocID="{E77E4D5E-0B72-420C-AFC0-3FEF7E426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D7C8583-64B5-421E-815E-6295E5F475F8}" type="pres">
      <dgm:prSet presAssocID="{E77E4D5E-0B72-420C-AFC0-3FEF7E426717}" presName="spaceRect" presStyleCnt="0"/>
      <dgm:spPr/>
    </dgm:pt>
    <dgm:pt modelId="{D2F03A95-933C-4B3C-8564-3E37D1276221}" type="pres">
      <dgm:prSet presAssocID="{E77E4D5E-0B72-420C-AFC0-3FEF7E426717}" presName="parTx" presStyleLbl="revTx" presStyleIdx="1" presStyleCnt="4">
        <dgm:presLayoutVars>
          <dgm:chMax val="0"/>
          <dgm:chPref val="0"/>
        </dgm:presLayoutVars>
      </dgm:prSet>
      <dgm:spPr/>
    </dgm:pt>
    <dgm:pt modelId="{9CB69203-ADCC-4FD9-96F3-8DA581E37E9A}" type="pres">
      <dgm:prSet presAssocID="{B3D23DB5-41F3-430A-8479-250AE0AB4BB2}" presName="sibTrans" presStyleCnt="0"/>
      <dgm:spPr/>
    </dgm:pt>
    <dgm:pt modelId="{2B355052-D0CF-457D-922D-86941E6407AD}" type="pres">
      <dgm:prSet presAssocID="{8A6271C6-3899-4208-BD96-5DDFA3137F01}" presName="compNode" presStyleCnt="0"/>
      <dgm:spPr/>
    </dgm:pt>
    <dgm:pt modelId="{8D5B9DAE-66C0-4C7A-8EA8-1EC2EEA486A0}" type="pres">
      <dgm:prSet presAssocID="{8A6271C6-3899-4208-BD96-5DDFA3137F01}" presName="bgRect" presStyleLbl="bgShp" presStyleIdx="2" presStyleCnt="4"/>
      <dgm:spPr/>
    </dgm:pt>
    <dgm:pt modelId="{FFC664AF-8962-464F-A5A4-68973C3668D5}" type="pres">
      <dgm:prSet presAssocID="{8A6271C6-3899-4208-BD96-5DDFA3137F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068FBB3-436C-4E9F-876C-3B9D3AEE8CD8}" type="pres">
      <dgm:prSet presAssocID="{8A6271C6-3899-4208-BD96-5DDFA3137F01}" presName="spaceRect" presStyleCnt="0"/>
      <dgm:spPr/>
    </dgm:pt>
    <dgm:pt modelId="{118E6305-EDEB-44F7-8C3F-51BD91B0DE61}" type="pres">
      <dgm:prSet presAssocID="{8A6271C6-3899-4208-BD96-5DDFA3137F01}" presName="parTx" presStyleLbl="revTx" presStyleIdx="2" presStyleCnt="4">
        <dgm:presLayoutVars>
          <dgm:chMax val="0"/>
          <dgm:chPref val="0"/>
        </dgm:presLayoutVars>
      </dgm:prSet>
      <dgm:spPr/>
    </dgm:pt>
    <dgm:pt modelId="{B7404DE1-4C92-4BCF-92F3-0962CF862450}" type="pres">
      <dgm:prSet presAssocID="{FF273318-CFBA-49E5-843D-B34BEBAA8296}" presName="sibTrans" presStyleCnt="0"/>
      <dgm:spPr/>
    </dgm:pt>
    <dgm:pt modelId="{27790B6B-D400-4578-B03F-72D0D15241A0}" type="pres">
      <dgm:prSet presAssocID="{95C5FFD1-654C-468C-9CFB-7DB2AFB55E1A}" presName="compNode" presStyleCnt="0"/>
      <dgm:spPr/>
    </dgm:pt>
    <dgm:pt modelId="{68F09B33-F18E-496B-A36C-83F03DE36BD1}" type="pres">
      <dgm:prSet presAssocID="{95C5FFD1-654C-468C-9CFB-7DB2AFB55E1A}" presName="bgRect" presStyleLbl="bgShp" presStyleIdx="3" presStyleCnt="4"/>
      <dgm:spPr/>
    </dgm:pt>
    <dgm:pt modelId="{0F56096B-5CC9-4CFC-B1A5-8893690594B1}" type="pres">
      <dgm:prSet presAssocID="{95C5FFD1-654C-468C-9CFB-7DB2AFB55E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998EB583-5DEA-4033-A096-522EF23119C7}" type="pres">
      <dgm:prSet presAssocID="{95C5FFD1-654C-468C-9CFB-7DB2AFB55E1A}" presName="spaceRect" presStyleCnt="0"/>
      <dgm:spPr/>
    </dgm:pt>
    <dgm:pt modelId="{5255B842-836E-4348-9258-F115C20D2D67}" type="pres">
      <dgm:prSet presAssocID="{95C5FFD1-654C-468C-9CFB-7DB2AFB55E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0A2400-9BD0-4464-9DC0-C4FFBB65586C}" type="presOf" srcId="{15E61836-E958-45FB-9BDA-6FCE2F8B6F59}" destId="{27A511A9-D187-4387-89BC-9713FD54EF5B}" srcOrd="0" destOrd="0" presId="urn:microsoft.com/office/officeart/2018/2/layout/IconVerticalSolidList"/>
    <dgm:cxn modelId="{0055EA08-DA67-43F7-9AF9-47B24B385295}" type="presOf" srcId="{95C5FFD1-654C-468C-9CFB-7DB2AFB55E1A}" destId="{5255B842-836E-4348-9258-F115C20D2D67}" srcOrd="0" destOrd="0" presId="urn:microsoft.com/office/officeart/2018/2/layout/IconVerticalSolidList"/>
    <dgm:cxn modelId="{7AF7E709-5426-4B8C-A1C6-B96FADDEC473}" srcId="{15E61836-E958-45FB-9BDA-6FCE2F8B6F59}" destId="{95C5FFD1-654C-468C-9CFB-7DB2AFB55E1A}" srcOrd="3" destOrd="0" parTransId="{DD06CDF3-2072-4926-A8D2-9DB1053A072D}" sibTransId="{E8678BAE-7708-4A01-BBD5-84B9778FC3A4}"/>
    <dgm:cxn modelId="{0337DD2E-7D9C-4954-BF4C-62A0E6DDDD9E}" type="presOf" srcId="{CE342AA4-96E4-47E2-AB73-541BF3819922}" destId="{91604E40-C8E5-41EE-802C-0ACE88D6AA06}" srcOrd="0" destOrd="0" presId="urn:microsoft.com/office/officeart/2018/2/layout/IconVerticalSolidList"/>
    <dgm:cxn modelId="{18329934-C030-4B0E-A3C3-6ED48AE1594F}" type="presOf" srcId="{E77E4D5E-0B72-420C-AFC0-3FEF7E426717}" destId="{D2F03A95-933C-4B3C-8564-3E37D1276221}" srcOrd="0" destOrd="0" presId="urn:microsoft.com/office/officeart/2018/2/layout/IconVerticalSolidList"/>
    <dgm:cxn modelId="{A7FA6074-E8C9-4D6D-B161-53F1B9DB9145}" srcId="{15E61836-E958-45FB-9BDA-6FCE2F8B6F59}" destId="{CE342AA4-96E4-47E2-AB73-541BF3819922}" srcOrd="0" destOrd="0" parTransId="{33634D15-8C6A-4B56-B914-ABC8B34CC1F0}" sibTransId="{2B084BCD-1348-45F8-BBB8-8F5215881ACE}"/>
    <dgm:cxn modelId="{E562489E-7E72-4B05-9F9C-4258571586D7}" srcId="{15E61836-E958-45FB-9BDA-6FCE2F8B6F59}" destId="{E77E4D5E-0B72-420C-AFC0-3FEF7E426717}" srcOrd="1" destOrd="0" parTransId="{81465307-BF58-4F95-B915-FE73F28AC71F}" sibTransId="{B3D23DB5-41F3-430A-8479-250AE0AB4BB2}"/>
    <dgm:cxn modelId="{207CC4AA-975C-44FA-9E81-AD83E4DD572B}" type="presOf" srcId="{8A6271C6-3899-4208-BD96-5DDFA3137F01}" destId="{118E6305-EDEB-44F7-8C3F-51BD91B0DE61}" srcOrd="0" destOrd="0" presId="urn:microsoft.com/office/officeart/2018/2/layout/IconVerticalSolidList"/>
    <dgm:cxn modelId="{206397F6-5930-4CE0-A187-B54806FD7B39}" srcId="{15E61836-E958-45FB-9BDA-6FCE2F8B6F59}" destId="{8A6271C6-3899-4208-BD96-5DDFA3137F01}" srcOrd="2" destOrd="0" parTransId="{4EB9CCDE-716B-4846-8DD3-390A11AD0FBA}" sibTransId="{FF273318-CFBA-49E5-843D-B34BEBAA8296}"/>
    <dgm:cxn modelId="{FFEC03FB-AEC7-4660-B6E8-7F54EBE8D1BF}" type="presParOf" srcId="{27A511A9-D187-4387-89BC-9713FD54EF5B}" destId="{0280FF9C-A289-460F-B8A6-274840141127}" srcOrd="0" destOrd="0" presId="urn:microsoft.com/office/officeart/2018/2/layout/IconVerticalSolidList"/>
    <dgm:cxn modelId="{568CC9C4-1D82-401D-B2E0-83E13D13D4CE}" type="presParOf" srcId="{0280FF9C-A289-460F-B8A6-274840141127}" destId="{807C4492-656A-4985-9C67-7491ECA80A3E}" srcOrd="0" destOrd="0" presId="urn:microsoft.com/office/officeart/2018/2/layout/IconVerticalSolidList"/>
    <dgm:cxn modelId="{D70AF6D1-DB4D-45CD-AE8F-C2A51954F257}" type="presParOf" srcId="{0280FF9C-A289-460F-B8A6-274840141127}" destId="{EBECF136-AEA7-4570-BD92-BAD3375297C7}" srcOrd="1" destOrd="0" presId="urn:microsoft.com/office/officeart/2018/2/layout/IconVerticalSolidList"/>
    <dgm:cxn modelId="{CFB56290-580C-4CE3-8F0F-2BCF13CCE5C6}" type="presParOf" srcId="{0280FF9C-A289-460F-B8A6-274840141127}" destId="{7E8508E1-1AEA-4541-B1F7-CCD27BC787FB}" srcOrd="2" destOrd="0" presId="urn:microsoft.com/office/officeart/2018/2/layout/IconVerticalSolidList"/>
    <dgm:cxn modelId="{2B632499-7334-4AD4-A9FB-84A8E801BDCE}" type="presParOf" srcId="{0280FF9C-A289-460F-B8A6-274840141127}" destId="{91604E40-C8E5-41EE-802C-0ACE88D6AA06}" srcOrd="3" destOrd="0" presId="urn:microsoft.com/office/officeart/2018/2/layout/IconVerticalSolidList"/>
    <dgm:cxn modelId="{C727A839-AFAE-4689-B391-95BF4E58B69A}" type="presParOf" srcId="{27A511A9-D187-4387-89BC-9713FD54EF5B}" destId="{67A7ADF4-0C11-4466-8A9D-D3B307AF6960}" srcOrd="1" destOrd="0" presId="urn:microsoft.com/office/officeart/2018/2/layout/IconVerticalSolidList"/>
    <dgm:cxn modelId="{F1DEA364-7760-4D9F-BF89-135155841B31}" type="presParOf" srcId="{27A511A9-D187-4387-89BC-9713FD54EF5B}" destId="{DF8ABFE4-9274-4162-91B6-0B734BC30E8E}" srcOrd="2" destOrd="0" presId="urn:microsoft.com/office/officeart/2018/2/layout/IconVerticalSolidList"/>
    <dgm:cxn modelId="{933A78E2-C154-4429-9FB9-39E4C9FB3C33}" type="presParOf" srcId="{DF8ABFE4-9274-4162-91B6-0B734BC30E8E}" destId="{11823EFA-F1EE-4800-8D38-521DC7D8F06C}" srcOrd="0" destOrd="0" presId="urn:microsoft.com/office/officeart/2018/2/layout/IconVerticalSolidList"/>
    <dgm:cxn modelId="{55C39F22-0441-43B3-926D-C50C7C914645}" type="presParOf" srcId="{DF8ABFE4-9274-4162-91B6-0B734BC30E8E}" destId="{B150645F-19A5-4D0B-B660-7CF2EA22EB8B}" srcOrd="1" destOrd="0" presId="urn:microsoft.com/office/officeart/2018/2/layout/IconVerticalSolidList"/>
    <dgm:cxn modelId="{319941E5-78BF-4558-8980-B5DE02D1E9C7}" type="presParOf" srcId="{DF8ABFE4-9274-4162-91B6-0B734BC30E8E}" destId="{5D7C8583-64B5-421E-815E-6295E5F475F8}" srcOrd="2" destOrd="0" presId="urn:microsoft.com/office/officeart/2018/2/layout/IconVerticalSolidList"/>
    <dgm:cxn modelId="{ABA92BE7-3026-4D2B-93F4-B3F3C448663D}" type="presParOf" srcId="{DF8ABFE4-9274-4162-91B6-0B734BC30E8E}" destId="{D2F03A95-933C-4B3C-8564-3E37D1276221}" srcOrd="3" destOrd="0" presId="urn:microsoft.com/office/officeart/2018/2/layout/IconVerticalSolidList"/>
    <dgm:cxn modelId="{64DCBDD6-01F2-429D-83B0-00F709896ED6}" type="presParOf" srcId="{27A511A9-D187-4387-89BC-9713FD54EF5B}" destId="{9CB69203-ADCC-4FD9-96F3-8DA581E37E9A}" srcOrd="3" destOrd="0" presId="urn:microsoft.com/office/officeart/2018/2/layout/IconVerticalSolidList"/>
    <dgm:cxn modelId="{0AA1B701-AC8A-4166-88C3-8746D96CED02}" type="presParOf" srcId="{27A511A9-D187-4387-89BC-9713FD54EF5B}" destId="{2B355052-D0CF-457D-922D-86941E6407AD}" srcOrd="4" destOrd="0" presId="urn:microsoft.com/office/officeart/2018/2/layout/IconVerticalSolidList"/>
    <dgm:cxn modelId="{E3550177-A92A-407E-AE73-2F5CAE2F5BA6}" type="presParOf" srcId="{2B355052-D0CF-457D-922D-86941E6407AD}" destId="{8D5B9DAE-66C0-4C7A-8EA8-1EC2EEA486A0}" srcOrd="0" destOrd="0" presId="urn:microsoft.com/office/officeart/2018/2/layout/IconVerticalSolidList"/>
    <dgm:cxn modelId="{CC8CB3B2-FD74-497F-8DEB-C76D97D4B7CF}" type="presParOf" srcId="{2B355052-D0CF-457D-922D-86941E6407AD}" destId="{FFC664AF-8962-464F-A5A4-68973C3668D5}" srcOrd="1" destOrd="0" presId="urn:microsoft.com/office/officeart/2018/2/layout/IconVerticalSolidList"/>
    <dgm:cxn modelId="{74FC27D3-BB60-49BA-A0E3-0CE5C62334F0}" type="presParOf" srcId="{2B355052-D0CF-457D-922D-86941E6407AD}" destId="{6068FBB3-436C-4E9F-876C-3B9D3AEE8CD8}" srcOrd="2" destOrd="0" presId="urn:microsoft.com/office/officeart/2018/2/layout/IconVerticalSolidList"/>
    <dgm:cxn modelId="{A0CAAA65-63CA-4AB6-A627-1BBD50EF774F}" type="presParOf" srcId="{2B355052-D0CF-457D-922D-86941E6407AD}" destId="{118E6305-EDEB-44F7-8C3F-51BD91B0DE61}" srcOrd="3" destOrd="0" presId="urn:microsoft.com/office/officeart/2018/2/layout/IconVerticalSolidList"/>
    <dgm:cxn modelId="{99F92E0A-DB4C-434F-B975-87A8E003B452}" type="presParOf" srcId="{27A511A9-D187-4387-89BC-9713FD54EF5B}" destId="{B7404DE1-4C92-4BCF-92F3-0962CF862450}" srcOrd="5" destOrd="0" presId="urn:microsoft.com/office/officeart/2018/2/layout/IconVerticalSolidList"/>
    <dgm:cxn modelId="{BC91FA83-4EAB-4BDF-9B67-27216D662451}" type="presParOf" srcId="{27A511A9-D187-4387-89BC-9713FD54EF5B}" destId="{27790B6B-D400-4578-B03F-72D0D15241A0}" srcOrd="6" destOrd="0" presId="urn:microsoft.com/office/officeart/2018/2/layout/IconVerticalSolidList"/>
    <dgm:cxn modelId="{AB4888A6-DEBA-4801-93F3-0D4B291F7A56}" type="presParOf" srcId="{27790B6B-D400-4578-B03F-72D0D15241A0}" destId="{68F09B33-F18E-496B-A36C-83F03DE36BD1}" srcOrd="0" destOrd="0" presId="urn:microsoft.com/office/officeart/2018/2/layout/IconVerticalSolidList"/>
    <dgm:cxn modelId="{41B2E536-D41F-42BF-9740-763994EFA610}" type="presParOf" srcId="{27790B6B-D400-4578-B03F-72D0D15241A0}" destId="{0F56096B-5CC9-4CFC-B1A5-8893690594B1}" srcOrd="1" destOrd="0" presId="urn:microsoft.com/office/officeart/2018/2/layout/IconVerticalSolidList"/>
    <dgm:cxn modelId="{FF8B9C5A-6DB7-4D0A-8A65-AA02E2B6352D}" type="presParOf" srcId="{27790B6B-D400-4578-B03F-72D0D15241A0}" destId="{998EB583-5DEA-4033-A096-522EF23119C7}" srcOrd="2" destOrd="0" presId="urn:microsoft.com/office/officeart/2018/2/layout/IconVerticalSolidList"/>
    <dgm:cxn modelId="{267F4BA4-2309-4D0E-AB9F-7ACA31B98D76}" type="presParOf" srcId="{27790B6B-D400-4578-B03F-72D0D15241A0}" destId="{5255B842-836E-4348-9258-F115C20D2D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EE72FF-2653-46FD-9E6B-FB8583DAAB2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A81CDD-7BFE-4B22-B9A2-7787CEC020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6 Dateien (CSV, Parquet), anonymisierte Daten</a:t>
          </a:r>
        </a:p>
      </dgm:t>
    </dgm:pt>
    <dgm:pt modelId="{E6420E97-F1E1-4412-96A3-5458A4A4770B}" type="parTrans" cxnId="{9B5D3D1E-EFA5-4E1E-9031-990FCD8493C0}">
      <dgm:prSet/>
      <dgm:spPr/>
      <dgm:t>
        <a:bodyPr/>
        <a:lstStyle/>
        <a:p>
          <a:endParaRPr lang="en-US"/>
        </a:p>
      </dgm:t>
    </dgm:pt>
    <dgm:pt modelId="{1A817D79-95B0-49CD-AF3C-8120D2A6A3BC}" type="sibTrans" cxnId="{9B5D3D1E-EFA5-4E1E-9031-990FCD8493C0}">
      <dgm:prSet/>
      <dgm:spPr/>
      <dgm:t>
        <a:bodyPr/>
        <a:lstStyle/>
        <a:p>
          <a:endParaRPr lang="en-US"/>
        </a:p>
      </dgm:t>
    </dgm:pt>
    <dgm:pt modelId="{6AC498AC-3996-47DF-BF20-8BB0AF1AEF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Trainingsdaten: 2024, Testdaten: 2022–2023</a:t>
          </a:r>
        </a:p>
      </dgm:t>
    </dgm:pt>
    <dgm:pt modelId="{CEC30037-6FC2-4AB8-84E7-92A916320DBC}" type="parTrans" cxnId="{D359E46C-D503-4535-910E-8D311FA297B7}">
      <dgm:prSet/>
      <dgm:spPr/>
      <dgm:t>
        <a:bodyPr/>
        <a:lstStyle/>
        <a:p>
          <a:endParaRPr lang="en-US"/>
        </a:p>
      </dgm:t>
    </dgm:pt>
    <dgm:pt modelId="{169D570B-D494-434E-AF32-401685ACDF58}" type="sibTrans" cxnId="{D359E46C-D503-4535-910E-8D311FA297B7}">
      <dgm:prSet/>
      <dgm:spPr/>
      <dgm:t>
        <a:bodyPr/>
        <a:lstStyle/>
        <a:p>
          <a:endParaRPr lang="en-US"/>
        </a:p>
      </dgm:t>
    </dgm:pt>
    <dgm:pt modelId="{1F8B08E5-D8FC-4A4F-8B36-02B8A417F7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Label: Kontrolle, Schaden (damage)</a:t>
          </a:r>
        </a:p>
      </dgm:t>
    </dgm:pt>
    <dgm:pt modelId="{47A38413-35EF-42CF-98AF-014DE405B973}" type="parTrans" cxnId="{58FB22AE-77C5-4B73-AAC9-04AA35CB5333}">
      <dgm:prSet/>
      <dgm:spPr/>
      <dgm:t>
        <a:bodyPr/>
        <a:lstStyle/>
        <a:p>
          <a:endParaRPr lang="en-US"/>
        </a:p>
      </dgm:t>
    </dgm:pt>
    <dgm:pt modelId="{896CE2D6-CB0A-452E-8C25-BF602A926E7A}" type="sibTrans" cxnId="{58FB22AE-77C5-4B73-AAC9-04AA35CB5333}">
      <dgm:prSet/>
      <dgm:spPr/>
      <dgm:t>
        <a:bodyPr/>
        <a:lstStyle/>
        <a:p>
          <a:endParaRPr lang="en-US"/>
        </a:p>
      </dgm:t>
    </dgm:pt>
    <dgm:pt modelId="{A2A58B5E-C64B-47BD-8B15-C50CB24EE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Betrugsanteil: ca. 3,14 %</a:t>
          </a:r>
        </a:p>
      </dgm:t>
    </dgm:pt>
    <dgm:pt modelId="{E5AF3997-E109-4B52-8538-B9C56C93B272}" type="parTrans" cxnId="{688D0D79-DF3D-4516-9598-E8F49FCAF5C5}">
      <dgm:prSet/>
      <dgm:spPr/>
      <dgm:t>
        <a:bodyPr/>
        <a:lstStyle/>
        <a:p>
          <a:endParaRPr lang="en-US"/>
        </a:p>
      </dgm:t>
    </dgm:pt>
    <dgm:pt modelId="{155B6530-DB84-492D-8B09-D8034F942AD9}" type="sibTrans" cxnId="{688D0D79-DF3D-4516-9598-E8F49FCAF5C5}">
      <dgm:prSet/>
      <dgm:spPr/>
      <dgm:t>
        <a:bodyPr/>
        <a:lstStyle/>
        <a:p>
          <a:endParaRPr lang="en-US"/>
        </a:p>
      </dgm:t>
    </dgm:pt>
    <dgm:pt modelId="{AF14182B-F548-4D5A-9192-06FACB5847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Gute Qualität, aber: fehlendes Data Dictionary</a:t>
          </a:r>
        </a:p>
      </dgm:t>
    </dgm:pt>
    <dgm:pt modelId="{1193B707-763F-46B9-A2F8-625C56FE0044}" type="parTrans" cxnId="{E57F37B6-CAF0-43B4-B830-F746F009D822}">
      <dgm:prSet/>
      <dgm:spPr/>
      <dgm:t>
        <a:bodyPr/>
        <a:lstStyle/>
        <a:p>
          <a:endParaRPr lang="en-US"/>
        </a:p>
      </dgm:t>
    </dgm:pt>
    <dgm:pt modelId="{BBA4BD99-0DD1-48CB-B5E0-D40368D2E436}" type="sibTrans" cxnId="{E57F37B6-CAF0-43B4-B830-F746F009D822}">
      <dgm:prSet/>
      <dgm:spPr/>
      <dgm:t>
        <a:bodyPr/>
        <a:lstStyle/>
        <a:p>
          <a:endParaRPr lang="en-US"/>
        </a:p>
      </dgm:t>
    </dgm:pt>
    <dgm:pt modelId="{64DC4C4C-6A52-48FB-94D9-08AA86A0ABBB}" type="pres">
      <dgm:prSet presAssocID="{34EE72FF-2653-46FD-9E6B-FB8583DAAB27}" presName="root" presStyleCnt="0">
        <dgm:presLayoutVars>
          <dgm:dir/>
          <dgm:resizeHandles val="exact"/>
        </dgm:presLayoutVars>
      </dgm:prSet>
      <dgm:spPr/>
    </dgm:pt>
    <dgm:pt modelId="{48453269-1273-4E66-BD0A-24C5F3184E55}" type="pres">
      <dgm:prSet presAssocID="{24A81CDD-7BFE-4B22-B9A2-7787CEC020CC}" presName="compNode" presStyleCnt="0"/>
      <dgm:spPr/>
    </dgm:pt>
    <dgm:pt modelId="{E12E4403-606C-4F83-9C63-29912E6FC006}" type="pres">
      <dgm:prSet presAssocID="{24A81CDD-7BFE-4B22-B9A2-7787CEC020CC}" presName="bgRect" presStyleLbl="bgShp" presStyleIdx="0" presStyleCnt="5"/>
      <dgm:spPr/>
    </dgm:pt>
    <dgm:pt modelId="{770CBA32-096C-4787-930D-B5F17D85278D}" type="pres">
      <dgm:prSet presAssocID="{24A81CDD-7BFE-4B22-B9A2-7787CEC020C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786961E-6090-4FE4-BD65-230E4EA83101}" type="pres">
      <dgm:prSet presAssocID="{24A81CDD-7BFE-4B22-B9A2-7787CEC020CC}" presName="spaceRect" presStyleCnt="0"/>
      <dgm:spPr/>
    </dgm:pt>
    <dgm:pt modelId="{01E4011E-EB90-47AC-B5D9-017D37B5F49A}" type="pres">
      <dgm:prSet presAssocID="{24A81CDD-7BFE-4B22-B9A2-7787CEC020CC}" presName="parTx" presStyleLbl="revTx" presStyleIdx="0" presStyleCnt="5">
        <dgm:presLayoutVars>
          <dgm:chMax val="0"/>
          <dgm:chPref val="0"/>
        </dgm:presLayoutVars>
      </dgm:prSet>
      <dgm:spPr/>
    </dgm:pt>
    <dgm:pt modelId="{FF9FD50C-1248-455C-AB1C-FD64FA722EDB}" type="pres">
      <dgm:prSet presAssocID="{1A817D79-95B0-49CD-AF3C-8120D2A6A3BC}" presName="sibTrans" presStyleCnt="0"/>
      <dgm:spPr/>
    </dgm:pt>
    <dgm:pt modelId="{3A32720C-8E2F-44E8-B32B-964376C52BF6}" type="pres">
      <dgm:prSet presAssocID="{6AC498AC-3996-47DF-BF20-8BB0AF1AEF3F}" presName="compNode" presStyleCnt="0"/>
      <dgm:spPr/>
    </dgm:pt>
    <dgm:pt modelId="{B65912B2-B65B-40B8-8BEB-B645CFE5FE4B}" type="pres">
      <dgm:prSet presAssocID="{6AC498AC-3996-47DF-BF20-8BB0AF1AEF3F}" presName="bgRect" presStyleLbl="bgShp" presStyleIdx="1" presStyleCnt="5"/>
      <dgm:spPr/>
    </dgm:pt>
    <dgm:pt modelId="{ED2FBF26-4035-4329-A0CA-CA32F30D876F}" type="pres">
      <dgm:prSet presAssocID="{6AC498AC-3996-47DF-BF20-8BB0AF1AEF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bschrauber"/>
        </a:ext>
      </dgm:extLst>
    </dgm:pt>
    <dgm:pt modelId="{4FE4EE58-E35E-43FC-878C-B068854CE84C}" type="pres">
      <dgm:prSet presAssocID="{6AC498AC-3996-47DF-BF20-8BB0AF1AEF3F}" presName="spaceRect" presStyleCnt="0"/>
      <dgm:spPr/>
    </dgm:pt>
    <dgm:pt modelId="{07185973-585D-42E0-8E10-6DD1375FDBFD}" type="pres">
      <dgm:prSet presAssocID="{6AC498AC-3996-47DF-BF20-8BB0AF1AEF3F}" presName="parTx" presStyleLbl="revTx" presStyleIdx="1" presStyleCnt="5">
        <dgm:presLayoutVars>
          <dgm:chMax val="0"/>
          <dgm:chPref val="0"/>
        </dgm:presLayoutVars>
      </dgm:prSet>
      <dgm:spPr/>
    </dgm:pt>
    <dgm:pt modelId="{37AE74CD-1D0A-4960-BCBC-46343CC072BF}" type="pres">
      <dgm:prSet presAssocID="{169D570B-D494-434E-AF32-401685ACDF58}" presName="sibTrans" presStyleCnt="0"/>
      <dgm:spPr/>
    </dgm:pt>
    <dgm:pt modelId="{F27D64C9-54C3-4C0C-8B05-41BB9F89C9C9}" type="pres">
      <dgm:prSet presAssocID="{1F8B08E5-D8FC-4A4F-8B36-02B8A417F767}" presName="compNode" presStyleCnt="0"/>
      <dgm:spPr/>
    </dgm:pt>
    <dgm:pt modelId="{7E080A41-E475-4D75-BB94-A2EFBD16E8C0}" type="pres">
      <dgm:prSet presAssocID="{1F8B08E5-D8FC-4A4F-8B36-02B8A417F767}" presName="bgRect" presStyleLbl="bgShp" presStyleIdx="2" presStyleCnt="5"/>
      <dgm:spPr/>
    </dgm:pt>
    <dgm:pt modelId="{6C1EDA1B-87F3-4EDA-836B-3F2378114C6A}" type="pres">
      <dgm:prSet presAssocID="{1F8B08E5-D8FC-4A4F-8B36-02B8A417F7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fahr"/>
        </a:ext>
      </dgm:extLst>
    </dgm:pt>
    <dgm:pt modelId="{AA0128D0-F926-4C40-8428-862C4DC79C61}" type="pres">
      <dgm:prSet presAssocID="{1F8B08E5-D8FC-4A4F-8B36-02B8A417F767}" presName="spaceRect" presStyleCnt="0"/>
      <dgm:spPr/>
    </dgm:pt>
    <dgm:pt modelId="{5F55D669-E156-465F-97FC-FAF5A90F60A6}" type="pres">
      <dgm:prSet presAssocID="{1F8B08E5-D8FC-4A4F-8B36-02B8A417F767}" presName="parTx" presStyleLbl="revTx" presStyleIdx="2" presStyleCnt="5">
        <dgm:presLayoutVars>
          <dgm:chMax val="0"/>
          <dgm:chPref val="0"/>
        </dgm:presLayoutVars>
      </dgm:prSet>
      <dgm:spPr/>
    </dgm:pt>
    <dgm:pt modelId="{FFC3DFF8-CF86-46AB-9451-465B1704EB7D}" type="pres">
      <dgm:prSet presAssocID="{896CE2D6-CB0A-452E-8C25-BF602A926E7A}" presName="sibTrans" presStyleCnt="0"/>
      <dgm:spPr/>
    </dgm:pt>
    <dgm:pt modelId="{CE1FFFF3-C80C-45F3-8B7C-2E8F48FD57CE}" type="pres">
      <dgm:prSet presAssocID="{A2A58B5E-C64B-47BD-8B15-C50CB24EEA88}" presName="compNode" presStyleCnt="0"/>
      <dgm:spPr/>
    </dgm:pt>
    <dgm:pt modelId="{D72F1007-43F6-4287-8F98-295AFED2F39B}" type="pres">
      <dgm:prSet presAssocID="{A2A58B5E-C64B-47BD-8B15-C50CB24EEA88}" presName="bgRect" presStyleLbl="bgShp" presStyleIdx="3" presStyleCnt="5"/>
      <dgm:spPr/>
    </dgm:pt>
    <dgm:pt modelId="{9D0ECD77-279A-4970-80B4-3F62669C2B53}" type="pres">
      <dgm:prSet presAssocID="{A2A58B5E-C64B-47BD-8B15-C50CB24EEA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izstoff"/>
        </a:ext>
      </dgm:extLst>
    </dgm:pt>
    <dgm:pt modelId="{28105407-FBEC-4914-B96F-E9FCC838AF0A}" type="pres">
      <dgm:prSet presAssocID="{A2A58B5E-C64B-47BD-8B15-C50CB24EEA88}" presName="spaceRect" presStyleCnt="0"/>
      <dgm:spPr/>
    </dgm:pt>
    <dgm:pt modelId="{FA562CEE-90A5-4B55-B8DD-D0933779887B}" type="pres">
      <dgm:prSet presAssocID="{A2A58B5E-C64B-47BD-8B15-C50CB24EEA88}" presName="parTx" presStyleLbl="revTx" presStyleIdx="3" presStyleCnt="5">
        <dgm:presLayoutVars>
          <dgm:chMax val="0"/>
          <dgm:chPref val="0"/>
        </dgm:presLayoutVars>
      </dgm:prSet>
      <dgm:spPr/>
    </dgm:pt>
    <dgm:pt modelId="{C8FB5765-732D-44B4-976A-5B13E7E0F5A2}" type="pres">
      <dgm:prSet presAssocID="{155B6530-DB84-492D-8B09-D8034F942AD9}" presName="sibTrans" presStyleCnt="0"/>
      <dgm:spPr/>
    </dgm:pt>
    <dgm:pt modelId="{A34BC2F1-FBDE-4B9A-96CE-C27750C62E06}" type="pres">
      <dgm:prSet presAssocID="{AF14182B-F548-4D5A-9192-06FACB584740}" presName="compNode" presStyleCnt="0"/>
      <dgm:spPr/>
    </dgm:pt>
    <dgm:pt modelId="{D8105AE0-5AD5-4F0F-8874-64D265D4CB03}" type="pres">
      <dgm:prSet presAssocID="{AF14182B-F548-4D5A-9192-06FACB584740}" presName="bgRect" presStyleLbl="bgShp" presStyleIdx="4" presStyleCnt="5"/>
      <dgm:spPr/>
    </dgm:pt>
    <dgm:pt modelId="{4AE3816A-E6D5-4348-839D-EF62E3A803C6}" type="pres">
      <dgm:prSet presAssocID="{AF14182B-F548-4D5A-9192-06FACB5847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7793549F-03CE-4561-8E99-B4F8DBC83B0E}" type="pres">
      <dgm:prSet presAssocID="{AF14182B-F548-4D5A-9192-06FACB584740}" presName="spaceRect" presStyleCnt="0"/>
      <dgm:spPr/>
    </dgm:pt>
    <dgm:pt modelId="{223ACA5E-DE06-4E0E-8D27-68CF38CEDB07}" type="pres">
      <dgm:prSet presAssocID="{AF14182B-F548-4D5A-9192-06FACB5847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E47918-C3AE-47EE-A902-89DBA3B0A063}" type="presOf" srcId="{6AC498AC-3996-47DF-BF20-8BB0AF1AEF3F}" destId="{07185973-585D-42E0-8E10-6DD1375FDBFD}" srcOrd="0" destOrd="0" presId="urn:microsoft.com/office/officeart/2018/2/layout/IconVerticalSolidList"/>
    <dgm:cxn modelId="{9B5D3D1E-EFA5-4E1E-9031-990FCD8493C0}" srcId="{34EE72FF-2653-46FD-9E6B-FB8583DAAB27}" destId="{24A81CDD-7BFE-4B22-B9A2-7787CEC020CC}" srcOrd="0" destOrd="0" parTransId="{E6420E97-F1E1-4412-96A3-5458A4A4770B}" sibTransId="{1A817D79-95B0-49CD-AF3C-8120D2A6A3BC}"/>
    <dgm:cxn modelId="{1A5D2A65-5ABA-4B90-91C0-D33E46768804}" type="presOf" srcId="{1F8B08E5-D8FC-4A4F-8B36-02B8A417F767}" destId="{5F55D669-E156-465F-97FC-FAF5A90F60A6}" srcOrd="0" destOrd="0" presId="urn:microsoft.com/office/officeart/2018/2/layout/IconVerticalSolidList"/>
    <dgm:cxn modelId="{D359E46C-D503-4535-910E-8D311FA297B7}" srcId="{34EE72FF-2653-46FD-9E6B-FB8583DAAB27}" destId="{6AC498AC-3996-47DF-BF20-8BB0AF1AEF3F}" srcOrd="1" destOrd="0" parTransId="{CEC30037-6FC2-4AB8-84E7-92A916320DBC}" sibTransId="{169D570B-D494-434E-AF32-401685ACDF58}"/>
    <dgm:cxn modelId="{2530EA56-CC40-4EF2-AA44-887586CB8C94}" type="presOf" srcId="{AF14182B-F548-4D5A-9192-06FACB584740}" destId="{223ACA5E-DE06-4E0E-8D27-68CF38CEDB07}" srcOrd="0" destOrd="0" presId="urn:microsoft.com/office/officeart/2018/2/layout/IconVerticalSolidList"/>
    <dgm:cxn modelId="{688D0D79-DF3D-4516-9598-E8F49FCAF5C5}" srcId="{34EE72FF-2653-46FD-9E6B-FB8583DAAB27}" destId="{A2A58B5E-C64B-47BD-8B15-C50CB24EEA88}" srcOrd="3" destOrd="0" parTransId="{E5AF3997-E109-4B52-8538-B9C56C93B272}" sibTransId="{155B6530-DB84-492D-8B09-D8034F942AD9}"/>
    <dgm:cxn modelId="{58FB22AE-77C5-4B73-AAC9-04AA35CB5333}" srcId="{34EE72FF-2653-46FD-9E6B-FB8583DAAB27}" destId="{1F8B08E5-D8FC-4A4F-8B36-02B8A417F767}" srcOrd="2" destOrd="0" parTransId="{47A38413-35EF-42CF-98AF-014DE405B973}" sibTransId="{896CE2D6-CB0A-452E-8C25-BF602A926E7A}"/>
    <dgm:cxn modelId="{E57F37B6-CAF0-43B4-B830-F746F009D822}" srcId="{34EE72FF-2653-46FD-9E6B-FB8583DAAB27}" destId="{AF14182B-F548-4D5A-9192-06FACB584740}" srcOrd="4" destOrd="0" parTransId="{1193B707-763F-46B9-A2F8-625C56FE0044}" sibTransId="{BBA4BD99-0DD1-48CB-B5E0-D40368D2E436}"/>
    <dgm:cxn modelId="{783B63C9-03A1-4FAB-B307-F575421D51F2}" type="presOf" srcId="{A2A58B5E-C64B-47BD-8B15-C50CB24EEA88}" destId="{FA562CEE-90A5-4B55-B8DD-D0933779887B}" srcOrd="0" destOrd="0" presId="urn:microsoft.com/office/officeart/2018/2/layout/IconVerticalSolidList"/>
    <dgm:cxn modelId="{67FFCAD8-590A-4966-8C70-A00DAA6C87C2}" type="presOf" srcId="{34EE72FF-2653-46FD-9E6B-FB8583DAAB27}" destId="{64DC4C4C-6A52-48FB-94D9-08AA86A0ABBB}" srcOrd="0" destOrd="0" presId="urn:microsoft.com/office/officeart/2018/2/layout/IconVerticalSolidList"/>
    <dgm:cxn modelId="{65F197EC-CD78-453F-90D2-C2874B69A5A8}" type="presOf" srcId="{24A81CDD-7BFE-4B22-B9A2-7787CEC020CC}" destId="{01E4011E-EB90-47AC-B5D9-017D37B5F49A}" srcOrd="0" destOrd="0" presId="urn:microsoft.com/office/officeart/2018/2/layout/IconVerticalSolidList"/>
    <dgm:cxn modelId="{DB2C86A1-B658-42D6-902E-DD5E5533AFA2}" type="presParOf" srcId="{64DC4C4C-6A52-48FB-94D9-08AA86A0ABBB}" destId="{48453269-1273-4E66-BD0A-24C5F3184E55}" srcOrd="0" destOrd="0" presId="urn:microsoft.com/office/officeart/2018/2/layout/IconVerticalSolidList"/>
    <dgm:cxn modelId="{E7F4FF16-B1B0-46D2-9BCB-0343BEBD5BCB}" type="presParOf" srcId="{48453269-1273-4E66-BD0A-24C5F3184E55}" destId="{E12E4403-606C-4F83-9C63-29912E6FC006}" srcOrd="0" destOrd="0" presId="urn:microsoft.com/office/officeart/2018/2/layout/IconVerticalSolidList"/>
    <dgm:cxn modelId="{C4A5C5E3-D1BC-4DB6-BB4F-8AB68D44E23A}" type="presParOf" srcId="{48453269-1273-4E66-BD0A-24C5F3184E55}" destId="{770CBA32-096C-4787-930D-B5F17D85278D}" srcOrd="1" destOrd="0" presId="urn:microsoft.com/office/officeart/2018/2/layout/IconVerticalSolidList"/>
    <dgm:cxn modelId="{CB42E980-E8C6-4586-ACB6-FC3750DDCFE4}" type="presParOf" srcId="{48453269-1273-4E66-BD0A-24C5F3184E55}" destId="{0786961E-6090-4FE4-BD65-230E4EA83101}" srcOrd="2" destOrd="0" presId="urn:microsoft.com/office/officeart/2018/2/layout/IconVerticalSolidList"/>
    <dgm:cxn modelId="{DF1E2AFB-F664-412C-98CC-9601937D2D29}" type="presParOf" srcId="{48453269-1273-4E66-BD0A-24C5F3184E55}" destId="{01E4011E-EB90-47AC-B5D9-017D37B5F49A}" srcOrd="3" destOrd="0" presId="urn:microsoft.com/office/officeart/2018/2/layout/IconVerticalSolidList"/>
    <dgm:cxn modelId="{F58CA1E9-B840-4A8A-9D48-6EA98215249F}" type="presParOf" srcId="{64DC4C4C-6A52-48FB-94D9-08AA86A0ABBB}" destId="{FF9FD50C-1248-455C-AB1C-FD64FA722EDB}" srcOrd="1" destOrd="0" presId="urn:microsoft.com/office/officeart/2018/2/layout/IconVerticalSolidList"/>
    <dgm:cxn modelId="{FB91870A-57AC-4459-89EA-39DC9B74D55B}" type="presParOf" srcId="{64DC4C4C-6A52-48FB-94D9-08AA86A0ABBB}" destId="{3A32720C-8E2F-44E8-B32B-964376C52BF6}" srcOrd="2" destOrd="0" presId="urn:microsoft.com/office/officeart/2018/2/layout/IconVerticalSolidList"/>
    <dgm:cxn modelId="{30FB6195-0FF0-4ED0-B54B-9AEB29ACDD48}" type="presParOf" srcId="{3A32720C-8E2F-44E8-B32B-964376C52BF6}" destId="{B65912B2-B65B-40B8-8BEB-B645CFE5FE4B}" srcOrd="0" destOrd="0" presId="urn:microsoft.com/office/officeart/2018/2/layout/IconVerticalSolidList"/>
    <dgm:cxn modelId="{BC4E913C-A0BB-469D-B27A-9AE00037DCD4}" type="presParOf" srcId="{3A32720C-8E2F-44E8-B32B-964376C52BF6}" destId="{ED2FBF26-4035-4329-A0CA-CA32F30D876F}" srcOrd="1" destOrd="0" presId="urn:microsoft.com/office/officeart/2018/2/layout/IconVerticalSolidList"/>
    <dgm:cxn modelId="{FF155FB4-F02F-4F1B-ADAA-F26CDA78D54B}" type="presParOf" srcId="{3A32720C-8E2F-44E8-B32B-964376C52BF6}" destId="{4FE4EE58-E35E-43FC-878C-B068854CE84C}" srcOrd="2" destOrd="0" presId="urn:microsoft.com/office/officeart/2018/2/layout/IconVerticalSolidList"/>
    <dgm:cxn modelId="{0E8895FA-7ABC-43C4-A59E-66980DDCD7CD}" type="presParOf" srcId="{3A32720C-8E2F-44E8-B32B-964376C52BF6}" destId="{07185973-585D-42E0-8E10-6DD1375FDBFD}" srcOrd="3" destOrd="0" presId="urn:microsoft.com/office/officeart/2018/2/layout/IconVerticalSolidList"/>
    <dgm:cxn modelId="{2B6DBF84-46E2-48B5-B726-42F4986ECA9F}" type="presParOf" srcId="{64DC4C4C-6A52-48FB-94D9-08AA86A0ABBB}" destId="{37AE74CD-1D0A-4960-BCBC-46343CC072BF}" srcOrd="3" destOrd="0" presId="urn:microsoft.com/office/officeart/2018/2/layout/IconVerticalSolidList"/>
    <dgm:cxn modelId="{07B136FA-488E-46D7-ADE8-673D3210D8A7}" type="presParOf" srcId="{64DC4C4C-6A52-48FB-94D9-08AA86A0ABBB}" destId="{F27D64C9-54C3-4C0C-8B05-41BB9F89C9C9}" srcOrd="4" destOrd="0" presId="urn:microsoft.com/office/officeart/2018/2/layout/IconVerticalSolidList"/>
    <dgm:cxn modelId="{3D6DAC33-8298-4341-A9A3-87846BC45662}" type="presParOf" srcId="{F27D64C9-54C3-4C0C-8B05-41BB9F89C9C9}" destId="{7E080A41-E475-4D75-BB94-A2EFBD16E8C0}" srcOrd="0" destOrd="0" presId="urn:microsoft.com/office/officeart/2018/2/layout/IconVerticalSolidList"/>
    <dgm:cxn modelId="{634C9290-B421-4DB0-B13A-D50C6DEAFE35}" type="presParOf" srcId="{F27D64C9-54C3-4C0C-8B05-41BB9F89C9C9}" destId="{6C1EDA1B-87F3-4EDA-836B-3F2378114C6A}" srcOrd="1" destOrd="0" presId="urn:microsoft.com/office/officeart/2018/2/layout/IconVerticalSolidList"/>
    <dgm:cxn modelId="{07EA6974-F3C9-4D72-AEB5-DFE26C361E4D}" type="presParOf" srcId="{F27D64C9-54C3-4C0C-8B05-41BB9F89C9C9}" destId="{AA0128D0-F926-4C40-8428-862C4DC79C61}" srcOrd="2" destOrd="0" presId="urn:microsoft.com/office/officeart/2018/2/layout/IconVerticalSolidList"/>
    <dgm:cxn modelId="{4EDCAA7C-D99F-4983-8082-A9D6E81FF709}" type="presParOf" srcId="{F27D64C9-54C3-4C0C-8B05-41BB9F89C9C9}" destId="{5F55D669-E156-465F-97FC-FAF5A90F60A6}" srcOrd="3" destOrd="0" presId="urn:microsoft.com/office/officeart/2018/2/layout/IconVerticalSolidList"/>
    <dgm:cxn modelId="{EAF4E748-FBC0-4A58-845B-767D09DAF131}" type="presParOf" srcId="{64DC4C4C-6A52-48FB-94D9-08AA86A0ABBB}" destId="{FFC3DFF8-CF86-46AB-9451-465B1704EB7D}" srcOrd="5" destOrd="0" presId="urn:microsoft.com/office/officeart/2018/2/layout/IconVerticalSolidList"/>
    <dgm:cxn modelId="{A21EA5E7-8931-4040-AB49-B164D52DF79D}" type="presParOf" srcId="{64DC4C4C-6A52-48FB-94D9-08AA86A0ABBB}" destId="{CE1FFFF3-C80C-45F3-8B7C-2E8F48FD57CE}" srcOrd="6" destOrd="0" presId="urn:microsoft.com/office/officeart/2018/2/layout/IconVerticalSolidList"/>
    <dgm:cxn modelId="{94CDF129-08E5-42BF-A9E3-0A7D89F3EADE}" type="presParOf" srcId="{CE1FFFF3-C80C-45F3-8B7C-2E8F48FD57CE}" destId="{D72F1007-43F6-4287-8F98-295AFED2F39B}" srcOrd="0" destOrd="0" presId="urn:microsoft.com/office/officeart/2018/2/layout/IconVerticalSolidList"/>
    <dgm:cxn modelId="{582D900F-B161-462D-A58B-743D104B0BEA}" type="presParOf" srcId="{CE1FFFF3-C80C-45F3-8B7C-2E8F48FD57CE}" destId="{9D0ECD77-279A-4970-80B4-3F62669C2B53}" srcOrd="1" destOrd="0" presId="urn:microsoft.com/office/officeart/2018/2/layout/IconVerticalSolidList"/>
    <dgm:cxn modelId="{6A6B13D4-7CF2-4668-8677-8772E8273B5B}" type="presParOf" srcId="{CE1FFFF3-C80C-45F3-8B7C-2E8F48FD57CE}" destId="{28105407-FBEC-4914-B96F-E9FCC838AF0A}" srcOrd="2" destOrd="0" presId="urn:microsoft.com/office/officeart/2018/2/layout/IconVerticalSolidList"/>
    <dgm:cxn modelId="{3B49BF2B-E052-44E2-906F-64F10C39792A}" type="presParOf" srcId="{CE1FFFF3-C80C-45F3-8B7C-2E8F48FD57CE}" destId="{FA562CEE-90A5-4B55-B8DD-D0933779887B}" srcOrd="3" destOrd="0" presId="urn:microsoft.com/office/officeart/2018/2/layout/IconVerticalSolidList"/>
    <dgm:cxn modelId="{C0BD8473-6451-4B17-B483-DA5803C27AFA}" type="presParOf" srcId="{64DC4C4C-6A52-48FB-94D9-08AA86A0ABBB}" destId="{C8FB5765-732D-44B4-976A-5B13E7E0F5A2}" srcOrd="7" destOrd="0" presId="urn:microsoft.com/office/officeart/2018/2/layout/IconVerticalSolidList"/>
    <dgm:cxn modelId="{F3D373A0-F4EA-4187-AF02-35208332171A}" type="presParOf" srcId="{64DC4C4C-6A52-48FB-94D9-08AA86A0ABBB}" destId="{A34BC2F1-FBDE-4B9A-96CE-C27750C62E06}" srcOrd="8" destOrd="0" presId="urn:microsoft.com/office/officeart/2018/2/layout/IconVerticalSolidList"/>
    <dgm:cxn modelId="{A6CAAF7C-E944-404D-BEA7-8507AF2641DA}" type="presParOf" srcId="{A34BC2F1-FBDE-4B9A-96CE-C27750C62E06}" destId="{D8105AE0-5AD5-4F0F-8874-64D265D4CB03}" srcOrd="0" destOrd="0" presId="urn:microsoft.com/office/officeart/2018/2/layout/IconVerticalSolidList"/>
    <dgm:cxn modelId="{4023E078-ABD5-48D5-B02A-AF48C0178220}" type="presParOf" srcId="{A34BC2F1-FBDE-4B9A-96CE-C27750C62E06}" destId="{4AE3816A-E6D5-4348-839D-EF62E3A803C6}" srcOrd="1" destOrd="0" presId="urn:microsoft.com/office/officeart/2018/2/layout/IconVerticalSolidList"/>
    <dgm:cxn modelId="{EA574361-2BFA-4F47-B9F4-4DEDA1A5A88C}" type="presParOf" srcId="{A34BC2F1-FBDE-4B9A-96CE-C27750C62E06}" destId="{7793549F-03CE-4561-8E99-B4F8DBC83B0E}" srcOrd="2" destOrd="0" presId="urn:microsoft.com/office/officeart/2018/2/layout/IconVerticalSolidList"/>
    <dgm:cxn modelId="{367AE498-3881-436C-9573-0EEC263D5F52}" type="presParOf" srcId="{A34BC2F1-FBDE-4B9A-96CE-C27750C62E06}" destId="{223ACA5E-DE06-4E0E-8D27-68CF38CEDB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D0B932B-8CB4-4CB3-B6C8-09166BB7CB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16E758-D839-4580-836C-E0B237241E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Definition &amp; Zielklärung</a:t>
          </a:r>
        </a:p>
      </dgm:t>
    </dgm:pt>
    <dgm:pt modelId="{1842F8FF-DB5B-4E47-A8AC-22E461F439FE}" type="parTrans" cxnId="{AEB6394F-471B-4BC4-86B0-55816F97A5B2}">
      <dgm:prSet/>
      <dgm:spPr/>
      <dgm:t>
        <a:bodyPr/>
        <a:lstStyle/>
        <a:p>
          <a:endParaRPr lang="en-US"/>
        </a:p>
      </dgm:t>
    </dgm:pt>
    <dgm:pt modelId="{2EC05803-9A59-45A3-AD15-36512EABCAE3}" type="sibTrans" cxnId="{AEB6394F-471B-4BC4-86B0-55816F97A5B2}">
      <dgm:prSet/>
      <dgm:spPr/>
      <dgm:t>
        <a:bodyPr/>
        <a:lstStyle/>
        <a:p>
          <a:endParaRPr lang="en-US"/>
        </a:p>
      </dgm:t>
    </dgm:pt>
    <dgm:pt modelId="{C322C4FB-29C9-4001-98E2-C6C53CCEF1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Datenzugang &amp; erste Analysen</a:t>
          </a:r>
        </a:p>
      </dgm:t>
    </dgm:pt>
    <dgm:pt modelId="{30C4BCF2-7024-4C1D-83F0-74042D847393}" type="parTrans" cxnId="{3C58C81D-4CA8-41CE-A56F-C37C4CEAFE25}">
      <dgm:prSet/>
      <dgm:spPr/>
      <dgm:t>
        <a:bodyPr/>
        <a:lstStyle/>
        <a:p>
          <a:endParaRPr lang="en-US"/>
        </a:p>
      </dgm:t>
    </dgm:pt>
    <dgm:pt modelId="{4C1A6933-3EF0-4AD6-BAB7-43593D1F0589}" type="sibTrans" cxnId="{3C58C81D-4CA8-41CE-A56F-C37C4CEAFE25}">
      <dgm:prSet/>
      <dgm:spPr/>
      <dgm:t>
        <a:bodyPr/>
        <a:lstStyle/>
        <a:p>
          <a:endParaRPr lang="en-US"/>
        </a:p>
      </dgm:t>
    </dgm:pt>
    <dgm:pt modelId="{C9F87BE1-A08D-4CFB-9B8E-06FEC75446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Modellierung &amp; Feature Engineering</a:t>
          </a:r>
        </a:p>
      </dgm:t>
    </dgm:pt>
    <dgm:pt modelId="{1F85DFAE-D7A9-4652-9D34-03187D15908E}" type="parTrans" cxnId="{0929B312-762B-40AC-AC4F-92C0043BF94E}">
      <dgm:prSet/>
      <dgm:spPr/>
      <dgm:t>
        <a:bodyPr/>
        <a:lstStyle/>
        <a:p>
          <a:endParaRPr lang="en-US"/>
        </a:p>
      </dgm:t>
    </dgm:pt>
    <dgm:pt modelId="{97187853-7ADB-4221-8B7B-659EA607B36F}" type="sibTrans" cxnId="{0929B312-762B-40AC-AC4F-92C0043BF94E}">
      <dgm:prSet/>
      <dgm:spPr/>
      <dgm:t>
        <a:bodyPr/>
        <a:lstStyle/>
        <a:p>
          <a:endParaRPr lang="en-US"/>
        </a:p>
      </dgm:t>
    </dgm:pt>
    <dgm:pt modelId="{1A577D0A-E7FB-49B0-96CB-F732316441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Dokumentation &amp; Prototyp-Übergabe</a:t>
          </a:r>
        </a:p>
      </dgm:t>
    </dgm:pt>
    <dgm:pt modelId="{2FAA55D9-951B-4B5C-8194-4801E8664D72}" type="parTrans" cxnId="{DBB94DC5-0DF0-47F1-A730-CFAA5EEFDA9D}">
      <dgm:prSet/>
      <dgm:spPr/>
      <dgm:t>
        <a:bodyPr/>
        <a:lstStyle/>
        <a:p>
          <a:endParaRPr lang="en-US"/>
        </a:p>
      </dgm:t>
    </dgm:pt>
    <dgm:pt modelId="{605B6B09-F165-477D-AE5D-50D6828A2721}" type="sibTrans" cxnId="{DBB94DC5-0DF0-47F1-A730-CFAA5EEFDA9D}">
      <dgm:prSet/>
      <dgm:spPr/>
      <dgm:t>
        <a:bodyPr/>
        <a:lstStyle/>
        <a:p>
          <a:endParaRPr lang="en-US"/>
        </a:p>
      </dgm:t>
    </dgm:pt>
    <dgm:pt modelId="{79EAE732-FA48-4E67-89EF-A30BF513ED3D}" type="pres">
      <dgm:prSet presAssocID="{1D0B932B-8CB4-4CB3-B6C8-09166BB7CB03}" presName="root" presStyleCnt="0">
        <dgm:presLayoutVars>
          <dgm:dir/>
          <dgm:resizeHandles val="exact"/>
        </dgm:presLayoutVars>
      </dgm:prSet>
      <dgm:spPr/>
    </dgm:pt>
    <dgm:pt modelId="{1763FAB3-99FA-4EFE-9F86-0A1A10B9DC3D}" type="pres">
      <dgm:prSet presAssocID="{0C16E758-D839-4580-836C-E0B237241E4C}" presName="compNode" presStyleCnt="0"/>
      <dgm:spPr/>
    </dgm:pt>
    <dgm:pt modelId="{A16567FC-404C-4316-99AA-91E14837C94D}" type="pres">
      <dgm:prSet presAssocID="{0C16E758-D839-4580-836C-E0B237241E4C}" presName="bgRect" presStyleLbl="bgShp" presStyleIdx="0" presStyleCnt="4"/>
      <dgm:spPr/>
    </dgm:pt>
    <dgm:pt modelId="{BC368B77-4A4D-49C9-B55D-1E4DD324BA5B}" type="pres">
      <dgm:prSet presAssocID="{0C16E758-D839-4580-836C-E0B237241E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AA7DE632-BE9E-4356-9684-947D4E379170}" type="pres">
      <dgm:prSet presAssocID="{0C16E758-D839-4580-836C-E0B237241E4C}" presName="spaceRect" presStyleCnt="0"/>
      <dgm:spPr/>
    </dgm:pt>
    <dgm:pt modelId="{5CD554AF-D5D6-4501-B048-58582DA70D77}" type="pres">
      <dgm:prSet presAssocID="{0C16E758-D839-4580-836C-E0B237241E4C}" presName="parTx" presStyleLbl="revTx" presStyleIdx="0" presStyleCnt="4">
        <dgm:presLayoutVars>
          <dgm:chMax val="0"/>
          <dgm:chPref val="0"/>
        </dgm:presLayoutVars>
      </dgm:prSet>
      <dgm:spPr/>
    </dgm:pt>
    <dgm:pt modelId="{3D2FC8CD-84B0-4494-BBBC-B995FD22557B}" type="pres">
      <dgm:prSet presAssocID="{2EC05803-9A59-45A3-AD15-36512EABCAE3}" presName="sibTrans" presStyleCnt="0"/>
      <dgm:spPr/>
    </dgm:pt>
    <dgm:pt modelId="{2ADB86B6-FC7A-4349-9AD9-C657351366D8}" type="pres">
      <dgm:prSet presAssocID="{C322C4FB-29C9-4001-98E2-C6C53CCEF1FB}" presName="compNode" presStyleCnt="0"/>
      <dgm:spPr/>
    </dgm:pt>
    <dgm:pt modelId="{09C729F3-04E9-4B30-BBE5-F010A54468CB}" type="pres">
      <dgm:prSet presAssocID="{C322C4FB-29C9-4001-98E2-C6C53CCEF1FB}" presName="bgRect" presStyleLbl="bgShp" presStyleIdx="1" presStyleCnt="4"/>
      <dgm:spPr/>
    </dgm:pt>
    <dgm:pt modelId="{EEC60933-EFDC-4971-BDEB-92E5452119E3}" type="pres">
      <dgm:prSet presAssocID="{C322C4FB-29C9-4001-98E2-C6C53CCEF1F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0B1206-2161-451F-9087-41D9106EE250}" type="pres">
      <dgm:prSet presAssocID="{C322C4FB-29C9-4001-98E2-C6C53CCEF1FB}" presName="spaceRect" presStyleCnt="0"/>
      <dgm:spPr/>
    </dgm:pt>
    <dgm:pt modelId="{E5D8A568-A988-4B72-893A-B512E9657D56}" type="pres">
      <dgm:prSet presAssocID="{C322C4FB-29C9-4001-98E2-C6C53CCEF1FB}" presName="parTx" presStyleLbl="revTx" presStyleIdx="1" presStyleCnt="4">
        <dgm:presLayoutVars>
          <dgm:chMax val="0"/>
          <dgm:chPref val="0"/>
        </dgm:presLayoutVars>
      </dgm:prSet>
      <dgm:spPr/>
    </dgm:pt>
    <dgm:pt modelId="{890C4AFE-7200-45D2-AF27-CDE7F457BBD0}" type="pres">
      <dgm:prSet presAssocID="{4C1A6933-3EF0-4AD6-BAB7-43593D1F0589}" presName="sibTrans" presStyleCnt="0"/>
      <dgm:spPr/>
    </dgm:pt>
    <dgm:pt modelId="{B7017798-51BF-4D63-BC1C-73C1CBF26413}" type="pres">
      <dgm:prSet presAssocID="{C9F87BE1-A08D-4CFB-9B8E-06FEC7544664}" presName="compNode" presStyleCnt="0"/>
      <dgm:spPr/>
    </dgm:pt>
    <dgm:pt modelId="{9E4D1AD9-2FBC-4C9B-A124-32C9FBD7A3AA}" type="pres">
      <dgm:prSet presAssocID="{C9F87BE1-A08D-4CFB-9B8E-06FEC7544664}" presName="bgRect" presStyleLbl="bgShp" presStyleIdx="2" presStyleCnt="4"/>
      <dgm:spPr/>
    </dgm:pt>
    <dgm:pt modelId="{A04D6BEB-B51D-47CC-938F-8DFBF4B95AED}" type="pres">
      <dgm:prSet presAssocID="{C9F87BE1-A08D-4CFB-9B8E-06FEC75446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AA4A75EC-EDE3-4AE2-838F-5286E56351F7}" type="pres">
      <dgm:prSet presAssocID="{C9F87BE1-A08D-4CFB-9B8E-06FEC7544664}" presName="spaceRect" presStyleCnt="0"/>
      <dgm:spPr/>
    </dgm:pt>
    <dgm:pt modelId="{E378B958-ECE3-49EC-9F4E-AC0DE3088625}" type="pres">
      <dgm:prSet presAssocID="{C9F87BE1-A08D-4CFB-9B8E-06FEC7544664}" presName="parTx" presStyleLbl="revTx" presStyleIdx="2" presStyleCnt="4">
        <dgm:presLayoutVars>
          <dgm:chMax val="0"/>
          <dgm:chPref val="0"/>
        </dgm:presLayoutVars>
      </dgm:prSet>
      <dgm:spPr/>
    </dgm:pt>
    <dgm:pt modelId="{209C0C49-8592-40B3-9613-1008642C9F90}" type="pres">
      <dgm:prSet presAssocID="{97187853-7ADB-4221-8B7B-659EA607B36F}" presName="sibTrans" presStyleCnt="0"/>
      <dgm:spPr/>
    </dgm:pt>
    <dgm:pt modelId="{6036805A-228B-4077-AE00-996F0890428B}" type="pres">
      <dgm:prSet presAssocID="{1A577D0A-E7FB-49B0-96CB-F73231644140}" presName="compNode" presStyleCnt="0"/>
      <dgm:spPr/>
    </dgm:pt>
    <dgm:pt modelId="{C038E0DA-6A31-4E20-8B3C-51D94B8877E8}" type="pres">
      <dgm:prSet presAssocID="{1A577D0A-E7FB-49B0-96CB-F73231644140}" presName="bgRect" presStyleLbl="bgShp" presStyleIdx="3" presStyleCnt="4"/>
      <dgm:spPr/>
    </dgm:pt>
    <dgm:pt modelId="{B90EDE59-A8B3-42D8-9116-ED2015E4B336}" type="pres">
      <dgm:prSet presAssocID="{1A577D0A-E7FB-49B0-96CB-F732316441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9325EDBA-3A58-42F8-A551-57BBFA7B2A5B}" type="pres">
      <dgm:prSet presAssocID="{1A577D0A-E7FB-49B0-96CB-F73231644140}" presName="spaceRect" presStyleCnt="0"/>
      <dgm:spPr/>
    </dgm:pt>
    <dgm:pt modelId="{AB7F6552-927E-48E7-8520-F33EFD3F7A09}" type="pres">
      <dgm:prSet presAssocID="{1A577D0A-E7FB-49B0-96CB-F732316441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29B312-762B-40AC-AC4F-92C0043BF94E}" srcId="{1D0B932B-8CB4-4CB3-B6C8-09166BB7CB03}" destId="{C9F87BE1-A08D-4CFB-9B8E-06FEC7544664}" srcOrd="2" destOrd="0" parTransId="{1F85DFAE-D7A9-4652-9D34-03187D15908E}" sibTransId="{97187853-7ADB-4221-8B7B-659EA607B36F}"/>
    <dgm:cxn modelId="{386BE119-F09B-47BC-B719-11525234592D}" type="presOf" srcId="{C9F87BE1-A08D-4CFB-9B8E-06FEC7544664}" destId="{E378B958-ECE3-49EC-9F4E-AC0DE3088625}" srcOrd="0" destOrd="0" presId="urn:microsoft.com/office/officeart/2018/2/layout/IconVerticalSolidList"/>
    <dgm:cxn modelId="{3C58C81D-4CA8-41CE-A56F-C37C4CEAFE25}" srcId="{1D0B932B-8CB4-4CB3-B6C8-09166BB7CB03}" destId="{C322C4FB-29C9-4001-98E2-C6C53CCEF1FB}" srcOrd="1" destOrd="0" parTransId="{30C4BCF2-7024-4C1D-83F0-74042D847393}" sibTransId="{4C1A6933-3EF0-4AD6-BAB7-43593D1F0589}"/>
    <dgm:cxn modelId="{E2445631-5EDC-4FC6-8D75-2D5BF2A17AA1}" type="presOf" srcId="{0C16E758-D839-4580-836C-E0B237241E4C}" destId="{5CD554AF-D5D6-4501-B048-58582DA70D77}" srcOrd="0" destOrd="0" presId="urn:microsoft.com/office/officeart/2018/2/layout/IconVerticalSolidList"/>
    <dgm:cxn modelId="{AEB6394F-471B-4BC4-86B0-55816F97A5B2}" srcId="{1D0B932B-8CB4-4CB3-B6C8-09166BB7CB03}" destId="{0C16E758-D839-4580-836C-E0B237241E4C}" srcOrd="0" destOrd="0" parTransId="{1842F8FF-DB5B-4E47-A8AC-22E461F439FE}" sibTransId="{2EC05803-9A59-45A3-AD15-36512EABCAE3}"/>
    <dgm:cxn modelId="{A166AD9E-547E-42E4-984E-3208949FD424}" type="presOf" srcId="{C322C4FB-29C9-4001-98E2-C6C53CCEF1FB}" destId="{E5D8A568-A988-4B72-893A-B512E9657D56}" srcOrd="0" destOrd="0" presId="urn:microsoft.com/office/officeart/2018/2/layout/IconVerticalSolidList"/>
    <dgm:cxn modelId="{6EE836B0-AEDE-4970-A07A-4E0490793001}" type="presOf" srcId="{1A577D0A-E7FB-49B0-96CB-F73231644140}" destId="{AB7F6552-927E-48E7-8520-F33EFD3F7A09}" srcOrd="0" destOrd="0" presId="urn:microsoft.com/office/officeart/2018/2/layout/IconVerticalSolidList"/>
    <dgm:cxn modelId="{DBB94DC5-0DF0-47F1-A730-CFAA5EEFDA9D}" srcId="{1D0B932B-8CB4-4CB3-B6C8-09166BB7CB03}" destId="{1A577D0A-E7FB-49B0-96CB-F73231644140}" srcOrd="3" destOrd="0" parTransId="{2FAA55D9-951B-4B5C-8194-4801E8664D72}" sibTransId="{605B6B09-F165-477D-AE5D-50D6828A2721}"/>
    <dgm:cxn modelId="{99EF1BC7-9A55-4BC1-9C86-1306C622C286}" type="presOf" srcId="{1D0B932B-8CB4-4CB3-B6C8-09166BB7CB03}" destId="{79EAE732-FA48-4E67-89EF-A30BF513ED3D}" srcOrd="0" destOrd="0" presId="urn:microsoft.com/office/officeart/2018/2/layout/IconVerticalSolidList"/>
    <dgm:cxn modelId="{10B4F425-6210-4F1E-A0F8-FF77CF5C8D7F}" type="presParOf" srcId="{79EAE732-FA48-4E67-89EF-A30BF513ED3D}" destId="{1763FAB3-99FA-4EFE-9F86-0A1A10B9DC3D}" srcOrd="0" destOrd="0" presId="urn:microsoft.com/office/officeart/2018/2/layout/IconVerticalSolidList"/>
    <dgm:cxn modelId="{658FDBE1-105F-4D7F-9EED-81672DBD2042}" type="presParOf" srcId="{1763FAB3-99FA-4EFE-9F86-0A1A10B9DC3D}" destId="{A16567FC-404C-4316-99AA-91E14837C94D}" srcOrd="0" destOrd="0" presId="urn:microsoft.com/office/officeart/2018/2/layout/IconVerticalSolidList"/>
    <dgm:cxn modelId="{505D3ED9-A304-488D-A0C1-5EC28A8E7339}" type="presParOf" srcId="{1763FAB3-99FA-4EFE-9F86-0A1A10B9DC3D}" destId="{BC368B77-4A4D-49C9-B55D-1E4DD324BA5B}" srcOrd="1" destOrd="0" presId="urn:microsoft.com/office/officeart/2018/2/layout/IconVerticalSolidList"/>
    <dgm:cxn modelId="{54C4C3D7-E35B-4123-A3CA-A740F1053330}" type="presParOf" srcId="{1763FAB3-99FA-4EFE-9F86-0A1A10B9DC3D}" destId="{AA7DE632-BE9E-4356-9684-947D4E379170}" srcOrd="2" destOrd="0" presId="urn:microsoft.com/office/officeart/2018/2/layout/IconVerticalSolidList"/>
    <dgm:cxn modelId="{F5BFCDC1-B065-4511-B9E5-F59DA8249829}" type="presParOf" srcId="{1763FAB3-99FA-4EFE-9F86-0A1A10B9DC3D}" destId="{5CD554AF-D5D6-4501-B048-58582DA70D77}" srcOrd="3" destOrd="0" presId="urn:microsoft.com/office/officeart/2018/2/layout/IconVerticalSolidList"/>
    <dgm:cxn modelId="{D89B2E2D-84DC-4EA8-9EF3-96E394BA2C66}" type="presParOf" srcId="{79EAE732-FA48-4E67-89EF-A30BF513ED3D}" destId="{3D2FC8CD-84B0-4494-BBBC-B995FD22557B}" srcOrd="1" destOrd="0" presId="urn:microsoft.com/office/officeart/2018/2/layout/IconVerticalSolidList"/>
    <dgm:cxn modelId="{556B09E1-4BC1-4A77-A2CE-A23158654EBC}" type="presParOf" srcId="{79EAE732-FA48-4E67-89EF-A30BF513ED3D}" destId="{2ADB86B6-FC7A-4349-9AD9-C657351366D8}" srcOrd="2" destOrd="0" presId="urn:microsoft.com/office/officeart/2018/2/layout/IconVerticalSolidList"/>
    <dgm:cxn modelId="{3E6F9201-B652-40B7-940E-AA55F92BD186}" type="presParOf" srcId="{2ADB86B6-FC7A-4349-9AD9-C657351366D8}" destId="{09C729F3-04E9-4B30-BBE5-F010A54468CB}" srcOrd="0" destOrd="0" presId="urn:microsoft.com/office/officeart/2018/2/layout/IconVerticalSolidList"/>
    <dgm:cxn modelId="{7A3781AF-5E69-43C6-B279-03DBA7854A67}" type="presParOf" srcId="{2ADB86B6-FC7A-4349-9AD9-C657351366D8}" destId="{EEC60933-EFDC-4971-BDEB-92E5452119E3}" srcOrd="1" destOrd="0" presId="urn:microsoft.com/office/officeart/2018/2/layout/IconVerticalSolidList"/>
    <dgm:cxn modelId="{B98B002D-03F3-4E2F-929A-80A55F2525E1}" type="presParOf" srcId="{2ADB86B6-FC7A-4349-9AD9-C657351366D8}" destId="{890B1206-2161-451F-9087-41D9106EE250}" srcOrd="2" destOrd="0" presId="urn:microsoft.com/office/officeart/2018/2/layout/IconVerticalSolidList"/>
    <dgm:cxn modelId="{44CB8968-1268-4979-81FF-8F7919997355}" type="presParOf" srcId="{2ADB86B6-FC7A-4349-9AD9-C657351366D8}" destId="{E5D8A568-A988-4B72-893A-B512E9657D56}" srcOrd="3" destOrd="0" presId="urn:microsoft.com/office/officeart/2018/2/layout/IconVerticalSolidList"/>
    <dgm:cxn modelId="{EA7203F5-D8FF-41C0-A097-05DEA4A99C81}" type="presParOf" srcId="{79EAE732-FA48-4E67-89EF-A30BF513ED3D}" destId="{890C4AFE-7200-45D2-AF27-CDE7F457BBD0}" srcOrd="3" destOrd="0" presId="urn:microsoft.com/office/officeart/2018/2/layout/IconVerticalSolidList"/>
    <dgm:cxn modelId="{86210BA0-C1C6-4703-A3B9-1254873BF402}" type="presParOf" srcId="{79EAE732-FA48-4E67-89EF-A30BF513ED3D}" destId="{B7017798-51BF-4D63-BC1C-73C1CBF26413}" srcOrd="4" destOrd="0" presId="urn:microsoft.com/office/officeart/2018/2/layout/IconVerticalSolidList"/>
    <dgm:cxn modelId="{C3869990-68DB-4EE1-9B74-80496A4F6AE9}" type="presParOf" srcId="{B7017798-51BF-4D63-BC1C-73C1CBF26413}" destId="{9E4D1AD9-2FBC-4C9B-A124-32C9FBD7A3AA}" srcOrd="0" destOrd="0" presId="urn:microsoft.com/office/officeart/2018/2/layout/IconVerticalSolidList"/>
    <dgm:cxn modelId="{98B2BEEF-F43C-4B09-A8CE-0FCD082C26B5}" type="presParOf" srcId="{B7017798-51BF-4D63-BC1C-73C1CBF26413}" destId="{A04D6BEB-B51D-47CC-938F-8DFBF4B95AED}" srcOrd="1" destOrd="0" presId="urn:microsoft.com/office/officeart/2018/2/layout/IconVerticalSolidList"/>
    <dgm:cxn modelId="{02CFF2E2-29CE-4B0B-AC9B-E96A9E890BBA}" type="presParOf" srcId="{B7017798-51BF-4D63-BC1C-73C1CBF26413}" destId="{AA4A75EC-EDE3-4AE2-838F-5286E56351F7}" srcOrd="2" destOrd="0" presId="urn:microsoft.com/office/officeart/2018/2/layout/IconVerticalSolidList"/>
    <dgm:cxn modelId="{05055416-CAA0-4FCA-956F-49AE35708A05}" type="presParOf" srcId="{B7017798-51BF-4D63-BC1C-73C1CBF26413}" destId="{E378B958-ECE3-49EC-9F4E-AC0DE3088625}" srcOrd="3" destOrd="0" presId="urn:microsoft.com/office/officeart/2018/2/layout/IconVerticalSolidList"/>
    <dgm:cxn modelId="{EC19484F-8675-48B6-868B-7DB944FEBE3D}" type="presParOf" srcId="{79EAE732-FA48-4E67-89EF-A30BF513ED3D}" destId="{209C0C49-8592-40B3-9613-1008642C9F90}" srcOrd="5" destOrd="0" presId="urn:microsoft.com/office/officeart/2018/2/layout/IconVerticalSolidList"/>
    <dgm:cxn modelId="{D3C88202-8265-4105-BACE-B1A5F751D4D4}" type="presParOf" srcId="{79EAE732-FA48-4E67-89EF-A30BF513ED3D}" destId="{6036805A-228B-4077-AE00-996F0890428B}" srcOrd="6" destOrd="0" presId="urn:microsoft.com/office/officeart/2018/2/layout/IconVerticalSolidList"/>
    <dgm:cxn modelId="{F520EA88-AC28-47AD-B711-350C4B4BF9D0}" type="presParOf" srcId="{6036805A-228B-4077-AE00-996F0890428B}" destId="{C038E0DA-6A31-4E20-8B3C-51D94B8877E8}" srcOrd="0" destOrd="0" presId="urn:microsoft.com/office/officeart/2018/2/layout/IconVerticalSolidList"/>
    <dgm:cxn modelId="{7D4ACB88-7DD9-4FC0-B73D-AF6E466F89A5}" type="presParOf" srcId="{6036805A-228B-4077-AE00-996F0890428B}" destId="{B90EDE59-A8B3-42D8-9116-ED2015E4B336}" srcOrd="1" destOrd="0" presId="urn:microsoft.com/office/officeart/2018/2/layout/IconVerticalSolidList"/>
    <dgm:cxn modelId="{1BE7688A-BA07-416E-A5FF-D9690E64EF7C}" type="presParOf" srcId="{6036805A-228B-4077-AE00-996F0890428B}" destId="{9325EDBA-3A58-42F8-A551-57BBFA7B2A5B}" srcOrd="2" destOrd="0" presId="urn:microsoft.com/office/officeart/2018/2/layout/IconVerticalSolidList"/>
    <dgm:cxn modelId="{CBA16673-2430-4976-860C-30C93804961F}" type="presParOf" srcId="{6036805A-228B-4077-AE00-996F0890428B}" destId="{AB7F6552-927E-48E7-8520-F33EFD3F7A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E7BE45-5180-4C2A-A29B-B2AEE86E65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DCCD78-00B8-4884-A0AA-2C3CB2EB710D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Formulierung</a:t>
          </a:r>
          <a:r>
            <a:rPr lang="en-US" dirty="0"/>
            <a:t> </a:t>
          </a:r>
          <a:r>
            <a:rPr lang="en-US" dirty="0" err="1"/>
            <a:t>Projektziel</a:t>
          </a:r>
          <a:r>
            <a:rPr lang="en-US" dirty="0"/>
            <a:t> &amp; </a:t>
          </a:r>
          <a:r>
            <a:rPr lang="en-US" dirty="0" err="1"/>
            <a:t>Rahmenbedingungen</a:t>
          </a:r>
          <a:endParaRPr lang="en-US" dirty="0"/>
        </a:p>
      </dgm:t>
    </dgm:pt>
    <dgm:pt modelId="{33CBC30F-F7C8-4A78-A3FE-794B3D96ED70}" type="parTrans" cxnId="{0E533DB1-D6EF-4B24-BE05-12A549BB6A08}">
      <dgm:prSet/>
      <dgm:spPr/>
      <dgm:t>
        <a:bodyPr/>
        <a:lstStyle/>
        <a:p>
          <a:endParaRPr lang="en-US"/>
        </a:p>
      </dgm:t>
    </dgm:pt>
    <dgm:pt modelId="{66F1348C-C584-4FE6-BF55-AF110B2BD435}" type="sibTrans" cxnId="{0E533DB1-D6EF-4B24-BE05-12A549BB6A08}">
      <dgm:prSet/>
      <dgm:spPr/>
      <dgm:t>
        <a:bodyPr/>
        <a:lstStyle/>
        <a:p>
          <a:endParaRPr lang="en-US"/>
        </a:p>
      </dgm:t>
    </dgm:pt>
    <dgm:pt modelId="{B360FC75-5F06-40D5-B56D-5BF533E9E9C8}">
      <dgm:prSet/>
      <dgm:spPr/>
      <dgm:t>
        <a:bodyPr/>
        <a:lstStyle/>
        <a:p>
          <a:r>
            <a:rPr lang="en-US"/>
            <a:t>• Diskussion Bewertungsfunktion</a:t>
          </a:r>
        </a:p>
      </dgm:t>
    </dgm:pt>
    <dgm:pt modelId="{1375D3AE-1D18-4EBF-8B0F-61ADC3B7B207}" type="parTrans" cxnId="{A8730EA5-E41D-4ED8-985B-C92EB1247143}">
      <dgm:prSet/>
      <dgm:spPr/>
      <dgm:t>
        <a:bodyPr/>
        <a:lstStyle/>
        <a:p>
          <a:endParaRPr lang="en-US"/>
        </a:p>
      </dgm:t>
    </dgm:pt>
    <dgm:pt modelId="{E167F322-9D5E-4BC1-930D-BA58C33BD252}" type="sibTrans" cxnId="{A8730EA5-E41D-4ED8-985B-C92EB1247143}">
      <dgm:prSet/>
      <dgm:spPr/>
      <dgm:t>
        <a:bodyPr/>
        <a:lstStyle/>
        <a:p>
          <a:endParaRPr lang="en-US"/>
        </a:p>
      </dgm:t>
    </dgm:pt>
    <dgm:pt modelId="{5B645899-D32D-46BF-9E54-B1A71AF4825D}">
      <dgm:prSet/>
      <dgm:spPr/>
      <dgm:t>
        <a:bodyPr/>
        <a:lstStyle/>
        <a:p>
          <a:r>
            <a:rPr lang="en-US"/>
            <a:t>• Zielkonflikte identifiziert</a:t>
          </a:r>
        </a:p>
      </dgm:t>
    </dgm:pt>
    <dgm:pt modelId="{CA6AD106-EDA6-48EF-98DE-9F94C0C5136B}" type="parTrans" cxnId="{4967EF29-A850-47F2-905E-4EADF3127D7A}">
      <dgm:prSet/>
      <dgm:spPr/>
      <dgm:t>
        <a:bodyPr/>
        <a:lstStyle/>
        <a:p>
          <a:endParaRPr lang="en-US"/>
        </a:p>
      </dgm:t>
    </dgm:pt>
    <dgm:pt modelId="{E6655B71-D548-4456-82DC-9FB4D4DD7274}" type="sibTrans" cxnId="{4967EF29-A850-47F2-905E-4EADF3127D7A}">
      <dgm:prSet/>
      <dgm:spPr/>
      <dgm:t>
        <a:bodyPr/>
        <a:lstStyle/>
        <a:p>
          <a:endParaRPr lang="en-US"/>
        </a:p>
      </dgm:t>
    </dgm:pt>
    <dgm:pt modelId="{8A856780-450A-4CFF-A4EC-32DEDD9A9D01}">
      <dgm:prSet/>
      <dgm:spPr/>
      <dgm:t>
        <a:bodyPr/>
        <a:lstStyle/>
        <a:p>
          <a:r>
            <a:rPr lang="en-US"/>
            <a:t>• Ergebnis: Projektauftrag &amp; Präsentation</a:t>
          </a:r>
        </a:p>
      </dgm:t>
    </dgm:pt>
    <dgm:pt modelId="{4DBB774D-B52D-4C62-9188-059CC96CCF39}" type="parTrans" cxnId="{BE373CDE-9DFE-4752-BAA5-9F4BD9F5A754}">
      <dgm:prSet/>
      <dgm:spPr/>
      <dgm:t>
        <a:bodyPr/>
        <a:lstStyle/>
        <a:p>
          <a:endParaRPr lang="en-US"/>
        </a:p>
      </dgm:t>
    </dgm:pt>
    <dgm:pt modelId="{9802EB7D-7D59-4B40-93F3-8F2956F92559}" type="sibTrans" cxnId="{BE373CDE-9DFE-4752-BAA5-9F4BD9F5A754}">
      <dgm:prSet/>
      <dgm:spPr/>
      <dgm:t>
        <a:bodyPr/>
        <a:lstStyle/>
        <a:p>
          <a:endParaRPr lang="en-US"/>
        </a:p>
      </dgm:t>
    </dgm:pt>
    <dgm:pt modelId="{4A0C4BFA-DAB8-401A-803F-1072AFA2229E}" type="pres">
      <dgm:prSet presAssocID="{13E7BE45-5180-4C2A-A29B-B2AEE86E65A2}" presName="linear" presStyleCnt="0">
        <dgm:presLayoutVars>
          <dgm:animLvl val="lvl"/>
          <dgm:resizeHandles val="exact"/>
        </dgm:presLayoutVars>
      </dgm:prSet>
      <dgm:spPr/>
    </dgm:pt>
    <dgm:pt modelId="{9FD0805D-8D92-47B0-B9B4-FABA30747840}" type="pres">
      <dgm:prSet presAssocID="{8CDCCD78-00B8-4884-A0AA-2C3CB2EB710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FEAF1C-CC59-4C9B-9233-A9EF41B076BA}" type="pres">
      <dgm:prSet presAssocID="{66F1348C-C584-4FE6-BF55-AF110B2BD435}" presName="spacer" presStyleCnt="0"/>
      <dgm:spPr/>
    </dgm:pt>
    <dgm:pt modelId="{1FDE2983-697F-4BCD-81F9-C980E93046BE}" type="pres">
      <dgm:prSet presAssocID="{B360FC75-5F06-40D5-B56D-5BF533E9E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0C1287B-09E9-4681-971F-7E346DA986C9}" type="pres">
      <dgm:prSet presAssocID="{E167F322-9D5E-4BC1-930D-BA58C33BD252}" presName="spacer" presStyleCnt="0"/>
      <dgm:spPr/>
    </dgm:pt>
    <dgm:pt modelId="{ADBFDF4E-B255-4B0F-A00D-6D526380903F}" type="pres">
      <dgm:prSet presAssocID="{5B645899-D32D-46BF-9E54-B1A71AF482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E506F6-4F1B-4624-B279-0A7D2C81D59F}" type="pres">
      <dgm:prSet presAssocID="{E6655B71-D548-4456-82DC-9FB4D4DD7274}" presName="spacer" presStyleCnt="0"/>
      <dgm:spPr/>
    </dgm:pt>
    <dgm:pt modelId="{771296AA-B83E-4317-9048-ECB526E087F2}" type="pres">
      <dgm:prSet presAssocID="{8A856780-450A-4CFF-A4EC-32DEDD9A9D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67EF29-A850-47F2-905E-4EADF3127D7A}" srcId="{13E7BE45-5180-4C2A-A29B-B2AEE86E65A2}" destId="{5B645899-D32D-46BF-9E54-B1A71AF4825D}" srcOrd="2" destOrd="0" parTransId="{CA6AD106-EDA6-48EF-98DE-9F94C0C5136B}" sibTransId="{E6655B71-D548-4456-82DC-9FB4D4DD7274}"/>
    <dgm:cxn modelId="{491A0F89-851B-4A9F-83CF-94ACE443B719}" type="presOf" srcId="{8CDCCD78-00B8-4884-A0AA-2C3CB2EB710D}" destId="{9FD0805D-8D92-47B0-B9B4-FABA30747840}" srcOrd="0" destOrd="0" presId="urn:microsoft.com/office/officeart/2005/8/layout/vList2"/>
    <dgm:cxn modelId="{2D71A094-CBBF-4D1A-8A66-6BCC59F9BBDC}" type="presOf" srcId="{13E7BE45-5180-4C2A-A29B-B2AEE86E65A2}" destId="{4A0C4BFA-DAB8-401A-803F-1072AFA2229E}" srcOrd="0" destOrd="0" presId="urn:microsoft.com/office/officeart/2005/8/layout/vList2"/>
    <dgm:cxn modelId="{2CD5F09B-D117-4A89-9EF4-4F8D770A306B}" type="presOf" srcId="{B360FC75-5F06-40D5-B56D-5BF533E9E9C8}" destId="{1FDE2983-697F-4BCD-81F9-C980E93046BE}" srcOrd="0" destOrd="0" presId="urn:microsoft.com/office/officeart/2005/8/layout/vList2"/>
    <dgm:cxn modelId="{A8730EA5-E41D-4ED8-985B-C92EB1247143}" srcId="{13E7BE45-5180-4C2A-A29B-B2AEE86E65A2}" destId="{B360FC75-5F06-40D5-B56D-5BF533E9E9C8}" srcOrd="1" destOrd="0" parTransId="{1375D3AE-1D18-4EBF-8B0F-61ADC3B7B207}" sibTransId="{E167F322-9D5E-4BC1-930D-BA58C33BD252}"/>
    <dgm:cxn modelId="{0E533DB1-D6EF-4B24-BE05-12A549BB6A08}" srcId="{13E7BE45-5180-4C2A-A29B-B2AEE86E65A2}" destId="{8CDCCD78-00B8-4884-A0AA-2C3CB2EB710D}" srcOrd="0" destOrd="0" parTransId="{33CBC30F-F7C8-4A78-A3FE-794B3D96ED70}" sibTransId="{66F1348C-C584-4FE6-BF55-AF110B2BD435}"/>
    <dgm:cxn modelId="{97E206DD-7403-4D72-BF8E-227367E8F46D}" type="presOf" srcId="{5B645899-D32D-46BF-9E54-B1A71AF4825D}" destId="{ADBFDF4E-B255-4B0F-A00D-6D526380903F}" srcOrd="0" destOrd="0" presId="urn:microsoft.com/office/officeart/2005/8/layout/vList2"/>
    <dgm:cxn modelId="{BE373CDE-9DFE-4752-BAA5-9F4BD9F5A754}" srcId="{13E7BE45-5180-4C2A-A29B-B2AEE86E65A2}" destId="{8A856780-450A-4CFF-A4EC-32DEDD9A9D01}" srcOrd="3" destOrd="0" parTransId="{4DBB774D-B52D-4C62-9188-059CC96CCF39}" sibTransId="{9802EB7D-7D59-4B40-93F3-8F2956F92559}"/>
    <dgm:cxn modelId="{7A3FCEF0-9F2B-4998-AB3C-692043AC54E8}" type="presOf" srcId="{8A856780-450A-4CFF-A4EC-32DEDD9A9D01}" destId="{771296AA-B83E-4317-9048-ECB526E087F2}" srcOrd="0" destOrd="0" presId="urn:microsoft.com/office/officeart/2005/8/layout/vList2"/>
    <dgm:cxn modelId="{0DAB460A-B85B-4B3A-BFCA-12A112FBFB7B}" type="presParOf" srcId="{4A0C4BFA-DAB8-401A-803F-1072AFA2229E}" destId="{9FD0805D-8D92-47B0-B9B4-FABA30747840}" srcOrd="0" destOrd="0" presId="urn:microsoft.com/office/officeart/2005/8/layout/vList2"/>
    <dgm:cxn modelId="{854CBC12-0B6A-4902-89A6-E8FD054DFA73}" type="presParOf" srcId="{4A0C4BFA-DAB8-401A-803F-1072AFA2229E}" destId="{BFFEAF1C-CC59-4C9B-9233-A9EF41B076BA}" srcOrd="1" destOrd="0" presId="urn:microsoft.com/office/officeart/2005/8/layout/vList2"/>
    <dgm:cxn modelId="{DDF30F50-C6D9-4FA1-949B-A728DB57AFF5}" type="presParOf" srcId="{4A0C4BFA-DAB8-401A-803F-1072AFA2229E}" destId="{1FDE2983-697F-4BCD-81F9-C980E93046BE}" srcOrd="2" destOrd="0" presId="urn:microsoft.com/office/officeart/2005/8/layout/vList2"/>
    <dgm:cxn modelId="{212D2325-99C8-4C83-907D-BE4E9D987A5E}" type="presParOf" srcId="{4A0C4BFA-DAB8-401A-803F-1072AFA2229E}" destId="{E0C1287B-09E9-4681-971F-7E346DA986C9}" srcOrd="3" destOrd="0" presId="urn:microsoft.com/office/officeart/2005/8/layout/vList2"/>
    <dgm:cxn modelId="{47102140-52FD-4E30-A4BE-72C86A8CB383}" type="presParOf" srcId="{4A0C4BFA-DAB8-401A-803F-1072AFA2229E}" destId="{ADBFDF4E-B255-4B0F-A00D-6D526380903F}" srcOrd="4" destOrd="0" presId="urn:microsoft.com/office/officeart/2005/8/layout/vList2"/>
    <dgm:cxn modelId="{5C22BCD6-D7C2-4E10-A8D5-7D5A82A2C95C}" type="presParOf" srcId="{4A0C4BFA-DAB8-401A-803F-1072AFA2229E}" destId="{6BE506F6-4F1B-4624-B279-0A7D2C81D59F}" srcOrd="5" destOrd="0" presId="urn:microsoft.com/office/officeart/2005/8/layout/vList2"/>
    <dgm:cxn modelId="{BBC9918A-DB2E-47C0-9BB1-2CED46154712}" type="presParOf" srcId="{4A0C4BFA-DAB8-401A-803F-1072AFA2229E}" destId="{771296AA-B83E-4317-9048-ECB526E087F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BB1A182-836F-41B8-A48C-DCAED9F906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307837-5B5E-4C09-8612-C42FCF219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Sichtung &amp; Qualitätsprüfung</a:t>
          </a:r>
        </a:p>
      </dgm:t>
    </dgm:pt>
    <dgm:pt modelId="{C0A9A1C8-C4A7-4952-81CB-FDA01385EBCE}" type="parTrans" cxnId="{3BB47EEF-1213-4A43-BCCD-3E3EC16E1512}">
      <dgm:prSet/>
      <dgm:spPr/>
      <dgm:t>
        <a:bodyPr/>
        <a:lstStyle/>
        <a:p>
          <a:endParaRPr lang="en-US"/>
        </a:p>
      </dgm:t>
    </dgm:pt>
    <dgm:pt modelId="{29100419-ABBB-4A72-BF59-8A9779AB2A90}" type="sibTrans" cxnId="{3BB47EEF-1213-4A43-BCCD-3E3EC16E15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2A9D64-28C1-4869-8022-A654BEE1C2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Erste Hypothesen &amp; Analysen</a:t>
          </a:r>
        </a:p>
      </dgm:t>
    </dgm:pt>
    <dgm:pt modelId="{ADE3C3E5-D2E0-4B1E-A479-6909ECEA0EEE}" type="parTrans" cxnId="{64815A37-4BB5-4B09-AEF2-432EFDF8157C}">
      <dgm:prSet/>
      <dgm:spPr/>
      <dgm:t>
        <a:bodyPr/>
        <a:lstStyle/>
        <a:p>
          <a:endParaRPr lang="en-US"/>
        </a:p>
      </dgm:t>
    </dgm:pt>
    <dgm:pt modelId="{37C37E9C-C557-4C37-9D3D-F5ACC75FC4FF}" type="sibTrans" cxnId="{64815A37-4BB5-4B09-AEF2-432EFDF815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170076-1989-475A-BD9B-4D999ECAA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REST-Schnittstelle definiert</a:t>
          </a:r>
        </a:p>
      </dgm:t>
    </dgm:pt>
    <dgm:pt modelId="{A2CCB83A-8E3D-4654-A084-9917B255B793}" type="parTrans" cxnId="{0C96B2E7-2EC2-4D39-A85A-DBD465BEC209}">
      <dgm:prSet/>
      <dgm:spPr/>
      <dgm:t>
        <a:bodyPr/>
        <a:lstStyle/>
        <a:p>
          <a:endParaRPr lang="en-US"/>
        </a:p>
      </dgm:t>
    </dgm:pt>
    <dgm:pt modelId="{99CABC83-8C21-4370-851F-C8562C14B605}" type="sibTrans" cxnId="{0C96B2E7-2EC2-4D39-A85A-DBD465BEC2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4D74014-1B3A-480F-9401-B157A1A7F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Ergebnis: Audit Report &amp; Zwischenpräsentation</a:t>
          </a:r>
        </a:p>
      </dgm:t>
    </dgm:pt>
    <dgm:pt modelId="{92AE1408-9FAF-4963-B89E-A2EC99A27699}" type="parTrans" cxnId="{1C7D6405-369F-4637-8E00-B7E94E024147}">
      <dgm:prSet/>
      <dgm:spPr/>
      <dgm:t>
        <a:bodyPr/>
        <a:lstStyle/>
        <a:p>
          <a:endParaRPr lang="en-US"/>
        </a:p>
      </dgm:t>
    </dgm:pt>
    <dgm:pt modelId="{8B323F3D-42CE-48F0-8AE2-1851854BED12}" type="sibTrans" cxnId="{1C7D6405-369F-4637-8E00-B7E94E024147}">
      <dgm:prSet/>
      <dgm:spPr/>
      <dgm:t>
        <a:bodyPr/>
        <a:lstStyle/>
        <a:p>
          <a:endParaRPr lang="en-US"/>
        </a:p>
      </dgm:t>
    </dgm:pt>
    <dgm:pt modelId="{7B0F5177-78F0-4717-833E-CF3676DDA25E}" type="pres">
      <dgm:prSet presAssocID="{9BB1A182-836F-41B8-A48C-DCAED9F9067E}" presName="root" presStyleCnt="0">
        <dgm:presLayoutVars>
          <dgm:dir/>
          <dgm:resizeHandles val="exact"/>
        </dgm:presLayoutVars>
      </dgm:prSet>
      <dgm:spPr/>
    </dgm:pt>
    <dgm:pt modelId="{BE287370-FAEC-4196-B952-8DFD5DE59A7A}" type="pres">
      <dgm:prSet presAssocID="{9BB1A182-836F-41B8-A48C-DCAED9F9067E}" presName="container" presStyleCnt="0">
        <dgm:presLayoutVars>
          <dgm:dir/>
          <dgm:resizeHandles val="exact"/>
        </dgm:presLayoutVars>
      </dgm:prSet>
      <dgm:spPr/>
    </dgm:pt>
    <dgm:pt modelId="{B73CE93F-E722-4755-8D12-B7BE4BDCDBA8}" type="pres">
      <dgm:prSet presAssocID="{34307837-5B5E-4C09-8612-C42FCF219539}" presName="compNode" presStyleCnt="0"/>
      <dgm:spPr/>
    </dgm:pt>
    <dgm:pt modelId="{D159209F-B36F-4419-8E68-68029D8E8D85}" type="pres">
      <dgm:prSet presAssocID="{34307837-5B5E-4C09-8612-C42FCF219539}" presName="iconBgRect" presStyleLbl="bgShp" presStyleIdx="0" presStyleCnt="4"/>
      <dgm:spPr/>
    </dgm:pt>
    <dgm:pt modelId="{EC0576A9-E81F-4171-9B5A-CC2467DACCC2}" type="pres">
      <dgm:prSet presAssocID="{34307837-5B5E-4C09-8612-C42FCF2195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57079C75-DB89-4F93-B6F7-EB120C235A8D}" type="pres">
      <dgm:prSet presAssocID="{34307837-5B5E-4C09-8612-C42FCF219539}" presName="spaceRect" presStyleCnt="0"/>
      <dgm:spPr/>
    </dgm:pt>
    <dgm:pt modelId="{2365F771-E132-46FF-935D-8518F85FEE4E}" type="pres">
      <dgm:prSet presAssocID="{34307837-5B5E-4C09-8612-C42FCF219539}" presName="textRect" presStyleLbl="revTx" presStyleIdx="0" presStyleCnt="4">
        <dgm:presLayoutVars>
          <dgm:chMax val="1"/>
          <dgm:chPref val="1"/>
        </dgm:presLayoutVars>
      </dgm:prSet>
      <dgm:spPr/>
    </dgm:pt>
    <dgm:pt modelId="{5143358E-4D57-4960-8868-8C17671801A5}" type="pres">
      <dgm:prSet presAssocID="{29100419-ABBB-4A72-BF59-8A9779AB2A90}" presName="sibTrans" presStyleLbl="sibTrans2D1" presStyleIdx="0" presStyleCnt="0"/>
      <dgm:spPr/>
    </dgm:pt>
    <dgm:pt modelId="{1162057F-6210-4B85-B1E9-248D2A508FDD}" type="pres">
      <dgm:prSet presAssocID="{7B2A9D64-28C1-4869-8022-A654BEE1C279}" presName="compNode" presStyleCnt="0"/>
      <dgm:spPr/>
    </dgm:pt>
    <dgm:pt modelId="{685D1EF0-7FCF-49AE-90DB-56013C9D045B}" type="pres">
      <dgm:prSet presAssocID="{7B2A9D64-28C1-4869-8022-A654BEE1C279}" presName="iconBgRect" presStyleLbl="bgShp" presStyleIdx="1" presStyleCnt="4"/>
      <dgm:spPr/>
    </dgm:pt>
    <dgm:pt modelId="{4D22B0B5-91EC-4A8B-9E03-7139B5F61C73}" type="pres">
      <dgm:prSet presAssocID="{7B2A9D64-28C1-4869-8022-A654BEE1C2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2847012-1BF6-4963-8FBC-0A2A9D20B183}" type="pres">
      <dgm:prSet presAssocID="{7B2A9D64-28C1-4869-8022-A654BEE1C279}" presName="spaceRect" presStyleCnt="0"/>
      <dgm:spPr/>
    </dgm:pt>
    <dgm:pt modelId="{7C1780F7-40EC-4E0B-B3C1-6463747CF9D8}" type="pres">
      <dgm:prSet presAssocID="{7B2A9D64-28C1-4869-8022-A654BEE1C279}" presName="textRect" presStyleLbl="revTx" presStyleIdx="1" presStyleCnt="4">
        <dgm:presLayoutVars>
          <dgm:chMax val="1"/>
          <dgm:chPref val="1"/>
        </dgm:presLayoutVars>
      </dgm:prSet>
      <dgm:spPr/>
    </dgm:pt>
    <dgm:pt modelId="{EC78CB92-4193-44A7-8526-B65F67AF9951}" type="pres">
      <dgm:prSet presAssocID="{37C37E9C-C557-4C37-9D3D-F5ACC75FC4FF}" presName="sibTrans" presStyleLbl="sibTrans2D1" presStyleIdx="0" presStyleCnt="0"/>
      <dgm:spPr/>
    </dgm:pt>
    <dgm:pt modelId="{CAB700FC-BC34-4D74-9089-42B2C84EFEBB}" type="pres">
      <dgm:prSet presAssocID="{E0170076-1989-475A-BD9B-4D999ECAA063}" presName="compNode" presStyleCnt="0"/>
      <dgm:spPr/>
    </dgm:pt>
    <dgm:pt modelId="{96D65A5D-2637-47B9-A20F-91FBB35FDF3E}" type="pres">
      <dgm:prSet presAssocID="{E0170076-1989-475A-BD9B-4D999ECAA063}" presName="iconBgRect" presStyleLbl="bgShp" presStyleIdx="2" presStyleCnt="4"/>
      <dgm:spPr/>
    </dgm:pt>
    <dgm:pt modelId="{F5228391-4411-4A17-8F95-FEDEF14286B0}" type="pres">
      <dgm:prSet presAssocID="{E0170076-1989-475A-BD9B-4D999ECAA06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D640CAB-024D-4DD4-8F4D-3B46F6BD869D}" type="pres">
      <dgm:prSet presAssocID="{E0170076-1989-475A-BD9B-4D999ECAA063}" presName="spaceRect" presStyleCnt="0"/>
      <dgm:spPr/>
    </dgm:pt>
    <dgm:pt modelId="{0ED96707-4E7A-482E-A7F4-B237A4FC9814}" type="pres">
      <dgm:prSet presAssocID="{E0170076-1989-475A-BD9B-4D999ECAA063}" presName="textRect" presStyleLbl="revTx" presStyleIdx="2" presStyleCnt="4">
        <dgm:presLayoutVars>
          <dgm:chMax val="1"/>
          <dgm:chPref val="1"/>
        </dgm:presLayoutVars>
      </dgm:prSet>
      <dgm:spPr/>
    </dgm:pt>
    <dgm:pt modelId="{CE144E49-EA0B-43BA-A8BA-6E814311CCAB}" type="pres">
      <dgm:prSet presAssocID="{99CABC83-8C21-4370-851F-C8562C14B605}" presName="sibTrans" presStyleLbl="sibTrans2D1" presStyleIdx="0" presStyleCnt="0"/>
      <dgm:spPr/>
    </dgm:pt>
    <dgm:pt modelId="{103848AA-9BC9-441A-A4B2-EE88275FC8A2}" type="pres">
      <dgm:prSet presAssocID="{74D74014-1B3A-480F-9401-B157A1A7FC88}" presName="compNode" presStyleCnt="0"/>
      <dgm:spPr/>
    </dgm:pt>
    <dgm:pt modelId="{D2EEAED9-93E1-4980-8307-A32BBC67919D}" type="pres">
      <dgm:prSet presAssocID="{74D74014-1B3A-480F-9401-B157A1A7FC88}" presName="iconBgRect" presStyleLbl="bgShp" presStyleIdx="3" presStyleCnt="4"/>
      <dgm:spPr/>
    </dgm:pt>
    <dgm:pt modelId="{2CE474F9-E219-480C-8A29-39AC15753C5A}" type="pres">
      <dgm:prSet presAssocID="{74D74014-1B3A-480F-9401-B157A1A7FC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53460724-6CF5-4A4F-A686-E2FCC49BF0FB}" type="pres">
      <dgm:prSet presAssocID="{74D74014-1B3A-480F-9401-B157A1A7FC88}" presName="spaceRect" presStyleCnt="0"/>
      <dgm:spPr/>
    </dgm:pt>
    <dgm:pt modelId="{0FA96BBC-5DFD-4304-B57E-6F9A5391F9FE}" type="pres">
      <dgm:prSet presAssocID="{74D74014-1B3A-480F-9401-B157A1A7FC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7D6405-369F-4637-8E00-B7E94E024147}" srcId="{9BB1A182-836F-41B8-A48C-DCAED9F9067E}" destId="{74D74014-1B3A-480F-9401-B157A1A7FC88}" srcOrd="3" destOrd="0" parTransId="{92AE1408-9FAF-4963-B89E-A2EC99A27699}" sibTransId="{8B323F3D-42CE-48F0-8AE2-1851854BED12}"/>
    <dgm:cxn modelId="{E2712109-8702-41E6-BB77-62F285AB4CDF}" type="presOf" srcId="{34307837-5B5E-4C09-8612-C42FCF219539}" destId="{2365F771-E132-46FF-935D-8518F85FEE4E}" srcOrd="0" destOrd="0" presId="urn:microsoft.com/office/officeart/2018/2/layout/IconCircleList"/>
    <dgm:cxn modelId="{64815A37-4BB5-4B09-AEF2-432EFDF8157C}" srcId="{9BB1A182-836F-41B8-A48C-DCAED9F9067E}" destId="{7B2A9D64-28C1-4869-8022-A654BEE1C279}" srcOrd="1" destOrd="0" parTransId="{ADE3C3E5-D2E0-4B1E-A479-6909ECEA0EEE}" sibTransId="{37C37E9C-C557-4C37-9D3D-F5ACC75FC4FF}"/>
    <dgm:cxn modelId="{63F53961-40C4-4395-8365-0750B20F3438}" type="presOf" srcId="{7B2A9D64-28C1-4869-8022-A654BEE1C279}" destId="{7C1780F7-40EC-4E0B-B3C1-6463747CF9D8}" srcOrd="0" destOrd="0" presId="urn:microsoft.com/office/officeart/2018/2/layout/IconCircleList"/>
    <dgm:cxn modelId="{26DE507C-257D-4E11-8C15-D1D7370F4A6A}" type="presOf" srcId="{37C37E9C-C557-4C37-9D3D-F5ACC75FC4FF}" destId="{EC78CB92-4193-44A7-8526-B65F67AF9951}" srcOrd="0" destOrd="0" presId="urn:microsoft.com/office/officeart/2018/2/layout/IconCircleList"/>
    <dgm:cxn modelId="{796B6688-314F-4634-AA03-BBC8AEEB79F5}" type="presOf" srcId="{29100419-ABBB-4A72-BF59-8A9779AB2A90}" destId="{5143358E-4D57-4960-8868-8C17671801A5}" srcOrd="0" destOrd="0" presId="urn:microsoft.com/office/officeart/2018/2/layout/IconCircleList"/>
    <dgm:cxn modelId="{709078BA-5AE9-4A8B-B8B9-229C76F99DBE}" type="presOf" srcId="{99CABC83-8C21-4370-851F-C8562C14B605}" destId="{CE144E49-EA0B-43BA-A8BA-6E814311CCAB}" srcOrd="0" destOrd="0" presId="urn:microsoft.com/office/officeart/2018/2/layout/IconCircleList"/>
    <dgm:cxn modelId="{F6B84BBE-6FBA-4C57-93F6-68D7205B1074}" type="presOf" srcId="{9BB1A182-836F-41B8-A48C-DCAED9F9067E}" destId="{7B0F5177-78F0-4717-833E-CF3676DDA25E}" srcOrd="0" destOrd="0" presId="urn:microsoft.com/office/officeart/2018/2/layout/IconCircleList"/>
    <dgm:cxn modelId="{BE4734D4-B330-47B8-8C08-702207A3D69E}" type="presOf" srcId="{74D74014-1B3A-480F-9401-B157A1A7FC88}" destId="{0FA96BBC-5DFD-4304-B57E-6F9A5391F9FE}" srcOrd="0" destOrd="0" presId="urn:microsoft.com/office/officeart/2018/2/layout/IconCircleList"/>
    <dgm:cxn modelId="{6B4C85DA-646D-469D-BD2A-030987D012CA}" type="presOf" srcId="{E0170076-1989-475A-BD9B-4D999ECAA063}" destId="{0ED96707-4E7A-482E-A7F4-B237A4FC9814}" srcOrd="0" destOrd="0" presId="urn:microsoft.com/office/officeart/2018/2/layout/IconCircleList"/>
    <dgm:cxn modelId="{0C96B2E7-2EC2-4D39-A85A-DBD465BEC209}" srcId="{9BB1A182-836F-41B8-A48C-DCAED9F9067E}" destId="{E0170076-1989-475A-BD9B-4D999ECAA063}" srcOrd="2" destOrd="0" parTransId="{A2CCB83A-8E3D-4654-A084-9917B255B793}" sibTransId="{99CABC83-8C21-4370-851F-C8562C14B605}"/>
    <dgm:cxn modelId="{3BB47EEF-1213-4A43-BCCD-3E3EC16E1512}" srcId="{9BB1A182-836F-41B8-A48C-DCAED9F9067E}" destId="{34307837-5B5E-4C09-8612-C42FCF219539}" srcOrd="0" destOrd="0" parTransId="{C0A9A1C8-C4A7-4952-81CB-FDA01385EBCE}" sibTransId="{29100419-ABBB-4A72-BF59-8A9779AB2A90}"/>
    <dgm:cxn modelId="{CB939F75-0489-40EE-A380-259E1A78E202}" type="presParOf" srcId="{7B0F5177-78F0-4717-833E-CF3676DDA25E}" destId="{BE287370-FAEC-4196-B952-8DFD5DE59A7A}" srcOrd="0" destOrd="0" presId="urn:microsoft.com/office/officeart/2018/2/layout/IconCircleList"/>
    <dgm:cxn modelId="{BBF8D8DA-9B57-4552-B75C-B326509103B7}" type="presParOf" srcId="{BE287370-FAEC-4196-B952-8DFD5DE59A7A}" destId="{B73CE93F-E722-4755-8D12-B7BE4BDCDBA8}" srcOrd="0" destOrd="0" presId="urn:microsoft.com/office/officeart/2018/2/layout/IconCircleList"/>
    <dgm:cxn modelId="{648079B1-6CE8-4982-AEF4-9B88C62E64C4}" type="presParOf" srcId="{B73CE93F-E722-4755-8D12-B7BE4BDCDBA8}" destId="{D159209F-B36F-4419-8E68-68029D8E8D85}" srcOrd="0" destOrd="0" presId="urn:microsoft.com/office/officeart/2018/2/layout/IconCircleList"/>
    <dgm:cxn modelId="{3B57C5E3-7BDD-49C2-92B1-EB23F74A943C}" type="presParOf" srcId="{B73CE93F-E722-4755-8D12-B7BE4BDCDBA8}" destId="{EC0576A9-E81F-4171-9B5A-CC2467DACCC2}" srcOrd="1" destOrd="0" presId="urn:microsoft.com/office/officeart/2018/2/layout/IconCircleList"/>
    <dgm:cxn modelId="{5B493649-76CF-41C4-B755-C07178FA04C2}" type="presParOf" srcId="{B73CE93F-E722-4755-8D12-B7BE4BDCDBA8}" destId="{57079C75-DB89-4F93-B6F7-EB120C235A8D}" srcOrd="2" destOrd="0" presId="urn:microsoft.com/office/officeart/2018/2/layout/IconCircleList"/>
    <dgm:cxn modelId="{1F25A6A1-202C-4B56-8180-BEE7AC122AE1}" type="presParOf" srcId="{B73CE93F-E722-4755-8D12-B7BE4BDCDBA8}" destId="{2365F771-E132-46FF-935D-8518F85FEE4E}" srcOrd="3" destOrd="0" presId="urn:microsoft.com/office/officeart/2018/2/layout/IconCircleList"/>
    <dgm:cxn modelId="{AC1BF5CA-4772-4489-B1B7-50598FAFEE91}" type="presParOf" srcId="{BE287370-FAEC-4196-B952-8DFD5DE59A7A}" destId="{5143358E-4D57-4960-8868-8C17671801A5}" srcOrd="1" destOrd="0" presId="urn:microsoft.com/office/officeart/2018/2/layout/IconCircleList"/>
    <dgm:cxn modelId="{5FCDD21E-E301-4D3C-8596-3FB3ADA9F783}" type="presParOf" srcId="{BE287370-FAEC-4196-B952-8DFD5DE59A7A}" destId="{1162057F-6210-4B85-B1E9-248D2A508FDD}" srcOrd="2" destOrd="0" presId="urn:microsoft.com/office/officeart/2018/2/layout/IconCircleList"/>
    <dgm:cxn modelId="{E9F43EED-203D-4B79-AA4A-B6F32082483B}" type="presParOf" srcId="{1162057F-6210-4B85-B1E9-248D2A508FDD}" destId="{685D1EF0-7FCF-49AE-90DB-56013C9D045B}" srcOrd="0" destOrd="0" presId="urn:microsoft.com/office/officeart/2018/2/layout/IconCircleList"/>
    <dgm:cxn modelId="{1FFF9E4B-89E0-4DD2-AB0D-737955113188}" type="presParOf" srcId="{1162057F-6210-4B85-B1E9-248D2A508FDD}" destId="{4D22B0B5-91EC-4A8B-9E03-7139B5F61C73}" srcOrd="1" destOrd="0" presId="urn:microsoft.com/office/officeart/2018/2/layout/IconCircleList"/>
    <dgm:cxn modelId="{9F7479F6-967F-4DBC-85E6-E179858C4CE1}" type="presParOf" srcId="{1162057F-6210-4B85-B1E9-248D2A508FDD}" destId="{C2847012-1BF6-4963-8FBC-0A2A9D20B183}" srcOrd="2" destOrd="0" presId="urn:microsoft.com/office/officeart/2018/2/layout/IconCircleList"/>
    <dgm:cxn modelId="{D56F4A02-51F7-4135-BBCC-52EC8B38A6BA}" type="presParOf" srcId="{1162057F-6210-4B85-B1E9-248D2A508FDD}" destId="{7C1780F7-40EC-4E0B-B3C1-6463747CF9D8}" srcOrd="3" destOrd="0" presId="urn:microsoft.com/office/officeart/2018/2/layout/IconCircleList"/>
    <dgm:cxn modelId="{D54C895D-793A-4E82-9EA9-2FE043789901}" type="presParOf" srcId="{BE287370-FAEC-4196-B952-8DFD5DE59A7A}" destId="{EC78CB92-4193-44A7-8526-B65F67AF9951}" srcOrd="3" destOrd="0" presId="urn:microsoft.com/office/officeart/2018/2/layout/IconCircleList"/>
    <dgm:cxn modelId="{9C9070EF-AFF3-4B65-A215-20542ACE1543}" type="presParOf" srcId="{BE287370-FAEC-4196-B952-8DFD5DE59A7A}" destId="{CAB700FC-BC34-4D74-9089-42B2C84EFEBB}" srcOrd="4" destOrd="0" presId="urn:microsoft.com/office/officeart/2018/2/layout/IconCircleList"/>
    <dgm:cxn modelId="{6898C218-16DE-43A8-907F-D15B6CC73F1D}" type="presParOf" srcId="{CAB700FC-BC34-4D74-9089-42B2C84EFEBB}" destId="{96D65A5D-2637-47B9-A20F-91FBB35FDF3E}" srcOrd="0" destOrd="0" presId="urn:microsoft.com/office/officeart/2018/2/layout/IconCircleList"/>
    <dgm:cxn modelId="{48F9A6A1-1805-4AD5-AFC4-9F3B37399739}" type="presParOf" srcId="{CAB700FC-BC34-4D74-9089-42B2C84EFEBB}" destId="{F5228391-4411-4A17-8F95-FEDEF14286B0}" srcOrd="1" destOrd="0" presId="urn:microsoft.com/office/officeart/2018/2/layout/IconCircleList"/>
    <dgm:cxn modelId="{65E116E0-BFAA-4B6F-B12B-77B14579BDCC}" type="presParOf" srcId="{CAB700FC-BC34-4D74-9089-42B2C84EFEBB}" destId="{7D640CAB-024D-4DD4-8F4D-3B46F6BD869D}" srcOrd="2" destOrd="0" presId="urn:microsoft.com/office/officeart/2018/2/layout/IconCircleList"/>
    <dgm:cxn modelId="{063D6D1E-E57F-42BF-94C4-08827B3EF435}" type="presParOf" srcId="{CAB700FC-BC34-4D74-9089-42B2C84EFEBB}" destId="{0ED96707-4E7A-482E-A7F4-B237A4FC9814}" srcOrd="3" destOrd="0" presId="urn:microsoft.com/office/officeart/2018/2/layout/IconCircleList"/>
    <dgm:cxn modelId="{7C622614-DB3E-479F-AA97-DC977F5528E9}" type="presParOf" srcId="{BE287370-FAEC-4196-B952-8DFD5DE59A7A}" destId="{CE144E49-EA0B-43BA-A8BA-6E814311CCAB}" srcOrd="5" destOrd="0" presId="urn:microsoft.com/office/officeart/2018/2/layout/IconCircleList"/>
    <dgm:cxn modelId="{1092451D-EF33-47FA-927B-F4766B9B114D}" type="presParOf" srcId="{BE287370-FAEC-4196-B952-8DFD5DE59A7A}" destId="{103848AA-9BC9-441A-A4B2-EE88275FC8A2}" srcOrd="6" destOrd="0" presId="urn:microsoft.com/office/officeart/2018/2/layout/IconCircleList"/>
    <dgm:cxn modelId="{CB525CDB-C111-412E-AC38-7F913550D3A5}" type="presParOf" srcId="{103848AA-9BC9-441A-A4B2-EE88275FC8A2}" destId="{D2EEAED9-93E1-4980-8307-A32BBC67919D}" srcOrd="0" destOrd="0" presId="urn:microsoft.com/office/officeart/2018/2/layout/IconCircleList"/>
    <dgm:cxn modelId="{B63475BD-A304-4C60-958B-B867B0DF2DE5}" type="presParOf" srcId="{103848AA-9BC9-441A-A4B2-EE88275FC8A2}" destId="{2CE474F9-E219-480C-8A29-39AC15753C5A}" srcOrd="1" destOrd="0" presId="urn:microsoft.com/office/officeart/2018/2/layout/IconCircleList"/>
    <dgm:cxn modelId="{F3967D6C-E8C6-4DA7-87DA-FF39A3B24352}" type="presParOf" srcId="{103848AA-9BC9-441A-A4B2-EE88275FC8A2}" destId="{53460724-6CF5-4A4F-A686-E2FCC49BF0FB}" srcOrd="2" destOrd="0" presId="urn:microsoft.com/office/officeart/2018/2/layout/IconCircleList"/>
    <dgm:cxn modelId="{DD4E7AB9-F7A2-42D8-A996-C09208DAF10C}" type="presParOf" srcId="{103848AA-9BC9-441A-A4B2-EE88275FC8A2}" destId="{0FA96BBC-5DFD-4304-B57E-6F9A5391F9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303E7-9527-4564-A10E-90E5987A229A}">
      <dsp:nvSpPr>
        <dsp:cNvPr id="0" name=""/>
        <dsp:cNvSpPr/>
      </dsp:nvSpPr>
      <dsp:spPr>
        <a:xfrm>
          <a:off x="0" y="1719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</a:t>
          </a:r>
          <a:r>
            <a:rPr lang="en-US" sz="2800" kern="1200" dirty="0" err="1"/>
            <a:t>Spezialisiert</a:t>
          </a:r>
          <a:r>
            <a:rPr lang="en-US" sz="2800" kern="1200" dirty="0"/>
            <a:t> auf </a:t>
          </a:r>
          <a:r>
            <a:rPr lang="en-US" sz="2800" kern="1200" dirty="0" err="1"/>
            <a:t>datengetriebene</a:t>
          </a:r>
          <a:r>
            <a:rPr lang="en-US" sz="2800" kern="1200" dirty="0"/>
            <a:t> </a:t>
          </a:r>
          <a:r>
            <a:rPr lang="en-US" sz="2800" kern="1200" dirty="0" err="1"/>
            <a:t>Lösungen</a:t>
          </a:r>
          <a:r>
            <a:rPr lang="en-US" sz="2800" kern="1200" dirty="0"/>
            <a:t> </a:t>
          </a:r>
          <a:r>
            <a:rPr lang="en-US" sz="2800" kern="1200" dirty="0" err="1"/>
            <a:t>im</a:t>
          </a:r>
          <a:r>
            <a:rPr lang="en-US" sz="2800" kern="1200" dirty="0"/>
            <a:t> Handel</a:t>
          </a:r>
        </a:p>
      </dsp:txBody>
      <dsp:txXfrm>
        <a:off x="54373" y="71572"/>
        <a:ext cx="8120854" cy="1005094"/>
      </dsp:txXfrm>
    </dsp:sp>
    <dsp:sp modelId="{2A0FC10F-EA09-41AE-BC70-E97471602341}">
      <dsp:nvSpPr>
        <dsp:cNvPr id="0" name=""/>
        <dsp:cNvSpPr/>
      </dsp:nvSpPr>
      <dsp:spPr>
        <a:xfrm>
          <a:off x="0" y="1211679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</a:t>
          </a:r>
          <a:r>
            <a:rPr lang="en-US" sz="2800" kern="1200" dirty="0" err="1"/>
            <a:t>Lösungen</a:t>
          </a:r>
          <a:r>
            <a:rPr lang="en-US" sz="2800" kern="1200" dirty="0"/>
            <a:t> für die Praxis</a:t>
          </a:r>
        </a:p>
      </dsp:txBody>
      <dsp:txXfrm>
        <a:off x="54373" y="1266052"/>
        <a:ext cx="8120854" cy="1005094"/>
      </dsp:txXfrm>
    </dsp:sp>
    <dsp:sp modelId="{D84F98F1-CB90-4FE7-ABD4-317089CADC85}">
      <dsp:nvSpPr>
        <dsp:cNvPr id="0" name=""/>
        <dsp:cNvSpPr/>
      </dsp:nvSpPr>
      <dsp:spPr>
        <a:xfrm>
          <a:off x="0" y="2406159"/>
          <a:ext cx="8229600" cy="9081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Data  Science, </a:t>
          </a:r>
          <a:r>
            <a:rPr lang="en-US" sz="2800" kern="1200" dirty="0" err="1"/>
            <a:t>Prozessanalyse</a:t>
          </a:r>
          <a:r>
            <a:rPr lang="en-US" sz="2800" kern="1200" dirty="0"/>
            <a:t>, </a:t>
          </a:r>
          <a:r>
            <a:rPr lang="en-US" sz="2800" kern="1200" dirty="0" err="1"/>
            <a:t>Businessverständnis</a:t>
          </a:r>
          <a:endParaRPr lang="en-US" sz="2800" kern="1200" dirty="0"/>
        </a:p>
      </dsp:txBody>
      <dsp:txXfrm>
        <a:off x="44331" y="2450490"/>
        <a:ext cx="8140938" cy="819462"/>
      </dsp:txXfrm>
    </dsp:sp>
    <dsp:sp modelId="{301187E7-61E9-4140-BE8C-1F7C518597A7}">
      <dsp:nvSpPr>
        <dsp:cNvPr id="0" name=""/>
        <dsp:cNvSpPr/>
      </dsp:nvSpPr>
      <dsp:spPr>
        <a:xfrm>
          <a:off x="0" y="3394923"/>
          <a:ext cx="8229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Unser Credo:</a:t>
          </a:r>
          <a:r>
            <a:rPr lang="de-DE" sz="2800" i="1" kern="1200" dirty="0"/>
            <a:t>„</a:t>
          </a:r>
          <a:r>
            <a:rPr lang="de-DE" sz="2800" i="1" kern="1200" dirty="0" err="1"/>
            <a:t>Daen</a:t>
          </a:r>
          <a:r>
            <a:rPr lang="de-DE" sz="2800" i="1" kern="1200" dirty="0"/>
            <a:t> verstehen. Muster erkennen. Entscheidungen unterstützen.“</a:t>
          </a:r>
          <a:endParaRPr lang="en-US" sz="2800" kern="1200" dirty="0"/>
        </a:p>
      </dsp:txBody>
      <dsp:txXfrm>
        <a:off x="54373" y="3449296"/>
        <a:ext cx="8120854" cy="10050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F5BA5-180D-4458-A6F2-BF7D08C1A00B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0C87B-04C4-40E6-AB06-97D13077DA69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055CD-FEF1-4E59-A9A5-59C1DD321D0A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Feature Engineering &amp; Auswahl</a:t>
          </a:r>
        </a:p>
      </dsp:txBody>
      <dsp:txXfrm>
        <a:off x="1340173" y="795493"/>
        <a:ext cx="2552269" cy="1082781"/>
      </dsp:txXfrm>
    </dsp:sp>
    <dsp:sp modelId="{EF07140B-3AE5-4D8F-94A8-C9C3FC7325F0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5B772-61F2-4D74-9B2E-A5AC8C9E006B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5EC78-88A6-458B-92C1-9CE0CA293964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Modelltests: einfache + komplexe Verfahren</a:t>
          </a:r>
        </a:p>
      </dsp:txBody>
      <dsp:txXfrm>
        <a:off x="5651962" y="795493"/>
        <a:ext cx="2552269" cy="1082781"/>
      </dsp:txXfrm>
    </dsp:sp>
    <dsp:sp modelId="{A2152B19-2EC5-4952-80F3-0CE6A79497E3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0829F-67C0-4E36-92C4-CAE772E5B46E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CD31-B725-4632-8814-3A1A5DACCAA2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Bewertung via ökonomischer Funktion</a:t>
          </a:r>
        </a:p>
      </dsp:txBody>
      <dsp:txXfrm>
        <a:off x="1340173" y="2647688"/>
        <a:ext cx="2552269" cy="1082781"/>
      </dsp:txXfrm>
    </dsp:sp>
    <dsp:sp modelId="{310BA8CD-3135-4B75-80D0-48C6B791571A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200EE-7B04-47A4-B72B-A56DCF3FB445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631AB-787A-4D2A-BD1F-E3E55A8E37DE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Ergebnis: Prototyp &amp; Empfehlungen</a:t>
          </a:r>
        </a:p>
      </dsp:txBody>
      <dsp:txXfrm>
        <a:off x="5651962" y="2647688"/>
        <a:ext cx="2552269" cy="10827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C394FE-85A0-49D0-9178-8D31530BEB6C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2E8AA-706A-4A2F-9788-D3B8353B4AA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413CA-FC79-46B3-9C4D-2DE18E7AACFB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Dokumentation der Ergebnisse</a:t>
          </a:r>
        </a:p>
      </dsp:txBody>
      <dsp:txXfrm>
        <a:off x="1099610" y="1878"/>
        <a:ext cx="7129989" cy="952043"/>
      </dsp:txXfrm>
    </dsp:sp>
    <dsp:sp modelId="{47093805-D513-4D27-80BD-50D3D255690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F210-F377-4475-B58C-BAF6F771925E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F3961-CA26-417C-8CAA-56692ABB833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REST-Schnittstelle + vollständiger Code</a:t>
          </a:r>
        </a:p>
      </dsp:txBody>
      <dsp:txXfrm>
        <a:off x="1099610" y="1191932"/>
        <a:ext cx="7129989" cy="952043"/>
      </dsp:txXfrm>
    </dsp:sp>
    <dsp:sp modelId="{74F13209-9FC3-493F-A1F9-23D7C5302DAB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47253-2D2F-4591-B07F-833AE05C2DE1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17E3A-1E23-4276-B46E-AEFAA5791B08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Empfehlungen zur Nutzung &amp; Integration</a:t>
          </a:r>
        </a:p>
      </dsp:txBody>
      <dsp:txXfrm>
        <a:off x="1099610" y="2381986"/>
        <a:ext cx="7129989" cy="952043"/>
      </dsp:txXfrm>
    </dsp:sp>
    <dsp:sp modelId="{DEA6F977-EC00-4CE2-941C-FAE54F36D5C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1B13C-58F3-41FE-8B48-F7C8FD3C1D9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56FE2-2B67-4F05-9A65-75D362ABA26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Ergebnis: lauffähiger Prototyp</a:t>
          </a:r>
        </a:p>
      </dsp:txBody>
      <dsp:txXfrm>
        <a:off x="1099610" y="3572041"/>
        <a:ext cx="7129989" cy="9520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23019-8AF5-4120-A994-B1DDF05807A3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1265F-3628-4531-8860-D1CF432A1BC1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3D7CA-0CEA-4DF2-A62D-63889F2B149D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Repräsentativität gelabelter Daten</a:t>
          </a:r>
        </a:p>
      </dsp:txBody>
      <dsp:txXfrm>
        <a:off x="869886" y="3535"/>
        <a:ext cx="7359713" cy="753148"/>
      </dsp:txXfrm>
    </dsp:sp>
    <dsp:sp modelId="{546808F2-6C9D-4677-9857-5ACD65AD8C84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8DA70-FB8D-4A80-9F42-006D837866C9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6E71C-1C39-42DA-A633-424D0BD7ABED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Bewertungsfunktion evtl. zu starr</a:t>
          </a:r>
        </a:p>
      </dsp:txBody>
      <dsp:txXfrm>
        <a:off x="869886" y="944971"/>
        <a:ext cx="7359713" cy="753148"/>
      </dsp:txXfrm>
    </dsp:sp>
    <dsp:sp modelId="{82D74A8F-0E84-40D7-B626-4EAA7FEAE5B0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DD04F-7743-4CE8-B20F-7FC7FA49CE04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378AF-01C9-4B8C-B60F-D81D2986BE13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Übertragbarkeit auf andere Filialen unklar</a:t>
          </a:r>
        </a:p>
      </dsp:txBody>
      <dsp:txXfrm>
        <a:off x="869886" y="1886407"/>
        <a:ext cx="7359713" cy="753148"/>
      </dsp:txXfrm>
    </dsp:sp>
    <dsp:sp modelId="{03C384D7-4FF4-4E25-AD73-D1031B6EB94B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EA32B-B1A0-4E34-94C2-1B6D2ED6C571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04BCA-78BF-4C53-A1CB-E0D4441856C8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Modellverständlichkeit (Akzeptanz)</a:t>
          </a:r>
        </a:p>
      </dsp:txBody>
      <dsp:txXfrm>
        <a:off x="869886" y="2827842"/>
        <a:ext cx="7359713" cy="753148"/>
      </dsp:txXfrm>
    </dsp:sp>
    <dsp:sp modelId="{3F56BACF-24A0-4ECA-B294-EE66D3A75AFB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289BB-38F1-4D6B-8A1A-FDF24E8D357E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F65D0-8F49-407A-9685-6B5E812253E0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Fehlende Metadaten</a:t>
          </a:r>
        </a:p>
      </dsp:txBody>
      <dsp:txXfrm>
        <a:off x="869886" y="3769278"/>
        <a:ext cx="7359713" cy="7531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CA5CD-D9D4-4BA5-BF97-652F5503570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89131-3859-45DE-BA70-F73A801FFFFC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E2644-0013-40F8-86B5-6DF9B9AF9B7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Modellbasierte Kontrolle reduziert Verluste</a:t>
          </a:r>
        </a:p>
      </dsp:txBody>
      <dsp:txXfrm>
        <a:off x="1099610" y="1878"/>
        <a:ext cx="7129989" cy="952043"/>
      </dsp:txXfrm>
    </dsp:sp>
    <dsp:sp modelId="{1DD3912F-ECCF-44EE-A60E-F4BA211731E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6A92A-BE02-4C5E-BDE2-EA22C81CB57F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28BF2-4404-48B4-8543-A482DC816B7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Flexible Bewertungsfunktion als Schlüssel</a:t>
          </a:r>
        </a:p>
      </dsp:txBody>
      <dsp:txXfrm>
        <a:off x="1099610" y="1191932"/>
        <a:ext cx="7129989" cy="952043"/>
      </dsp:txXfrm>
    </dsp:sp>
    <dsp:sp modelId="{E2EC96D9-F1ED-45A1-B4FB-8E94C8C36F45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0C5D7-1E76-4613-9666-4FF3F87285A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A8CD4-1270-4223-BE09-F36439D0DEA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Qualität &amp; Akzeptanz entscheidend für Erfolg</a:t>
          </a:r>
        </a:p>
      </dsp:txBody>
      <dsp:txXfrm>
        <a:off x="1099610" y="2381986"/>
        <a:ext cx="7129989" cy="952043"/>
      </dsp:txXfrm>
    </dsp:sp>
    <dsp:sp modelId="{97475C6C-549F-483F-8989-4C2C6876C366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80BB4-4182-40EE-B48B-743F3F4A7D5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11D22-A3AA-42DB-AA10-F47E21703904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Nächster Schritt: Prototyp testen &amp; Feedback einholen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303E7-9527-4564-A10E-90E5987A229A}">
      <dsp:nvSpPr>
        <dsp:cNvPr id="0" name=""/>
        <dsp:cNvSpPr/>
      </dsp:nvSpPr>
      <dsp:spPr>
        <a:xfrm>
          <a:off x="0" y="746571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Selbstbedienungskassen (SBK) im Einsatz</a:t>
          </a:r>
        </a:p>
      </dsp:txBody>
      <dsp:txXfrm>
        <a:off x="33955" y="780526"/>
        <a:ext cx="8161690" cy="627655"/>
      </dsp:txXfrm>
    </dsp:sp>
    <dsp:sp modelId="{2A0FC10F-EA09-41AE-BC70-E97471602341}">
      <dsp:nvSpPr>
        <dsp:cNvPr id="0" name=""/>
        <dsp:cNvSpPr/>
      </dsp:nvSpPr>
      <dsp:spPr>
        <a:xfrm>
          <a:off x="0" y="1525656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Keine Gewichtskontrolle, keine mobilen Scanner</a:t>
          </a:r>
        </a:p>
      </dsp:txBody>
      <dsp:txXfrm>
        <a:off x="33955" y="1559611"/>
        <a:ext cx="8161690" cy="627655"/>
      </dsp:txXfrm>
    </dsp:sp>
    <dsp:sp modelId="{D84F98F1-CB90-4FE7-ABD4-317089CADC85}">
      <dsp:nvSpPr>
        <dsp:cNvPr id="0" name=""/>
        <dsp:cNvSpPr/>
      </dsp:nvSpPr>
      <dsp:spPr>
        <a:xfrm>
          <a:off x="0" y="2304741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Verluste durch Diebstahl, Fehlbedienung, Technik</a:t>
          </a:r>
        </a:p>
      </dsp:txBody>
      <dsp:txXfrm>
        <a:off x="33955" y="2338696"/>
        <a:ext cx="8161690" cy="627655"/>
      </dsp:txXfrm>
    </dsp:sp>
    <dsp:sp modelId="{301187E7-61E9-4140-BE8C-1F7C518597A7}">
      <dsp:nvSpPr>
        <dsp:cNvPr id="0" name=""/>
        <dsp:cNvSpPr/>
      </dsp:nvSpPr>
      <dsp:spPr>
        <a:xfrm>
          <a:off x="0" y="3083826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Nur Stichprobenkontrollen → geringe Aussagekraft</a:t>
          </a:r>
        </a:p>
      </dsp:txBody>
      <dsp:txXfrm>
        <a:off x="33955" y="3117781"/>
        <a:ext cx="8161690" cy="627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E3A91-7E6D-4BB0-A774-B249C57AAF85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10EEA-4557-4625-95A3-CAFE58800232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F928E-66DD-42CD-AD33-244F584842A9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Entwicklung datengetriebener Lösung zur Verlustprävention</a:t>
          </a:r>
        </a:p>
      </dsp:txBody>
      <dsp:txXfrm>
        <a:off x="1099610" y="1878"/>
        <a:ext cx="7129989" cy="952043"/>
      </dsp:txXfrm>
    </dsp:sp>
    <dsp:sp modelId="{5B9E4B1E-097B-4148-91CE-868DAE5AAFE1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C97A0-6B0D-42EE-A6BF-BF7D615EB87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95F29-AC3C-441E-A765-E48C7A516D4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Erkennung verdächtiger Transaktionen</a:t>
          </a:r>
        </a:p>
      </dsp:txBody>
      <dsp:txXfrm>
        <a:off x="1099610" y="1191932"/>
        <a:ext cx="7129989" cy="952043"/>
      </dsp:txXfrm>
    </dsp:sp>
    <dsp:sp modelId="{1CFE0991-D035-430F-8B14-5A03AD88B390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9337B-9AE5-41FF-9460-800704DCE577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84F6-6C81-48D7-B9CF-5C2BD9AF717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Bewertung durch ökonomische Bewertungsfunktion</a:t>
          </a:r>
        </a:p>
      </dsp:txBody>
      <dsp:txXfrm>
        <a:off x="1099610" y="2381986"/>
        <a:ext cx="7129989" cy="952043"/>
      </dsp:txXfrm>
    </dsp:sp>
    <dsp:sp modelId="{C1E27676-B2E7-4289-9B5A-7D1FADEEF90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9DE25-E5FC-4DB8-AAEE-3736412ECFE8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67CE5-FCD7-405A-9BDF-C58EB0D9385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Ableitung konkreter Maßnahmen und Empfehlungen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C3494-F897-40B7-8B3A-3D9069B30B48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F8FE3-3355-46E5-89D2-78E5B3A12768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Keine Kontrolle bei korrekt: 0,00 €</a:t>
          </a:r>
        </a:p>
      </dsp:txBody>
      <dsp:txXfrm>
        <a:off x="42299" y="2443760"/>
        <a:ext cx="1800000" cy="720000"/>
      </dsp:txXfrm>
    </dsp:sp>
    <dsp:sp modelId="{460A1758-4344-4C2C-9BAE-FC3ED860FAD2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FA4F4-ED07-4225-8D9C-79D146B7A7ED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Keine Kontrolle bei Betrug: –Warenwert</a:t>
          </a:r>
        </a:p>
      </dsp:txBody>
      <dsp:txXfrm>
        <a:off x="2157300" y="2443760"/>
        <a:ext cx="1800000" cy="720000"/>
      </dsp:txXfrm>
    </dsp:sp>
    <dsp:sp modelId="{134E4D9A-ED5B-4E0C-A3F3-5B49AA1A818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BDE9B-7412-4843-94FA-1C7A1740598F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Kontrolle bei Betrug: +5,00 €</a:t>
          </a:r>
        </a:p>
      </dsp:txBody>
      <dsp:txXfrm>
        <a:off x="4272300" y="2443760"/>
        <a:ext cx="1800000" cy="720000"/>
      </dsp:txXfrm>
    </dsp:sp>
    <dsp:sp modelId="{D9378B00-4AD4-4DF7-BD00-4FFA8FCEE6F5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679FF-9329-4923-BBE6-290E2C710420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Kontrolle bei korrekt: –10,00 € (Kundenärger, Aufwand)</a:t>
          </a:r>
        </a:p>
      </dsp:txBody>
      <dsp:txXfrm>
        <a:off x="6387300" y="24437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C4492-656A-4985-9C67-7491ECA80A3E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CF136-AEA7-4570-BD92-BAD3375297C7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04E40-C8E5-41EE-802C-0ACE88D6AA06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Parametrierbare Werte je nach Kontext</a:t>
          </a:r>
        </a:p>
      </dsp:txBody>
      <dsp:txXfrm>
        <a:off x="1099610" y="1878"/>
        <a:ext cx="7129989" cy="952043"/>
      </dsp:txXfrm>
    </dsp:sp>
    <dsp:sp modelId="{11823EFA-F1EE-4800-8D38-521DC7D8F06C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0645F-19A5-4D0B-B660-7CF2EA22EB8B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3A95-933C-4B3C-8564-3E37D127622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Wertabhängige Schadensvermeidung (z. B. bei Hochpreisartikeln)</a:t>
          </a:r>
        </a:p>
      </dsp:txBody>
      <dsp:txXfrm>
        <a:off x="1099610" y="1191932"/>
        <a:ext cx="7129989" cy="952043"/>
      </dsp:txXfrm>
    </dsp:sp>
    <dsp:sp modelId="{8D5B9DAE-66C0-4C7A-8EA8-1EC2EEA486A0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64AF-8962-464F-A5A4-68973C3668D5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E6305-EDEB-44F7-8C3F-51BD91B0DE61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Abwägung Reputationsschaden vs. Prävention</a:t>
          </a:r>
        </a:p>
      </dsp:txBody>
      <dsp:txXfrm>
        <a:off x="1099610" y="2381986"/>
        <a:ext cx="7129989" cy="952043"/>
      </dsp:txXfrm>
    </dsp:sp>
    <dsp:sp modelId="{68F09B33-F18E-496B-A36C-83F03DE36BD1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6096B-5CC9-4CFC-B1A5-8893690594B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B842-836E-4348-9258-F115C20D2D67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Keine gleichzeitige Optimierung aller Zielgrößen möglich</a:t>
          </a:r>
        </a:p>
      </dsp:txBody>
      <dsp:txXfrm>
        <a:off x="1099610" y="3572041"/>
        <a:ext cx="7129989" cy="9520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E4403-606C-4F83-9C63-29912E6FC006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CBA32-096C-4787-930D-B5F17D85278D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4011E-EB90-47AC-B5D9-017D37B5F49A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6 Dateien (CSV, Parquet), anonymisierte Daten</a:t>
          </a:r>
        </a:p>
      </dsp:txBody>
      <dsp:txXfrm>
        <a:off x="869886" y="3535"/>
        <a:ext cx="7359713" cy="753148"/>
      </dsp:txXfrm>
    </dsp:sp>
    <dsp:sp modelId="{B65912B2-B65B-40B8-8BEB-B645CFE5FE4B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FBF26-4035-4329-A0CA-CA32F30D876F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85973-585D-42E0-8E10-6DD1375FDBFD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Trainingsdaten: 2024, Testdaten: 2022–2023</a:t>
          </a:r>
        </a:p>
      </dsp:txBody>
      <dsp:txXfrm>
        <a:off x="869886" y="944971"/>
        <a:ext cx="7359713" cy="753148"/>
      </dsp:txXfrm>
    </dsp:sp>
    <dsp:sp modelId="{7E080A41-E475-4D75-BB94-A2EFBD16E8C0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EDA1B-87F3-4EDA-836B-3F2378114C6A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5D669-E156-465F-97FC-FAF5A90F60A6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Label: Kontrolle, Schaden (damage)</a:t>
          </a:r>
        </a:p>
      </dsp:txBody>
      <dsp:txXfrm>
        <a:off x="869886" y="1886407"/>
        <a:ext cx="7359713" cy="753148"/>
      </dsp:txXfrm>
    </dsp:sp>
    <dsp:sp modelId="{D72F1007-43F6-4287-8F98-295AFED2F39B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ECD77-279A-4970-80B4-3F62669C2B53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62CEE-90A5-4B55-B8DD-D0933779887B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Betrugsanteil: ca. 3,14 %</a:t>
          </a:r>
        </a:p>
      </dsp:txBody>
      <dsp:txXfrm>
        <a:off x="869886" y="2827842"/>
        <a:ext cx="7359713" cy="753148"/>
      </dsp:txXfrm>
    </dsp:sp>
    <dsp:sp modelId="{D8105AE0-5AD5-4F0F-8874-64D265D4CB03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3816A-E6D5-4348-839D-EF62E3A803C6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ACA5E-DE06-4E0E-8D27-68CF38CEDB07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Gute Qualität, aber: fehlendes Data Dictionary</a:t>
          </a:r>
        </a:p>
      </dsp:txBody>
      <dsp:txXfrm>
        <a:off x="869886" y="3769278"/>
        <a:ext cx="7359713" cy="7531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567FC-404C-4316-99AA-91E14837C94D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8B77-4A4D-49C9-B55D-1E4DD324BA5B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54AF-D5D6-4501-B048-58582DA70D77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Definition &amp; Zielklärung</a:t>
          </a:r>
        </a:p>
      </dsp:txBody>
      <dsp:txXfrm>
        <a:off x="1099610" y="1878"/>
        <a:ext cx="7129989" cy="952043"/>
      </dsp:txXfrm>
    </dsp:sp>
    <dsp:sp modelId="{09C729F3-04E9-4B30-BBE5-F010A54468CB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60933-EFDC-4971-BDEB-92E5452119E3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8A568-A988-4B72-893A-B512E9657D5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Datenzugang &amp; erste Analysen</a:t>
          </a:r>
        </a:p>
      </dsp:txBody>
      <dsp:txXfrm>
        <a:off x="1099610" y="1191932"/>
        <a:ext cx="7129989" cy="952043"/>
      </dsp:txXfrm>
    </dsp:sp>
    <dsp:sp modelId="{9E4D1AD9-2FBC-4C9B-A124-32C9FBD7A3AA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D6BEB-B51D-47CC-938F-8DFBF4B95AED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8B958-ECE3-49EC-9F4E-AC0DE308862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Modellierung &amp; Feature Engineering</a:t>
          </a:r>
        </a:p>
      </dsp:txBody>
      <dsp:txXfrm>
        <a:off x="1099610" y="2381986"/>
        <a:ext cx="7129989" cy="952043"/>
      </dsp:txXfrm>
    </dsp:sp>
    <dsp:sp modelId="{C038E0DA-6A31-4E20-8B3C-51D94B8877E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EDE59-A8B3-42D8-9116-ED2015E4B336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F6552-927E-48E7-8520-F33EFD3F7A0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Dokumentation &amp; Prototyp-Übergabe</a:t>
          </a:r>
        </a:p>
      </dsp:txBody>
      <dsp:txXfrm>
        <a:off x="1099610" y="3572041"/>
        <a:ext cx="7129989" cy="9520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0805D-8D92-47B0-B9B4-FABA30747840}">
      <dsp:nvSpPr>
        <dsp:cNvPr id="0" name=""/>
        <dsp:cNvSpPr/>
      </dsp:nvSpPr>
      <dsp:spPr>
        <a:xfrm>
          <a:off x="0" y="69428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</a:t>
          </a:r>
          <a:r>
            <a:rPr lang="en-US" sz="3000" kern="1200" dirty="0" err="1"/>
            <a:t>Formulierung</a:t>
          </a:r>
          <a:r>
            <a:rPr lang="en-US" sz="3000" kern="1200" dirty="0"/>
            <a:t> </a:t>
          </a:r>
          <a:r>
            <a:rPr lang="en-US" sz="3000" kern="1200" dirty="0" err="1"/>
            <a:t>Projektziel</a:t>
          </a:r>
          <a:r>
            <a:rPr lang="en-US" sz="3000" kern="1200" dirty="0"/>
            <a:t> &amp; </a:t>
          </a:r>
          <a:r>
            <a:rPr lang="en-US" sz="3000" kern="1200" dirty="0" err="1"/>
            <a:t>Rahmenbedingungen</a:t>
          </a:r>
          <a:endParaRPr lang="en-US" sz="3000" kern="1200" dirty="0"/>
        </a:p>
      </dsp:txBody>
      <dsp:txXfrm>
        <a:off x="35125" y="729406"/>
        <a:ext cx="8159350" cy="649299"/>
      </dsp:txXfrm>
    </dsp:sp>
    <dsp:sp modelId="{1FDE2983-697F-4BCD-81F9-C980E93046BE}">
      <dsp:nvSpPr>
        <dsp:cNvPr id="0" name=""/>
        <dsp:cNvSpPr/>
      </dsp:nvSpPr>
      <dsp:spPr>
        <a:xfrm>
          <a:off x="0" y="150023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Diskussion Bewertungsfunktion</a:t>
          </a:r>
        </a:p>
      </dsp:txBody>
      <dsp:txXfrm>
        <a:off x="35125" y="1535356"/>
        <a:ext cx="8159350" cy="649299"/>
      </dsp:txXfrm>
    </dsp:sp>
    <dsp:sp modelId="{ADBFDF4E-B255-4B0F-A00D-6D526380903F}">
      <dsp:nvSpPr>
        <dsp:cNvPr id="0" name=""/>
        <dsp:cNvSpPr/>
      </dsp:nvSpPr>
      <dsp:spPr>
        <a:xfrm>
          <a:off x="0" y="230618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Zielkonflikte identifiziert</a:t>
          </a:r>
        </a:p>
      </dsp:txBody>
      <dsp:txXfrm>
        <a:off x="35125" y="2341306"/>
        <a:ext cx="8159350" cy="649299"/>
      </dsp:txXfrm>
    </dsp:sp>
    <dsp:sp modelId="{771296AA-B83E-4317-9048-ECB526E087F2}">
      <dsp:nvSpPr>
        <dsp:cNvPr id="0" name=""/>
        <dsp:cNvSpPr/>
      </dsp:nvSpPr>
      <dsp:spPr>
        <a:xfrm>
          <a:off x="0" y="3112131"/>
          <a:ext cx="8229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Ergebnis: Projektauftrag &amp; Präsentation</a:t>
          </a:r>
        </a:p>
      </dsp:txBody>
      <dsp:txXfrm>
        <a:off x="35125" y="3147256"/>
        <a:ext cx="8159350" cy="649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9209F-B36F-4419-8E68-68029D8E8D85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0576A9-E81F-4171-9B5A-CC2467DACCC2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F771-E132-46FF-935D-8518F85FEE4E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Sichtung &amp; Qualitätsprüfung</a:t>
          </a:r>
        </a:p>
      </dsp:txBody>
      <dsp:txXfrm>
        <a:off x="1340173" y="795493"/>
        <a:ext cx="2552269" cy="1082781"/>
      </dsp:txXfrm>
    </dsp:sp>
    <dsp:sp modelId="{685D1EF0-7FCF-49AE-90DB-56013C9D045B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2B0B5-91EC-4A8B-9E03-7139B5F61C73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780F7-40EC-4E0B-B3C1-6463747CF9D8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Erste Hypothesen &amp; Analysen</a:t>
          </a:r>
        </a:p>
      </dsp:txBody>
      <dsp:txXfrm>
        <a:off x="5651962" y="795493"/>
        <a:ext cx="2552269" cy="1082781"/>
      </dsp:txXfrm>
    </dsp:sp>
    <dsp:sp modelId="{96D65A5D-2637-47B9-A20F-91FBB35FDF3E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28391-4411-4A17-8F95-FEDEF14286B0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96707-4E7A-482E-A7F4-B237A4FC9814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REST-Schnittstelle definiert</a:t>
          </a:r>
        </a:p>
      </dsp:txBody>
      <dsp:txXfrm>
        <a:off x="1340173" y="2647688"/>
        <a:ext cx="2552269" cy="1082781"/>
      </dsp:txXfrm>
    </dsp:sp>
    <dsp:sp modelId="{D2EEAED9-93E1-4980-8307-A32BBC67919D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474F9-E219-480C-8A29-39AC15753C5A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96BBC-5DFD-4304-B57E-6F9A5391F9FE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Ergebnis: Audit Report &amp; Zwischenpräsentation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710622-8439-BCE9-12AE-6F3CF893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de-DE" sz="2200">
                <a:solidFill>
                  <a:srgbClr val="FFFFFF"/>
                </a:solidFill>
              </a:rPr>
              <a:t>Auftraggeber: Wertkauf GmbH</a:t>
            </a:r>
            <a:br>
              <a:rPr lang="de-DE" sz="2200">
                <a:solidFill>
                  <a:srgbClr val="FFFFFF"/>
                </a:solidFill>
              </a:rPr>
            </a:br>
            <a:br>
              <a:rPr lang="de-DE" sz="2200">
                <a:solidFill>
                  <a:srgbClr val="FFFFFF"/>
                </a:solidFill>
              </a:rPr>
            </a:br>
            <a:r>
              <a:rPr lang="de-DE" sz="2200">
                <a:solidFill>
                  <a:srgbClr val="FFFFFF"/>
                </a:solidFill>
              </a:rPr>
              <a:t>Datum: 29.04.2025</a:t>
            </a:r>
            <a:br>
              <a:rPr lang="de-DE" sz="2200">
                <a:solidFill>
                  <a:srgbClr val="FFFFFF"/>
                </a:solidFill>
              </a:rPr>
            </a:br>
            <a:br>
              <a:rPr lang="de-DE" sz="2200">
                <a:solidFill>
                  <a:srgbClr val="FFFFFF"/>
                </a:solidFill>
              </a:rPr>
            </a:b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42A83B-4FAD-EC90-4C66-D608B9C6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3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Zielklärung &amp; Projektdefinition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F4DCCB4-73D2-8A9A-C1DD-3D625AAFA5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Datenanalyse &amp; Vorbereitung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29A83A6-2568-D7FE-37FE-E221852A4F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Modellentwicklung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FBC7B6-22C2-29E4-7037-1870F95896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Übergabe &amp; Abschluss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2B73561-C930-D63A-126A-7ECC96F05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Risiken &amp; Herausforderungen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52C6377-11C0-5F94-67F7-5C35B8D971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 &amp; Ausblick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504EBCE-3481-57C2-310C-1C39580E52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F0E33-6E25-5D72-18DD-1CE7CF2F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FA1818-55C8-F484-B538-4F24C07A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2063115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de-DE" sz="2200" dirty="0">
                <a:solidFill>
                  <a:srgbClr val="FFFFFF"/>
                </a:solidFill>
              </a:rPr>
              <a:t>Vielen Dank für Ihre Aufmerksamkeit!</a:t>
            </a:r>
            <a:br>
              <a:rPr lang="de-DE" sz="2200" dirty="0">
                <a:solidFill>
                  <a:srgbClr val="FFFFFF"/>
                </a:solidFill>
              </a:rPr>
            </a:br>
            <a:br>
              <a:rPr lang="de-DE" sz="2200" dirty="0">
                <a:solidFill>
                  <a:srgbClr val="FFFFFF"/>
                </a:solidFill>
              </a:rPr>
            </a:br>
            <a:br>
              <a:rPr lang="de-DE" sz="2200" dirty="0">
                <a:solidFill>
                  <a:srgbClr val="FFFFFF"/>
                </a:solidFill>
              </a:rPr>
            </a:br>
            <a:r>
              <a:rPr lang="de-DE" sz="2200" dirty="0">
                <a:solidFill>
                  <a:srgbClr val="FFFFFF"/>
                </a:solidFill>
              </a:rPr>
              <a:t>weitere Fragen?</a:t>
            </a:r>
            <a:br>
              <a:rPr lang="de-DE" sz="2200" dirty="0">
                <a:solidFill>
                  <a:srgbClr val="FFFFFF"/>
                </a:solidFill>
              </a:rPr>
            </a:br>
            <a:br>
              <a:rPr lang="de-DE" sz="2200" dirty="0">
                <a:solidFill>
                  <a:srgbClr val="FFFFFF"/>
                </a:solidFill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49E5BC-F728-AF91-A5A8-EAFBD51A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885073"/>
            <a:ext cx="5085525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uns – Real Data Mining GmbH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50CE8E3-CA12-D1A6-1E77-B18696F7A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8350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773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    |    [Logo-Platzhalter]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3851978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nhaltsplatzhalter 9" descr="Ein Bild, das Entwurf, Zeichnung, Text, Kleidung enthält.&#10;&#10;KI-generierte Inhalte können fehlerhaft sein.">
            <a:extLst>
              <a:ext uri="{FF2B5EF4-FFF2-40B4-BE49-F238E27FC236}">
                <a16:creationId xmlns:a16="http://schemas.microsoft.com/office/drawing/2014/main" id="{B19644B6-8C72-7856-CB55-DE534AFE5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29" r="3" b="3"/>
          <a:stretch/>
        </p:blipFill>
        <p:spPr>
          <a:xfrm>
            <a:off x="2186591" y="10"/>
            <a:ext cx="6957409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437" y="2852381"/>
            <a:ext cx="2371455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Zwischen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Piepton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und Panik…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36" y="5676901"/>
            <a:ext cx="2479567" cy="665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000">
                <a:solidFill>
                  <a:srgbClr val="646464"/>
                </a:solidFill>
              </a:defRP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 Data Mining GmbH    |    [Logo-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Platzhalter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02711-E812-19ED-2E01-1436344F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93AB-E68A-5B45-CF8B-AC0F7F9F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Ausgangslage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E287A4-38E2-B986-096F-DA7220D33F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1F0CA6-9D53-B13F-0C56-4ADFF02C8B0C}"/>
              </a:ext>
            </a:extLst>
          </p:cNvPr>
          <p:cNvSpPr txBox="1"/>
          <p:nvPr/>
        </p:nvSpPr>
        <p:spPr>
          <a:xfrm>
            <a:off x="274320" y="6309360"/>
            <a:ext cx="267733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</a:t>
            </a:r>
            <a:r>
              <a:rPr lang="de-DE" dirty="0" err="1"/>
              <a:t>Miining</a:t>
            </a:r>
            <a:r>
              <a:rPr lang="de-DE" dirty="0"/>
              <a:t> GmbH    |    [Logo-Platzhalter]</a:t>
            </a:r>
          </a:p>
        </p:txBody>
      </p:sp>
    </p:spTree>
    <p:extLst>
      <p:ext uri="{BB962C8B-B14F-4D97-AF65-F5344CB8AC3E}">
        <p14:creationId xmlns:p14="http://schemas.microsoft.com/office/powerpoint/2010/main" val="4483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Projektziel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59D263D-C040-AA23-8E89-5952392B8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dirty="0"/>
              <a:t>Re</a:t>
            </a:r>
            <a:r>
              <a:rPr lang="de-DE" dirty="0"/>
              <a:t>al Data Mining</a:t>
            </a:r>
            <a:r>
              <a:rPr dirty="0"/>
              <a:t> GmbH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Bewertungsfunktion (Kunde)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ECCAC87-C3B6-432C-62EE-95113AA68B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56192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 |    [Logo-Platzhalter]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Unsere Erweiterung der Bewertungsfunktion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D93AF68-2FA9-0F12-84AA-ABCE7F8BD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Datenlage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38500CE-EBC4-7222-CC09-87AC0115A1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26484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 dirty="0"/>
              <a:t>Real Data Mining GmbH</a:t>
            </a:r>
            <a:r>
              <a:rPr dirty="0"/>
              <a:t>    |    [Logo-</a:t>
            </a:r>
            <a:r>
              <a:rPr dirty="0" err="1"/>
              <a:t>Platzhalter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Projektphasen (Überblick)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B917F3E-12D4-F2C1-3762-072C418EA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36141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rPr lang="de-DE"/>
              <a:t>Retail Analyttics GmbH    |    [Logo-Platzhalter]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Bildschirmpräsentation (4:3)</PresentationFormat>
  <Paragraphs>84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Auftraggeber: Wertkauf GmbH  Datum: 29.04.2025  </vt:lpstr>
      <vt:lpstr>Über uns – Real Data Mining GmbH</vt:lpstr>
      <vt:lpstr>Zwischen Piepton und Panik…</vt:lpstr>
      <vt:lpstr>Ausgangslage</vt:lpstr>
      <vt:lpstr>Projektziel</vt:lpstr>
      <vt:lpstr>Bewertungsfunktion (Kunde)</vt:lpstr>
      <vt:lpstr>Unsere Erweiterung der Bewertungsfunktion</vt:lpstr>
      <vt:lpstr>Datenlage</vt:lpstr>
      <vt:lpstr>Projektphasen (Überblick)</vt:lpstr>
      <vt:lpstr>1. Zielklärung &amp; Projektdefinition</vt:lpstr>
      <vt:lpstr>2. Datenanalyse &amp; Vorbereitung</vt:lpstr>
      <vt:lpstr>3. Modellentwicklung</vt:lpstr>
      <vt:lpstr>4. Übergabe &amp; Abschluss</vt:lpstr>
      <vt:lpstr>Risiken &amp; Herausforderungen</vt:lpstr>
      <vt:lpstr>Fazit &amp; Ausblick</vt:lpstr>
      <vt:lpstr>Vielen Dank für Ihre Aufmerksamkeit!   weitere Fragen?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Matthias Bald</cp:lastModifiedBy>
  <cp:revision>21</cp:revision>
  <cp:lastPrinted>2025-04-22T15:22:34Z</cp:lastPrinted>
  <dcterms:created xsi:type="dcterms:W3CDTF">2013-01-27T09:14:16Z</dcterms:created>
  <dcterms:modified xsi:type="dcterms:W3CDTF">2025-04-23T09:54:45Z</dcterms:modified>
  <cp:category/>
</cp:coreProperties>
</file>