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82" r:id="rId2"/>
    <p:sldId id="2615" r:id="rId3"/>
    <p:sldId id="2598" r:id="rId4"/>
    <p:sldId id="2588" r:id="rId5"/>
    <p:sldId id="2600" r:id="rId6"/>
    <p:sldId id="2601" r:id="rId7"/>
    <p:sldId id="2602" r:id="rId8"/>
    <p:sldId id="2722" r:id="rId9"/>
    <p:sldId id="2721" r:id="rId10"/>
    <p:sldId id="2605" r:id="rId11"/>
    <p:sldId id="2591" r:id="rId12"/>
    <p:sldId id="2608" r:id="rId13"/>
    <p:sldId id="2633" r:id="rId14"/>
    <p:sldId id="2710" r:id="rId15"/>
    <p:sldId id="2724" r:id="rId16"/>
    <p:sldId id="2764" r:id="rId17"/>
    <p:sldId id="2765" r:id="rId18"/>
    <p:sldId id="2642" r:id="rId19"/>
    <p:sldId id="2627" r:id="rId20"/>
    <p:sldId id="2725" r:id="rId21"/>
    <p:sldId id="258" r:id="rId22"/>
    <p:sldId id="259" r:id="rId23"/>
    <p:sldId id="2663"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588"/>
            <p14:sldId id="2600"/>
            <p14:sldId id="2601"/>
            <p14:sldId id="2602"/>
            <p14:sldId id="2722"/>
            <p14:sldId id="2721"/>
            <p14:sldId id="2605"/>
            <p14:sldId id="2591"/>
            <p14:sldId id="2608"/>
            <p14:sldId id="2633"/>
            <p14:sldId id="2710"/>
            <p14:sldId id="2724"/>
            <p14:sldId id="2764"/>
            <p14:sldId id="2765"/>
            <p14:sldId id="2642"/>
            <p14:sldId id="2627"/>
            <p14:sldId id="2725"/>
            <p14:sldId id="258"/>
            <p14:sldId id="259"/>
            <p14:sldId id="26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106" d="100"/>
          <a:sy n="106"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06.07.2025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7/6/2025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a:t>
            </a:r>
            <a:r>
              <a:rPr lang="de-DE" dirty="0"/>
              <a:t>→ auch „negative“ Schäden denkbar</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326308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2.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mit Eigenschaften </a:t>
            </a:r>
          </a:p>
          <a:p>
            <a:r>
              <a:rPr lang="de-DE" dirty="0"/>
              <a:t>Kategorie, Preis, Gewicht, Beliebtheit, Altersfreigabe </a:t>
            </a:r>
          </a:p>
          <a:p>
            <a:pPr marL="0" indent="0">
              <a:buNone/>
            </a:pPr>
            <a:r>
              <a:rPr lang="de-DE" dirty="0"/>
              <a:t> </a:t>
            </a:r>
          </a:p>
          <a:p>
            <a:pPr marL="0" indent="0">
              <a:buNone/>
            </a:pPr>
            <a:r>
              <a:rPr lang="de-DE" b="1" dirty="0"/>
              <a:t>„stores.csv“</a:t>
            </a:r>
          </a:p>
          <a:p>
            <a:r>
              <a:rPr lang="de-DE" dirty="0"/>
              <a:t>  18 Filialen </a:t>
            </a:r>
          </a:p>
          <a:p>
            <a:r>
              <a:rPr lang="de-DE" dirty="0"/>
              <a:t>Standortinformationen, Bundesland, Urbanisierungsgrad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4" name="Grafik 3">
            <a:extLst>
              <a:ext uri="{FF2B5EF4-FFF2-40B4-BE49-F238E27FC236}">
                <a16:creationId xmlns:a16="http://schemas.microsoft.com/office/drawing/2014/main" id="{3731CF15-955E-C6AF-A125-33E9A23C1979}"/>
              </a:ext>
            </a:extLst>
          </p:cNvPr>
          <p:cNvPicPr>
            <a:picLocks noChangeAspect="1"/>
          </p:cNvPicPr>
          <p:nvPr/>
        </p:nvPicPr>
        <p:blipFill>
          <a:blip r:embed="rId2"/>
          <a:stretch>
            <a:fillRect/>
          </a:stretch>
        </p:blipFill>
        <p:spPr>
          <a:xfrm>
            <a:off x="7030279" y="2357288"/>
            <a:ext cx="2133898" cy="2143424"/>
          </a:xfrm>
          <a:prstGeom prst="rect">
            <a:avLst/>
          </a:prstGeom>
        </p:spPr>
      </p:pic>
      <p:pic>
        <p:nvPicPr>
          <p:cNvPr id="6" name="Grafik 5">
            <a:extLst>
              <a:ext uri="{FF2B5EF4-FFF2-40B4-BE49-F238E27FC236}">
                <a16:creationId xmlns:a16="http://schemas.microsoft.com/office/drawing/2014/main" id="{41FBF9FE-ABA3-C103-4DF1-930616DBA271}"/>
              </a:ext>
            </a:extLst>
          </p:cNvPr>
          <p:cNvPicPr>
            <a:picLocks noChangeAspect="1"/>
          </p:cNvPicPr>
          <p:nvPr/>
        </p:nvPicPr>
        <p:blipFill>
          <a:blip r:embed="rId3"/>
          <a:stretch>
            <a:fillRect/>
          </a:stretch>
        </p:blipFill>
        <p:spPr>
          <a:xfrm>
            <a:off x="7053469" y="4959753"/>
            <a:ext cx="1524213" cy="1152686"/>
          </a:xfrm>
          <a:prstGeom prst="rect">
            <a:avLst/>
          </a:prstGeom>
        </p:spPr>
      </p:pic>
    </p:spTree>
    <p:extLst>
      <p:ext uri="{BB962C8B-B14F-4D97-AF65-F5344CB8AC3E}">
        <p14:creationId xmlns:p14="http://schemas.microsoft.com/office/powerpoint/2010/main" val="69035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Words>
  <Application>Microsoft Office PowerPoint</Application>
  <PresentationFormat>Breitbild</PresentationFormat>
  <Paragraphs>189</Paragraphs>
  <Slides>23</Slides>
  <Notes>6</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23</vt:i4>
      </vt:variant>
    </vt:vector>
  </HeadingPairs>
  <TitlesOfParts>
    <vt:vector size="29" baseType="lpstr">
      <vt:lpstr>Aptos</vt:lpstr>
      <vt:lpstr>Arial</vt:lpstr>
      <vt:lpstr>Bierstadt</vt:lpstr>
      <vt:lpstr>Calibri</vt:lpstr>
      <vt:lpstr>Symbol</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2.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275</cp:revision>
  <dcterms:created xsi:type="dcterms:W3CDTF">2025-04-25T09:01:47Z</dcterms:created>
  <dcterms:modified xsi:type="dcterms:W3CDTF">2025-07-06T14:55:00Z</dcterms:modified>
</cp:coreProperties>
</file>