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599" r:id="rId10"/>
    <p:sldId id="2600" r:id="rId11"/>
    <p:sldId id="2601" r:id="rId12"/>
    <p:sldId id="2602" r:id="rId13"/>
    <p:sldId id="2722" r:id="rId14"/>
    <p:sldId id="2604" r:id="rId15"/>
    <p:sldId id="2721" r:id="rId16"/>
    <p:sldId id="2716" r:id="rId17"/>
    <p:sldId id="2710" r:id="rId18"/>
    <p:sldId id="2724" r:id="rId19"/>
    <p:sldId id="2642" r:id="rId20"/>
    <p:sldId id="2627" r:id="rId21"/>
    <p:sldId id="2656" r:id="rId22"/>
    <p:sldId id="2657" r:id="rId23"/>
    <p:sldId id="2725" r:id="rId24"/>
    <p:sldId id="258" r:id="rId25"/>
    <p:sldId id="259" r:id="rId26"/>
    <p:sldId id="2663" r:id="rId27"/>
    <p:sldId id="2726"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09" r:id="rId48"/>
    <p:sldId id="2728" r:id="rId49"/>
    <p:sldId id="2729" r:id="rId50"/>
    <p:sldId id="2730" r:id="rId51"/>
    <p:sldId id="2731" r:id="rId52"/>
    <p:sldId id="2732" r:id="rId53"/>
    <p:sldId id="2733" r:id="rId54"/>
    <p:sldId id="2734" r:id="rId55"/>
    <p:sldId id="2735" r:id="rId56"/>
    <p:sldId id="2736" r:id="rId57"/>
    <p:sldId id="2737" r:id="rId58"/>
    <p:sldId id="2738" r:id="rId59"/>
    <p:sldId id="2739" r:id="rId60"/>
    <p:sldId id="2740" r:id="rId61"/>
    <p:sldId id="2741" r:id="rId62"/>
    <p:sldId id="2742" r:id="rId63"/>
    <p:sldId id="2743" r:id="rId64"/>
    <p:sldId id="2744" r:id="rId65"/>
    <p:sldId id="2745" r:id="rId66"/>
    <p:sldId id="2746" r:id="rId67"/>
    <p:sldId id="2747" r:id="rId68"/>
    <p:sldId id="2748" r:id="rId69"/>
    <p:sldId id="2749" r:id="rId70"/>
    <p:sldId id="2750" r:id="rId71"/>
    <p:sldId id="2751" r:id="rId72"/>
    <p:sldId id="2752" r:id="rId73"/>
    <p:sldId id="2753" r:id="rId74"/>
    <p:sldId id="2754" r:id="rId75"/>
    <p:sldId id="2755" r:id="rId76"/>
    <p:sldId id="2718" r:id="rId77"/>
    <p:sldId id="2711" r:id="rId78"/>
    <p:sldId id="2756" r:id="rId79"/>
    <p:sldId id="2719" r:id="rId80"/>
    <p:sldId id="2712" r:id="rId81"/>
    <p:sldId id="2720" r:id="rId82"/>
    <p:sldId id="2757"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599"/>
            <p14:sldId id="2600"/>
            <p14:sldId id="2601"/>
            <p14:sldId id="2602"/>
            <p14:sldId id="2722"/>
            <p14:sldId id="2604"/>
            <p14:sldId id="2721"/>
            <p14:sldId id="2716"/>
            <p14:sldId id="2710"/>
            <p14:sldId id="2724"/>
            <p14:sldId id="2642"/>
            <p14:sldId id="2627"/>
            <p14:sldId id="2656"/>
            <p14:sldId id="2657"/>
            <p14:sldId id="2725"/>
            <p14:sldId id="258"/>
            <p14:sldId id="259"/>
            <p14:sldId id="2663"/>
            <p14:sldId id="2726"/>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6"/>
            <p14:sldId id="2719"/>
            <p14:sldId id="2712"/>
            <p14:sldId id="2720"/>
            <p14:sldId id="2757"/>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0" d="100"/>
          <a:sy n="70" d="100"/>
        </p:scale>
        <p:origin x="994"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27.06.2025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47</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17</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77</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80</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6/27/2025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6/27/2025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6/27/2025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6/27/2025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6/27/2025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6/27/2025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6/27/2025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6/27/2025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6/27/2025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6/27/2025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6/27/2025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6/27/2025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lstStyle/>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Ursprüngliche Meilensteinplanung</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Tatsächlicher 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C4C36-8DA3-11BD-F62F-D868EEDD9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00CF4-BE1D-7DB6-FEDE-26A86D88A39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51AF14CA-F885-C85B-07F8-76BC29CDE74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522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79768"/>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Kenntnisse</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95392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35997"/>
            <a:ext cx="11155680" cy="3767328"/>
          </a:xfrm>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6000" dirty="0"/>
              <a:t>6. Abschlussbemerkung</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2566949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a:xfrm>
            <a:off x="521208" y="2662812"/>
            <a:ext cx="11155680" cy="3512307"/>
          </a:xfrm>
        </p:spPr>
        <p:txBody>
          <a:bodyPr>
            <a:normAutofit/>
          </a:bodyPr>
          <a:lstStyle/>
          <a:p>
            <a:endParaRPr lang="de-DE" b="1" dirty="0"/>
          </a:p>
          <a:p>
            <a:r>
              <a:rPr lang="de-DE" b="1" dirty="0"/>
              <a:t>Formulierung des Projektziels</a:t>
            </a:r>
            <a:r>
              <a:rPr lang="de-DE" dirty="0"/>
              <a:t> in Abstimmung mit Wertkauf GmbH</a:t>
            </a:r>
          </a:p>
          <a:p>
            <a:r>
              <a:rPr lang="de-DE" dirty="0"/>
              <a:t>Definition der technischen &amp; wirtschaftlichen </a:t>
            </a:r>
            <a:r>
              <a:rPr lang="de-DE" b="1" dirty="0"/>
              <a:t>Rahmenbedingungen</a:t>
            </a:r>
            <a:endParaRPr lang="de-DE" dirty="0"/>
          </a:p>
          <a:p>
            <a:r>
              <a:rPr lang="de-DE" dirty="0"/>
              <a:t>Diskussion &amp; Festlegung der </a:t>
            </a:r>
            <a:r>
              <a:rPr lang="de-DE" b="1" dirty="0"/>
              <a:t>Bewertungsfunktion</a:t>
            </a:r>
          </a:p>
          <a:p>
            <a:r>
              <a:rPr lang="de-DE" dirty="0"/>
              <a:t>Identifikation zentraler </a:t>
            </a:r>
            <a:r>
              <a:rPr lang="de-DE" b="1" dirty="0"/>
              <a:t>Zielkonflikte</a:t>
            </a:r>
            <a:r>
              <a:rPr lang="de-DE" dirty="0"/>
              <a:t> (z. B. Präzision vs. Kundenakzeptanz)</a:t>
            </a:r>
          </a:p>
          <a:p>
            <a:r>
              <a:rPr lang="de-DE" dirty="0"/>
              <a:t>Erstellung &amp; </a:t>
            </a:r>
            <a:r>
              <a:rPr lang="de-DE" b="1" dirty="0"/>
              <a:t>Vorstellung des Projektauftrags </a:t>
            </a:r>
            <a:r>
              <a:rPr lang="de-DE" dirty="0"/>
              <a:t>(PDF + Präsentation)</a:t>
            </a:r>
          </a:p>
          <a:p>
            <a:endParaRPr lang="de-DE" b="1" dirty="0"/>
          </a:p>
        </p:txBody>
      </p:sp>
    </p:spTree>
    <p:extLst>
      <p:ext uri="{BB962C8B-B14F-4D97-AF65-F5344CB8AC3E}">
        <p14:creationId xmlns:p14="http://schemas.microsoft.com/office/powerpoint/2010/main" val="7501382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3441</Words>
  <Application>Microsoft Office PowerPoint</Application>
  <PresentationFormat>Breitbild</PresentationFormat>
  <Paragraphs>575</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vt:lpstr>
      <vt:lpstr>Genutzte Tools</vt:lpstr>
      <vt:lpstr>Kenntnisse</vt:lpstr>
      <vt:lpstr>Dummyfolie</vt:lpstr>
      <vt:lpstr>2. Projektauftrag</vt:lpstr>
      <vt:lpstr>Projektauftrag</vt:lpstr>
      <vt:lpstr>Meilenstein 1: Projektdefinition &amp; Zielklärung</vt:lpstr>
      <vt:lpstr>Meilenstein 2: Datenzugang &amp; Analyse</vt:lpstr>
      <vt:lpstr>5.3 Meilenstein 3: Datenaufbereitung &amp; Modellierung</vt:lpstr>
      <vt:lpstr>Meilenstein 4: Dokumentation &amp; Übergabe</vt:lpstr>
      <vt:lpstr>Artefakte</vt:lpstr>
      <vt:lpstr>Ursprüngliche Meilensteinplanung</vt:lpstr>
      <vt:lpstr>Tatsächlicher Meilensteinverlauf</vt:lpstr>
      <vt:lpstr>Dummyfolie</vt:lpstr>
      <vt:lpstr>3. Datenanalyse</vt:lpstr>
      <vt:lpstr>Fokus des zweiten Meilensteins</vt:lpstr>
      <vt:lpstr>Repräsentativität    </vt:lpstr>
      <vt:lpstr>Plausibilität</vt:lpstr>
      <vt:lpstr>Auffälligkeit – Kundenfeedback </vt:lpstr>
      <vt:lpstr>Lernkurve – Kamerasystem </vt:lpstr>
      <vt:lpstr>Transformation der Daten</vt:lpstr>
      <vt:lpstr>Aggregation der Daten</vt:lpstr>
      <vt:lpstr>Umgang mit unvollständigen Daten (1)</vt:lpstr>
      <vt:lpstr>Umgang mit unvollständigen Daten</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Schnittstelle im Detail</vt:lpstr>
      <vt:lpstr>6. Abschlussbemerkung</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252</cp:revision>
  <dcterms:created xsi:type="dcterms:W3CDTF">2025-04-25T09:01:47Z</dcterms:created>
  <dcterms:modified xsi:type="dcterms:W3CDTF">2025-06-27T13:09:57Z</dcterms:modified>
</cp:coreProperties>
</file>