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erriweather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Mako"/>
      <p:regular r:id="rId36"/>
    </p:embeddedFont>
    <p:embeddedFont>
      <p:font typeface="Crimson Tex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44" Type="http://schemas.openxmlformats.org/officeDocument/2006/relationships/font" Target="fonts/OpenSans-boldItalic.fntdata"/><Relationship Id="rId4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33" Type="http://schemas.openxmlformats.org/officeDocument/2006/relationships/font" Target="fonts/OpenSansSemiBold-boldItalic.fntdata"/><Relationship Id="rId32" Type="http://schemas.openxmlformats.org/officeDocument/2006/relationships/font" Target="fonts/OpenSansSemiBold-italic.fntdata"/><Relationship Id="rId35" Type="http://schemas.openxmlformats.org/officeDocument/2006/relationships/font" Target="fonts/RussoOne-regular.fntdata"/><Relationship Id="rId34" Type="http://schemas.openxmlformats.org/officeDocument/2006/relationships/font" Target="fonts/Vidaloka-regular.fntdata"/><Relationship Id="rId37" Type="http://schemas.openxmlformats.org/officeDocument/2006/relationships/font" Target="fonts/CrimsonText-regular.fntdata"/><Relationship Id="rId36" Type="http://schemas.openxmlformats.org/officeDocument/2006/relationships/font" Target="fonts/Mako-regular.fntdata"/><Relationship Id="rId39" Type="http://schemas.openxmlformats.org/officeDocument/2006/relationships/font" Target="fonts/CrimsonText-italic.fntdata"/><Relationship Id="rId38" Type="http://schemas.openxmlformats.org/officeDocument/2006/relationships/font" Target="fonts/CrimsonText-bold.fntdata"/><Relationship Id="rId20" Type="http://schemas.openxmlformats.org/officeDocument/2006/relationships/slide" Target="slides/slide16.xml"/><Relationship Id="rId22" Type="http://schemas.openxmlformats.org/officeDocument/2006/relationships/font" Target="fonts/MerriweatherLight-regular.fntdata"/><Relationship Id="rId21" Type="http://schemas.openxmlformats.org/officeDocument/2006/relationships/slide" Target="slides/slide17.xml"/><Relationship Id="rId24" Type="http://schemas.openxmlformats.org/officeDocument/2006/relationships/font" Target="fonts/MerriweatherLight-italic.fntdata"/><Relationship Id="rId23" Type="http://schemas.openxmlformats.org/officeDocument/2006/relationships/font" Target="fonts/MerriweatherLight-bold.fntdata"/><Relationship Id="rId26" Type="http://schemas.openxmlformats.org/officeDocument/2006/relationships/font" Target="fonts/Montserrat-regular.fntdata"/><Relationship Id="rId25" Type="http://schemas.openxmlformats.org/officeDocument/2006/relationships/font" Target="fonts/Merriweather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29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8471771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8471771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05aad17dc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05aad17dc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f7a3c50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f7a3c5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07aaa41f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07aaa41f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314707d2d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314707d2d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314707d2d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314707d2d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314707d2d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314707d2d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5aad17d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5aad17d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7a9a8b4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07a9a8b4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c7554a04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c7554a04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314707d2d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314707d2d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c7554a0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c7554a0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8" name="Google Shape;9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1" name="Google Shape;121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3" name="Google Shape;14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1" name="Google Shape;151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7" name="Google Shape;157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5" name="Google Shape;175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3" name="Google Shape;193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5" name="Google Shape;195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11" name="Google Shape;211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8" name="Google Shape;218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0" name="Google Shape;22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6" name="Google Shape;226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8" name="Google Shape;228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8" name="Google Shape;23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45" name="Google Shape;24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0" name="Google Shape;26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7" name="Google Shape;27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96" name="Google Shape;29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8" name="Google Shape;318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35" name="Google Shape;335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6" name="Google Shape;346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5" name="Google Shape;365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4" name="Google Shape;374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6" name="Google Shape;376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8" name="Google Shape;378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8" name="Google Shape;388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0" name="Google Shape;390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92" name="Google Shape;392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3" name="Google Shape;403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5" name="Google Shape;405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07" name="Google Shape;407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8" name="Google Shape;408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7" name="Google Shape;417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2" name="Google Shape;42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7" name="Google Shape;42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8" name="Google Shape;438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9" name="Google Shape;439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4" name="Google Shape;444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5" name="Google Shape;445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1" name="Google Shape;451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3" name="Google Shape;463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4" name="Google Shape;464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7" name="Google Shape;477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8" name="Google Shape;478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0" name="Google Shape;480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2" name="Google Shape;482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3" name="Google Shape;48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0" name="Google Shape;490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Google Shape;502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/asrama/index.php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>
            <p:ph type="ctrTitle"/>
          </p:nvPr>
        </p:nvSpPr>
        <p:spPr>
          <a:xfrm>
            <a:off x="885700" y="966975"/>
            <a:ext cx="76629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Georgia"/>
                <a:ea typeface="Georgia"/>
                <a:cs typeface="Georgia"/>
                <a:sym typeface="Georgia"/>
              </a:rPr>
              <a:t>MANUAL PENGGUNA 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Georgia"/>
                <a:ea typeface="Georgia"/>
                <a:cs typeface="Georgia"/>
                <a:sym typeface="Georgia"/>
              </a:rPr>
              <a:t>SISTEM TEMPAHAN ASRAMA</a:t>
            </a:r>
            <a:r>
              <a:rPr lang="en" sz="5600"/>
              <a:t> </a:t>
            </a:r>
            <a:endParaRPr sz="5600"/>
          </a:p>
        </p:txBody>
      </p:sp>
      <p:sp>
        <p:nvSpPr>
          <p:cNvPr id="525" name="Google Shape;525;p54"/>
          <p:cNvSpPr txBox="1"/>
          <p:nvPr>
            <p:ph idx="1" type="subTitle"/>
          </p:nvPr>
        </p:nvSpPr>
        <p:spPr>
          <a:xfrm>
            <a:off x="1039950" y="3572550"/>
            <a:ext cx="70641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NUR AYU NAZUREEN BINTI MD ANUAR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23221095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4" name="Google Shape;604;p63"/>
          <p:cNvSpPr txBox="1"/>
          <p:nvPr/>
        </p:nvSpPr>
        <p:spPr>
          <a:xfrm>
            <a:off x="6151600" y="1048401"/>
            <a:ext cx="2870100" cy="242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6. Log Akses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Bagi yang masuk pada sistem ini dapat diakses keluar masuk sistem pada halaman ‘Log Akses’.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Ianya dapat akses ‘User email’ pengguna dan masa.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5" name="Google Shape;605;p63"/>
          <p:cNvPicPr preferRelativeResize="0"/>
          <p:nvPr/>
        </p:nvPicPr>
        <p:blipFill rotWithShape="1">
          <a:blip r:embed="rId3">
            <a:alphaModFix/>
          </a:blip>
          <a:srcRect b="18864" l="0" r="0" t="0"/>
          <a:stretch/>
        </p:blipFill>
        <p:spPr>
          <a:xfrm>
            <a:off x="142125" y="1262375"/>
            <a:ext cx="5692524" cy="2162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64"/>
          <p:cNvSpPr txBox="1"/>
          <p:nvPr/>
        </p:nvSpPr>
        <p:spPr>
          <a:xfrm>
            <a:off x="257175" y="368450"/>
            <a:ext cx="3734100" cy="46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   Arahan Pengguna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7. Pendaftaran Pengguna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Pada log masuk pengguna, pada bahagian kiri terdapat ‘Pendaftaran Pengguna’ untuk pengguna yang belum daftar dan klik menu itu.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Kemudian, paparan memaparkan halaman ‘Pendaftaran Pelajar’.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 yang belum daftar boleh isi pada ruang kosong iaitu :-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a. Nombor pendaftaran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b. Nama penuh 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c. Gender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d. Nombor telefon 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e. Email id 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f. Password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Setelah mengisi ruang kosong, tekan butang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2" name="Google Shape;6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250" y="591225"/>
            <a:ext cx="1668675" cy="1432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3" name="Google Shape;61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950" y="2417450"/>
            <a:ext cx="4538509" cy="22836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4" name="Google Shape;614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9625" y="4701050"/>
            <a:ext cx="454625" cy="2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64"/>
          <p:cNvSpPr txBox="1"/>
          <p:nvPr/>
        </p:nvSpPr>
        <p:spPr>
          <a:xfrm>
            <a:off x="6264800" y="1848950"/>
            <a:ext cx="179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registration.php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65"/>
          <p:cNvSpPr txBox="1"/>
          <p:nvPr/>
        </p:nvSpPr>
        <p:spPr>
          <a:xfrm>
            <a:off x="5771125" y="1017800"/>
            <a:ext cx="3189000" cy="26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8. Log Masuk Admin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 adalah bahagian ‘log masuk Admin’ 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Masukkan username atau email dan masukkan kata laluan.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Seterusnya, boleh klik butang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2" name="Google Shape;6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5" y="1017800"/>
            <a:ext cx="4754499" cy="2976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3" name="Google Shape;6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350" y="3198225"/>
            <a:ext cx="598550" cy="3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66"/>
          <p:cNvSpPr txBox="1"/>
          <p:nvPr/>
        </p:nvSpPr>
        <p:spPr>
          <a:xfrm>
            <a:off x="185175" y="833250"/>
            <a:ext cx="2901000" cy="370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9. Dashboard Admin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 adalah halaman dashboard untuk admin.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melihat pendaftaran pelajar boleh klik pada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10. Menguruskan Pelajar Berdaftar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Halaman ini adalah butiran maklumat pelajar yang telah berdaftar.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0" name="Google Shape;630;p66"/>
          <p:cNvPicPr preferRelativeResize="0"/>
          <p:nvPr/>
        </p:nvPicPr>
        <p:blipFill rotWithShape="1">
          <a:blip r:embed="rId3">
            <a:alphaModFix/>
          </a:blip>
          <a:srcRect b="0" l="15325" r="0" t="0"/>
          <a:stretch/>
        </p:blipFill>
        <p:spPr>
          <a:xfrm>
            <a:off x="3507875" y="524625"/>
            <a:ext cx="5408949" cy="142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1" name="Google Shape;6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875" y="2053650"/>
            <a:ext cx="2799900" cy="103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2" name="Google Shape;63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700" y="2647025"/>
            <a:ext cx="1085850" cy="209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3" name="Google Shape;633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7875" y="3205138"/>
            <a:ext cx="5675010" cy="142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67"/>
          <p:cNvSpPr txBox="1"/>
          <p:nvPr/>
        </p:nvSpPr>
        <p:spPr>
          <a:xfrm>
            <a:off x="421775" y="576075"/>
            <a:ext cx="2839200" cy="38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11. Jumlah Bilik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Tekan                      untuk pergi halaman jumlah bilik.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Halaman memaparkan bilik yang telah berdaftar.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admin ingin padam data bilik sila tekan       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Kemudian, pop up akan mengeluarkan       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0" name="Google Shape;64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575" y="576075"/>
            <a:ext cx="3293725" cy="123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1" name="Google Shape;64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425" y="1410175"/>
            <a:ext cx="723900" cy="200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2" name="Google Shape;64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3375" y="1965675"/>
            <a:ext cx="5578226" cy="20311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3" name="Google Shape;643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7825" y="2719308"/>
            <a:ext cx="200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350" y="3531978"/>
            <a:ext cx="2076051" cy="5190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68"/>
          <p:cNvSpPr txBox="1"/>
          <p:nvPr/>
        </p:nvSpPr>
        <p:spPr>
          <a:xfrm>
            <a:off x="432050" y="668650"/>
            <a:ext cx="2818800" cy="390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12. Tambah Kursus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 boleh menambah kursus pada halaman tambah kursus.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13. Urus Kursus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 juga boleh urus kursus, jika mahu padam data klik          dan pop up akan keluarkan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1" name="Google Shape;65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400" y="504075"/>
            <a:ext cx="5372326" cy="1854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2" name="Google Shape;652;p68"/>
          <p:cNvSpPr/>
          <p:nvPr/>
        </p:nvSpPr>
        <p:spPr>
          <a:xfrm>
            <a:off x="2808350" y="1666500"/>
            <a:ext cx="9960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250" y="2511207"/>
            <a:ext cx="5588348" cy="18200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4" name="Google Shape;65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438" y="3562833"/>
            <a:ext cx="200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775" y="4005178"/>
            <a:ext cx="2076051" cy="5190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69"/>
          <p:cNvSpPr txBox="1"/>
          <p:nvPr/>
        </p:nvSpPr>
        <p:spPr>
          <a:xfrm>
            <a:off x="6100175" y="637800"/>
            <a:ext cx="2818800" cy="35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14. Tambah Bilik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 boleh tambah bilik dan masukkan maklumat pada ruang kosong.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Kemudian, tekan butang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15. Urus Bilik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 juga boleh melihat data yang telah di tambah.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5" y="541400"/>
            <a:ext cx="5583949" cy="190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3" name="Google Shape;66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225" y="2446400"/>
            <a:ext cx="6762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13" y="2714225"/>
            <a:ext cx="5678426" cy="167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70"/>
          <p:cNvSpPr txBox="1"/>
          <p:nvPr/>
        </p:nvSpPr>
        <p:spPr>
          <a:xfrm>
            <a:off x="370325" y="1162400"/>
            <a:ext cx="2818800" cy="231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16. Logout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telah selesai menggunakan sistem ini, pada bahagian kanan atas terdapat gambar profile.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 boleh klik ‘Logout’ untuk keluar dari sistem.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1" name="Google Shape;671;p70"/>
          <p:cNvPicPr preferRelativeResize="0"/>
          <p:nvPr/>
        </p:nvPicPr>
        <p:blipFill rotWithShape="1">
          <a:blip r:embed="rId3">
            <a:alphaModFix/>
          </a:blip>
          <a:srcRect b="23827" l="0" r="0" t="11317"/>
          <a:stretch/>
        </p:blipFill>
        <p:spPr>
          <a:xfrm>
            <a:off x="3526675" y="1460650"/>
            <a:ext cx="5526624" cy="201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1" name="Google Shape;531;p55"/>
          <p:cNvSpPr txBox="1"/>
          <p:nvPr>
            <p:ph idx="3" type="subTitle"/>
          </p:nvPr>
        </p:nvSpPr>
        <p:spPr>
          <a:xfrm>
            <a:off x="1655200" y="1942925"/>
            <a:ext cx="2778600" cy="8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TUJUAN PROJEK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Google Shape;532;p55"/>
          <p:cNvSpPr txBox="1"/>
          <p:nvPr>
            <p:ph idx="1" type="subTitle"/>
          </p:nvPr>
        </p:nvSpPr>
        <p:spPr>
          <a:xfrm>
            <a:off x="5001000" y="1942925"/>
            <a:ext cx="2486100" cy="8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KELEBIHAN PROJEK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3" name="Google Shape;533;p55"/>
          <p:cNvSpPr txBox="1"/>
          <p:nvPr>
            <p:ph idx="7" type="subTitle"/>
          </p:nvPr>
        </p:nvSpPr>
        <p:spPr>
          <a:xfrm>
            <a:off x="3065525" y="3651950"/>
            <a:ext cx="3518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LANGKAH-LANGKAH MANUAL PENGGUNA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4" name="Google Shape;534;p55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5" name="Google Shape;535;p55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6" name="Google Shape;536;p55"/>
          <p:cNvSpPr txBox="1"/>
          <p:nvPr>
            <p:ph idx="14" type="title"/>
          </p:nvPr>
        </p:nvSpPr>
        <p:spPr>
          <a:xfrm>
            <a:off x="4052400" y="27970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7" name="Google Shape;53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title"/>
          </p:nvPr>
        </p:nvSpPr>
        <p:spPr>
          <a:xfrm>
            <a:off x="1712250" y="473100"/>
            <a:ext cx="57195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SISTEM TEMPAHAN ASRAMA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Google Shape;543;p56"/>
          <p:cNvSpPr txBox="1"/>
          <p:nvPr>
            <p:ph idx="1" type="subTitle"/>
          </p:nvPr>
        </p:nvSpPr>
        <p:spPr>
          <a:xfrm>
            <a:off x="1842900" y="2392348"/>
            <a:ext cx="5458200" cy="1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Untuk memudahkan pengguna untuk membuat tempahan asrama secara atas talian dengan mudah. Ianya juga dapat membantu data data maklumat diri lebih teratur, teliti dan mudah untuk dicari. </a:t>
            </a:r>
            <a:r>
              <a:rPr lang="en"/>
              <a:t>   </a:t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720100" y="1522075"/>
            <a:ext cx="213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TUJUANNYA :-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Google Shape;54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/>
          <p:nvPr>
            <p:ph type="title"/>
          </p:nvPr>
        </p:nvSpPr>
        <p:spPr>
          <a:xfrm>
            <a:off x="1069850" y="445025"/>
            <a:ext cx="63420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KELEBIHAN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SISTEM TEMPAHAN ASRAMA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Google Shape;551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2530050" y="2633575"/>
            <a:ext cx="4083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   Dapat mengumpulkan data dengan lebih tersusun dan efisyen.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57"/>
          <p:cNvSpPr txBox="1"/>
          <p:nvPr/>
        </p:nvSpPr>
        <p:spPr>
          <a:xfrm>
            <a:off x="4443375" y="3446200"/>
            <a:ext cx="38577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3. Dapat memudahkan pengguna mengisi maklumat dengan lebih teliti.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57"/>
          <p:cNvSpPr txBox="1"/>
          <p:nvPr/>
        </p:nvSpPr>
        <p:spPr>
          <a:xfrm>
            <a:off x="802400" y="1892875"/>
            <a:ext cx="3991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 menjimatkan masa daripada daftar secara bersemuka.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58"/>
          <p:cNvSpPr txBox="1"/>
          <p:nvPr/>
        </p:nvSpPr>
        <p:spPr>
          <a:xfrm>
            <a:off x="5657850" y="678950"/>
            <a:ext cx="3260700" cy="386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   Arahan Pengguna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Log Masuk Pengguna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Gunakan pelayar web url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u="sng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http://localhost/asrama/index.php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untuk ke website.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Masukkan email atau nombor pendaftaran dan masukkan kata laluan.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Kemudian, tekan butang        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ntuk masuk ke website Sistem                                   Tempahan Asrama.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terlupa kata laluan boleh klik pada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8" y="1279213"/>
            <a:ext cx="5278174" cy="2585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2" name="Google Shape;56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6500" y="2879325"/>
            <a:ext cx="598550" cy="3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938" y="3958600"/>
            <a:ext cx="11525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8"/>
          <p:cNvSpPr txBox="1"/>
          <p:nvPr/>
        </p:nvSpPr>
        <p:spPr>
          <a:xfrm>
            <a:off x="2266613" y="740675"/>
            <a:ext cx="1152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index.php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59"/>
          <p:cNvSpPr txBox="1"/>
          <p:nvPr/>
        </p:nvSpPr>
        <p:spPr>
          <a:xfrm>
            <a:off x="308625" y="540000"/>
            <a:ext cx="3518100" cy="416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Dashboard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 adalah halaman untuk ‘Dashboard’.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hendak melihat ‘My profile’ sila klik                             untuk lebih lanjut.    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 adalah halaman butiran maklumat Muhammad Iqmal’s, jika untuk mengemaskini maklumat boleh tukar pada halaman ini.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Apabila sudah selesai mengemaskini maklumat boleh klik pada butang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 akan mengeluarkan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59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4537413" y="452600"/>
            <a:ext cx="4060399" cy="1687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2" name="Google Shape;57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975" y="2139675"/>
            <a:ext cx="717850" cy="22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3" name="Google Shape;57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200" y="2242575"/>
            <a:ext cx="4950825" cy="21142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4" name="Google Shape;574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4475" y="3769900"/>
            <a:ext cx="625900" cy="2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9"/>
          <p:cNvPicPr preferRelativeResize="0"/>
          <p:nvPr/>
        </p:nvPicPr>
        <p:blipFill rotWithShape="1">
          <a:blip r:embed="rId7">
            <a:alphaModFix/>
          </a:blip>
          <a:srcRect b="47061" l="0" r="58991" t="0"/>
          <a:stretch/>
        </p:blipFill>
        <p:spPr>
          <a:xfrm>
            <a:off x="1294275" y="4209902"/>
            <a:ext cx="12367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9"/>
          <p:cNvSpPr txBox="1"/>
          <p:nvPr/>
        </p:nvSpPr>
        <p:spPr>
          <a:xfrm>
            <a:off x="5770350" y="4384925"/>
            <a:ext cx="159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my-profile.php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60"/>
          <p:cNvSpPr txBox="1"/>
          <p:nvPr/>
        </p:nvSpPr>
        <p:spPr>
          <a:xfrm>
            <a:off x="133725" y="519450"/>
            <a:ext cx="2777400" cy="410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Tempah Asrama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membuat tempahan asrama, isi maklumat bilik pada ruang yang kosong yang disediakan seperti :-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 Room no.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b. Seater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c. Bayaran Sebulan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d. Food Status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e. Stay From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f. Jangka Masa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Ianya dapat memudahkan urusan untuk mengisi maklumat pengguna.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3" name="Google Shape;5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00" y="851925"/>
            <a:ext cx="5928050" cy="3064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61"/>
          <p:cNvSpPr txBox="1"/>
          <p:nvPr/>
        </p:nvSpPr>
        <p:spPr>
          <a:xfrm>
            <a:off x="133725" y="882150"/>
            <a:ext cx="2777400" cy="337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Maklumat Peribadi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Seterusnya, masukkan maklumat peribadi pada ruang kosong untuk membuat tempahan asrama.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 Course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b. No Pendaftaran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c.  First Name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d. Last Name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e. Jantina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f. Contact No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 Email id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950" y="1150225"/>
            <a:ext cx="5928075" cy="26105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62"/>
          <p:cNvSpPr txBox="1"/>
          <p:nvPr/>
        </p:nvSpPr>
        <p:spPr>
          <a:xfrm>
            <a:off x="6089900" y="491225"/>
            <a:ext cx="2777400" cy="417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Arahan Pengguna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Change Password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mahu menukar kata laluan dari mengelakkan sebarang keraguan, pengguna boleh pergi ke halaman ‘Change Password’.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Masukkan ‘old Password’ yang digunakan.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Kemudian, masukkan ‘New Password’ dan ‘Confirm Password’ yang telah tukar.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selesai, boleh tekan butang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75" y="1314825"/>
            <a:ext cx="5785100" cy="22721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8" name="Google Shape;59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000" y="4130276"/>
            <a:ext cx="83192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