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09" autoAdjust="0"/>
  </p:normalViewPr>
  <p:slideViewPr>
    <p:cSldViewPr>
      <p:cViewPr>
        <p:scale>
          <a:sx n="86" d="100"/>
          <a:sy n="86" d="100"/>
        </p:scale>
        <p:origin x="-134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3AE1C-F37B-49DA-AEAE-8034DB0CF8EF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B9FF6-8805-47EB-B9A4-1521149BFEB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42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pulls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(P) -&gt;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{element(2,case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process_info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P,registered_name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[] -&gt;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process_info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P,initial_call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R -&gt;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element(2,process_info(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P,current_function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))}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_:_ -&gt;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(G) -&gt;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trace,Sender,send,true,Rec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-&gt;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io:fwrite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("~p -&gt; ~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p~n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[Pi(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Pi(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)]);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_ -&gt; ok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G(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spawn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-&gt;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register(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trip,self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()),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erlang:trace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all,true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,[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]),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B9FF6-8805-47EB-B9A4-1521149BFEB5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dbg:tracer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dbg:p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all,m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B9FF6-8805-47EB-B9A4-1521149BFEB5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&gt;&gt; można pokazać w </a:t>
            </a:r>
            <a:r>
              <a:rPr lang="pl-PL" dirty="0" err="1" smtClean="0"/>
              <a:t>shellu</a:t>
            </a:r>
            <a:r>
              <a:rPr lang="pl-PL" dirty="0" smtClean="0"/>
              <a:t> jak </a:t>
            </a:r>
            <a:r>
              <a:rPr lang="pl-PL" dirty="0" err="1" smtClean="0"/>
              <a:t>redbug</a:t>
            </a:r>
            <a:r>
              <a:rPr lang="pl-PL" dirty="0" smtClean="0"/>
              <a:t> help wygląda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B9FF6-8805-47EB-B9A4-1521149BFEB5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RTP = </a:t>
            </a:r>
            <a:r>
              <a:rPr lang="pl-PL" dirty="0" err="1" smtClean="0"/>
              <a:t>restricted</a:t>
            </a:r>
            <a:r>
              <a:rPr lang="pl-PL" dirty="0" smtClean="0"/>
              <a:t> </a:t>
            </a:r>
            <a:r>
              <a:rPr lang="pl-PL" dirty="0" err="1" smtClean="0"/>
              <a:t>trace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B9FF6-8805-47EB-B9A4-1521149BFEB5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71FA-85DA-4CA3-B29E-70833224A5CE}" type="datetimeFigureOut">
              <a:rPr lang="pl-PL" smtClean="0"/>
              <a:pPr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0AFA-5BBA-45D7-A179-0F7E7C35E4A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redbug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interface to the tracing </a:t>
            </a:r>
            <a:r>
              <a:rPr lang="en-US" dirty="0" smtClean="0"/>
              <a:t>functionality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 </a:t>
            </a:r>
            <a:r>
              <a:rPr lang="pl-PL" dirty="0" err="1" smtClean="0"/>
              <a:t>tracingu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Użycie: {nazwa, argument}</a:t>
            </a:r>
          </a:p>
          <a:p>
            <a:r>
              <a:rPr lang="pl-PL" dirty="0" smtClean="0"/>
              <a:t>time, </a:t>
            </a:r>
            <a:r>
              <a:rPr lang="pl-PL" dirty="0" err="1" smtClean="0"/>
              <a:t>msgs</a:t>
            </a:r>
            <a:r>
              <a:rPr lang="pl-PL" dirty="0" smtClean="0"/>
              <a:t> (N) – czas/ilość wiadomości po której należy skończyć </a:t>
            </a:r>
            <a:r>
              <a:rPr lang="pl-PL" dirty="0" err="1" smtClean="0"/>
              <a:t>tracing</a:t>
            </a:r>
            <a:endParaRPr lang="pl-PL" dirty="0" smtClean="0"/>
          </a:p>
          <a:p>
            <a:r>
              <a:rPr lang="pl-PL" dirty="0" err="1" smtClean="0"/>
              <a:t>procs</a:t>
            </a:r>
            <a:r>
              <a:rPr lang="pl-PL" dirty="0" smtClean="0"/>
              <a:t> </a:t>
            </a:r>
            <a:r>
              <a:rPr lang="pl-PL" dirty="0" err="1" smtClean="0"/>
              <a:t>(al</a:t>
            </a:r>
            <a:r>
              <a:rPr lang="pl-PL" dirty="0" smtClean="0"/>
              <a:t>l|[</a:t>
            </a:r>
            <a:r>
              <a:rPr lang="pl-PL" dirty="0" err="1" smtClean="0"/>
              <a:t>Pid</a:t>
            </a:r>
            <a:r>
              <a:rPr lang="pl-PL" dirty="0" smtClean="0"/>
              <a:t>]|atom(</a:t>
            </a:r>
            <a:r>
              <a:rPr lang="pl-PL" dirty="0" err="1" smtClean="0"/>
              <a:t>RegName</a:t>
            </a:r>
            <a:r>
              <a:rPr lang="pl-PL" dirty="0" smtClean="0"/>
              <a:t>)) – proces którego ma dotyczyć śledzenie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 </a:t>
            </a:r>
            <a:r>
              <a:rPr lang="pl-PL" dirty="0" err="1" smtClean="0"/>
              <a:t>tracingu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print_file</a:t>
            </a:r>
            <a:r>
              <a:rPr lang="pl-PL" dirty="0" smtClean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Name</a:t>
            </a:r>
            <a:r>
              <a:rPr lang="pl-PL" dirty="0" smtClean="0"/>
              <a:t>) – drukuje informacje do pliku zamiast na terminal</a:t>
            </a:r>
          </a:p>
          <a:p>
            <a:r>
              <a:rPr lang="pl-PL" dirty="0" smtClean="0"/>
              <a:t>file (</a:t>
            </a:r>
            <a:r>
              <a:rPr lang="pl-PL" dirty="0" err="1" smtClean="0"/>
              <a:t>Name</a:t>
            </a:r>
            <a:r>
              <a:rPr lang="pl-PL" dirty="0" smtClean="0"/>
              <a:t>) – informacje zapisywane w pliku jako .</a:t>
            </a:r>
            <a:r>
              <a:rPr lang="pl-PL" dirty="0" err="1" smtClean="0"/>
              <a:t>trc</a:t>
            </a:r>
            <a:endParaRPr lang="pl-PL" dirty="0" smtClean="0"/>
          </a:p>
          <a:p>
            <a:r>
              <a:rPr lang="pl-PL" dirty="0" err="1" smtClean="0"/>
              <a:t>arity</a:t>
            </a:r>
            <a:r>
              <a:rPr lang="pl-PL" dirty="0" smtClean="0"/>
              <a:t> (</a:t>
            </a:r>
            <a:r>
              <a:rPr lang="pl-PL" dirty="0" err="1" smtClean="0"/>
              <a:t>true|false</a:t>
            </a:r>
            <a:r>
              <a:rPr lang="pl-PL" dirty="0" smtClean="0"/>
              <a:t>) – ilość argumentów zamiast listy argumentów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erlang:trace</a:t>
            </a:r>
            <a:r>
              <a:rPr lang="pl-PL" dirty="0" smtClean="0"/>
              <a:t> &amp; </a:t>
            </a:r>
            <a:r>
              <a:rPr lang="pl-PL" dirty="0" err="1" smtClean="0"/>
              <a:t>trace_patterns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Wbudowane narzędzia do śledzenia procesów i funkcji</a:t>
            </a:r>
          </a:p>
          <a:p>
            <a:r>
              <a:rPr lang="pl-PL" dirty="0" smtClean="0"/>
              <a:t>Zwracają bardzo wiele przydatnych informacji (szczegóły wywołania funkcji, komunikaty procesów itp.)</a:t>
            </a:r>
          </a:p>
          <a:p>
            <a:r>
              <a:rPr lang="pl-PL" dirty="0" smtClean="0"/>
              <a:t>Skomplikowane w użyciu</a:t>
            </a:r>
          </a:p>
          <a:p>
            <a:r>
              <a:rPr lang="pl-PL" dirty="0" smtClean="0"/>
              <a:t>Opierają się na nich </a:t>
            </a:r>
            <a:r>
              <a:rPr lang="pl-PL" dirty="0" err="1" smtClean="0"/>
              <a:t>debuggery</a:t>
            </a:r>
            <a:r>
              <a:rPr lang="pl-PL" dirty="0" smtClean="0"/>
              <a:t> </a:t>
            </a:r>
            <a:r>
              <a:rPr lang="pl-PL" dirty="0" err="1" smtClean="0"/>
              <a:t>Erlanga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t">
              <a:buFont typeface="+mj-lt"/>
              <a:buAutoNum type="arabicPeriod"/>
            </a:pPr>
            <a:r>
              <a:rPr lang="pl-PL" sz="3700" i="1" dirty="0">
                <a:solidFill>
                  <a:srgbClr val="666666"/>
                </a:solidFill>
                <a:latin typeface="Consolas"/>
              </a:rPr>
              <a:t>%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pulls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out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process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info for a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given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pid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.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45B3E6"/>
                </a:solidFill>
                <a:latin typeface="Consolas"/>
              </a:rPr>
              <a:t>Pi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014EA4"/>
                </a:solidFill>
                <a:latin typeface="Consolas"/>
              </a:rPr>
              <a:t>=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186895"/>
                </a:solidFill>
                <a:latin typeface="Consolas"/>
              </a:rPr>
              <a:t>fun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P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-&gt;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186895"/>
                </a:solidFill>
                <a:latin typeface="Consolas"/>
              </a:rPr>
              <a:t>try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{</a:t>
            </a:r>
            <a:r>
              <a:rPr lang="pl-PL" sz="3700" dirty="0">
                <a:solidFill>
                  <a:srgbClr val="FA6FFF"/>
                </a:solidFill>
                <a:latin typeface="Consolas"/>
              </a:rPr>
              <a:t>element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>
                <a:solidFill>
                  <a:srgbClr val="FF9600"/>
                </a:solidFill>
                <a:latin typeface="Consolas"/>
              </a:rPr>
              <a:t>2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>
                <a:solidFill>
                  <a:srgbClr val="186895"/>
                </a:solidFill>
                <a:latin typeface="Consolas"/>
              </a:rPr>
              <a:t>case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FA6FFF"/>
                </a:solidFill>
                <a:latin typeface="Consolas"/>
              </a:rPr>
              <a:t>process_info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P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FA6FFF"/>
                </a:solidFill>
                <a:latin typeface="Consolas"/>
              </a:rPr>
              <a:t>registered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_name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186895"/>
                </a:solidFill>
                <a:latin typeface="Consolas"/>
              </a:rPr>
              <a:t>of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             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[]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-&gt;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FA6FFF"/>
                </a:solidFill>
                <a:latin typeface="Consolas"/>
              </a:rPr>
              <a:t>process_info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P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initial_call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;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             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R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-&gt;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R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            </a:t>
            </a:r>
            <a:r>
              <a:rPr lang="pl-PL" sz="3700" dirty="0">
                <a:solidFill>
                  <a:srgbClr val="186895"/>
                </a:solidFill>
                <a:latin typeface="Consolas"/>
              </a:rPr>
              <a:t>end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  </a:t>
            </a:r>
            <a:r>
              <a:rPr lang="pl-PL" sz="3700" dirty="0">
                <a:solidFill>
                  <a:srgbClr val="FA6FFF"/>
                </a:solidFill>
                <a:latin typeface="Consolas"/>
              </a:rPr>
              <a:t>element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>
                <a:solidFill>
                  <a:srgbClr val="FF9600"/>
                </a:solidFill>
                <a:latin typeface="Consolas"/>
              </a:rPr>
              <a:t>2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>
                <a:solidFill>
                  <a:srgbClr val="FA6FFF"/>
                </a:solidFill>
                <a:latin typeface="Consolas"/>
              </a:rPr>
              <a:t>process_info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P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current_function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))}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186895"/>
                </a:solidFill>
                <a:latin typeface="Consolas"/>
              </a:rPr>
              <a:t>catch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_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:_ 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-&gt;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006600"/>
                </a:solidFill>
                <a:latin typeface="Consolas"/>
              </a:rPr>
              <a:t>dead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186895"/>
                </a:solidFill>
                <a:latin typeface="Consolas"/>
              </a:rPr>
              <a:t>end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186895"/>
                </a:solidFill>
                <a:latin typeface="Consolas"/>
              </a:rPr>
              <a:t>end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.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pl-PL" sz="3700" i="1" dirty="0">
                <a:solidFill>
                  <a:srgbClr val="666666"/>
                </a:solidFill>
                <a:latin typeface="Consolas"/>
              </a:rPr>
              <a:t>%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called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by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Init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.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receives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trace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messages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,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filters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,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logs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the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hits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.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 err="1">
                <a:solidFill>
                  <a:srgbClr val="45B3E6"/>
                </a:solidFill>
                <a:latin typeface="Consolas"/>
              </a:rPr>
              <a:t>Loop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014EA4"/>
                </a:solidFill>
                <a:latin typeface="Consolas"/>
              </a:rPr>
              <a:t>=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186895"/>
                </a:solidFill>
                <a:latin typeface="Consolas"/>
              </a:rPr>
              <a:t>fun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G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-&gt;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pl-PL" sz="3700" dirty="0" err="1">
                <a:solidFill>
                  <a:srgbClr val="186895"/>
                </a:solidFill>
                <a:latin typeface="Consolas"/>
              </a:rPr>
              <a:t>receive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{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trace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Sender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send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true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Rec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}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-&gt;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FF4E18"/>
                </a:solidFill>
                <a:latin typeface="Consolas"/>
              </a:rPr>
              <a:t>io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pl-PL" sz="3700" dirty="0" err="1">
                <a:solidFill>
                  <a:srgbClr val="FF3C00"/>
                </a:solidFill>
                <a:latin typeface="Consolas"/>
              </a:rPr>
              <a:t>fwrite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>
                <a:solidFill>
                  <a:srgbClr val="FF7800"/>
                </a:solidFill>
                <a:latin typeface="Consolas"/>
              </a:rPr>
              <a:t>"~p -&gt; ~</a:t>
            </a:r>
            <a:r>
              <a:rPr lang="pl-PL" sz="3700" dirty="0" err="1">
                <a:solidFill>
                  <a:srgbClr val="FF7800"/>
                </a:solidFill>
                <a:latin typeface="Consolas"/>
              </a:rPr>
              <a:t>p~n</a:t>
            </a:r>
            <a:r>
              <a:rPr lang="pl-PL" sz="3700" dirty="0">
                <a:solidFill>
                  <a:srgbClr val="FF7800"/>
                </a:solidFill>
                <a:latin typeface="Consolas"/>
              </a:rPr>
              <a:t>"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[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P</a:t>
            </a:r>
            <a:r>
              <a:rPr lang="pl-PL" sz="3700" dirty="0">
                <a:solidFill>
                  <a:srgbClr val="FF3C00"/>
                </a:solidFill>
                <a:latin typeface="Consolas"/>
              </a:rPr>
              <a:t>i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Sender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P</a:t>
            </a:r>
            <a:r>
              <a:rPr lang="pl-PL" sz="3700" dirty="0">
                <a:solidFill>
                  <a:srgbClr val="FF3C00"/>
                </a:solidFill>
                <a:latin typeface="Consolas"/>
              </a:rPr>
              <a:t>i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Rec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)])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;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_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-&gt;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006600"/>
                </a:solidFill>
                <a:latin typeface="Consolas"/>
              </a:rPr>
              <a:t>ok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186895"/>
                </a:solidFill>
                <a:latin typeface="Consolas"/>
              </a:rPr>
              <a:t>end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G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>
                <a:solidFill>
                  <a:srgbClr val="45B3E6"/>
                </a:solidFill>
                <a:latin typeface="Consolas"/>
              </a:rPr>
              <a:t>G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186895"/>
                </a:solidFill>
                <a:latin typeface="Consolas"/>
              </a:rPr>
              <a:t>end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.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i="1" dirty="0">
                <a:solidFill>
                  <a:srgbClr val="666666"/>
                </a:solidFill>
                <a:latin typeface="Consolas"/>
              </a:rPr>
              <a:t>%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called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by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spawn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.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registers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,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starts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the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trace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,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calls</a:t>
            </a:r>
            <a:r>
              <a:rPr lang="pl-PL" sz="3700" i="1" dirty="0">
                <a:solidFill>
                  <a:srgbClr val="666666"/>
                </a:solidFill>
                <a:latin typeface="Consolas"/>
              </a:rPr>
              <a:t> </a:t>
            </a:r>
            <a:r>
              <a:rPr lang="pl-PL" sz="3700" i="1" dirty="0" err="1">
                <a:solidFill>
                  <a:srgbClr val="666666"/>
                </a:solidFill>
                <a:latin typeface="Consolas"/>
              </a:rPr>
              <a:t>Loop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 err="1">
                <a:solidFill>
                  <a:srgbClr val="45B3E6"/>
                </a:solidFill>
                <a:latin typeface="Consolas"/>
              </a:rPr>
              <a:t>Init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014EA4"/>
                </a:solidFill>
                <a:latin typeface="Consolas"/>
              </a:rPr>
              <a:t>=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 err="1">
                <a:solidFill>
                  <a:srgbClr val="186895"/>
                </a:solidFill>
                <a:latin typeface="Consolas"/>
              </a:rPr>
              <a:t>fun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()</a:t>
            </a:r>
            <a:r>
              <a:rPr lang="pl-PL" sz="3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-&gt;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pl-PL" sz="3700" dirty="0">
                <a:solidFill>
                  <a:srgbClr val="FA6FFF"/>
                </a:solidFill>
                <a:latin typeface="Consolas"/>
              </a:rPr>
              <a:t>register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trip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FA6FFF"/>
                </a:solidFill>
                <a:latin typeface="Consolas"/>
              </a:rPr>
              <a:t>self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())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pl-PL" sz="3700" dirty="0" err="1">
                <a:solidFill>
                  <a:srgbClr val="FF4E18"/>
                </a:solidFill>
                <a:latin typeface="Consolas"/>
              </a:rPr>
              <a:t>erlang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pl-PL" sz="3700" dirty="0" err="1">
                <a:solidFill>
                  <a:srgbClr val="FF3C00"/>
                </a:solidFill>
                <a:latin typeface="Consolas"/>
              </a:rPr>
              <a:t>trace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all</a:t>
            </a:r>
            <a:r>
              <a:rPr lang="pl-PL" sz="3700" dirty="0" err="1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true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[</a:t>
            </a:r>
            <a:r>
              <a:rPr lang="pl-PL" sz="3700" dirty="0" err="1">
                <a:solidFill>
                  <a:srgbClr val="000000"/>
                </a:solidFill>
                <a:latin typeface="Consolas"/>
              </a:rPr>
              <a:t>send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])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,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L</a:t>
            </a:r>
            <a:r>
              <a:rPr lang="pl-PL" sz="3700" dirty="0" err="1">
                <a:solidFill>
                  <a:srgbClr val="FF3C00"/>
                </a:solidFill>
                <a:latin typeface="Consolas"/>
              </a:rPr>
              <a:t>oop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(</a:t>
            </a:r>
            <a:r>
              <a:rPr lang="pl-PL" sz="3700" dirty="0" err="1">
                <a:solidFill>
                  <a:srgbClr val="45B3E6"/>
                </a:solidFill>
                <a:latin typeface="Consolas"/>
              </a:rPr>
              <a:t>Loop</a:t>
            </a:r>
            <a:r>
              <a:rPr lang="pl-PL" sz="3700" dirty="0">
                <a:solidFill>
                  <a:srgbClr val="109AB8"/>
                </a:solidFill>
                <a:latin typeface="Consolas"/>
              </a:rPr>
              <a:t>)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pl-PL" sz="3700" dirty="0">
                <a:solidFill>
                  <a:srgbClr val="186895"/>
                </a:solidFill>
                <a:latin typeface="Consolas"/>
              </a:rPr>
              <a:t>end</a:t>
            </a:r>
            <a:r>
              <a:rPr lang="pl-PL" sz="3700" dirty="0">
                <a:solidFill>
                  <a:srgbClr val="6BB810"/>
                </a:solidFill>
                <a:latin typeface="Consolas"/>
              </a:rPr>
              <a:t>.</a:t>
            </a:r>
            <a:endParaRPr lang="pl-PL" sz="3700" dirty="0">
              <a:solidFill>
                <a:srgbClr val="000000"/>
              </a:solidFill>
              <a:latin typeface="Consolas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51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erlang:dbg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Dodaje tekstowy interfejs do </a:t>
            </a:r>
            <a:r>
              <a:rPr lang="pl-PL" dirty="0" err="1" smtClean="0"/>
              <a:t>erlang:trace</a:t>
            </a:r>
            <a:endParaRPr lang="pl-PL" dirty="0" smtClean="0"/>
          </a:p>
          <a:p>
            <a:r>
              <a:rPr lang="pl-PL" dirty="0"/>
              <a:t>Skomplikowana obsługa</a:t>
            </a:r>
            <a:endParaRPr lang="pl-PL" dirty="0" smtClean="0"/>
          </a:p>
          <a:p>
            <a:r>
              <a:rPr lang="pl-PL" dirty="0" smtClean="0"/>
              <a:t>Dość łatwo o błędy</a:t>
            </a:r>
          </a:p>
          <a:p>
            <a:r>
              <a:rPr lang="pl-PL" dirty="0" smtClean="0"/>
              <a:t>Mało bezpieczny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redbug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Część pakietu </a:t>
            </a:r>
            <a:r>
              <a:rPr lang="pl-PL" dirty="0" err="1"/>
              <a:t>eper</a:t>
            </a:r>
            <a:endParaRPr lang="pl-PL" dirty="0"/>
          </a:p>
          <a:p>
            <a:r>
              <a:rPr lang="pl-PL" dirty="0" err="1" smtClean="0"/>
              <a:t>Mats</a:t>
            </a:r>
            <a:r>
              <a:rPr lang="pl-PL" dirty="0" smtClean="0"/>
              <a:t> </a:t>
            </a:r>
            <a:r>
              <a:rPr lang="pl-PL" dirty="0" err="1" smtClean="0"/>
              <a:t>Cronqvist</a:t>
            </a:r>
            <a:endParaRPr lang="pl-PL" dirty="0" smtClean="0"/>
          </a:p>
          <a:p>
            <a:r>
              <a:rPr lang="pl-PL" dirty="0" smtClean="0"/>
              <a:t>Licencja: MIT License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1026" name="Picture 2" descr="http://www.erlang-factory.com/upload/peopleimage/ErlangUserConference2013_MatsCronqvist/MatsConqui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2009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</a:t>
            </a:r>
            <a:r>
              <a:rPr lang="pl-PL" dirty="0" err="1" smtClean="0"/>
              <a:t>redbuga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Bardzo prosty w użyciu</a:t>
            </a:r>
          </a:p>
          <a:p>
            <a:r>
              <a:rPr lang="pl-PL" dirty="0"/>
              <a:t>Sporo opcji </a:t>
            </a:r>
            <a:r>
              <a:rPr lang="pl-PL" dirty="0" err="1" smtClean="0"/>
              <a:t>tracingu</a:t>
            </a:r>
            <a:endParaRPr lang="pl-PL" dirty="0" smtClean="0"/>
          </a:p>
          <a:p>
            <a:r>
              <a:rPr lang="pl-PL" dirty="0" smtClean="0"/>
              <a:t>Czytelny format wiadomości</a:t>
            </a:r>
          </a:p>
          <a:p>
            <a:r>
              <a:rPr lang="pl-PL" dirty="0" smtClean="0"/>
              <a:t>Bezpieczny, ma własnego </a:t>
            </a:r>
            <a:r>
              <a:rPr lang="pl-PL" dirty="0" err="1" smtClean="0"/>
              <a:t>supervisora</a:t>
            </a:r>
            <a:r>
              <a:rPr lang="pl-PL" dirty="0" smtClean="0"/>
              <a:t>, </a:t>
            </a:r>
            <a:r>
              <a:rPr lang="pl-PL" dirty="0" err="1" smtClean="0"/>
              <a:t>któty</a:t>
            </a:r>
            <a:r>
              <a:rPr lang="pl-PL" dirty="0" smtClean="0"/>
              <a:t> nadzoruje jego pracę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redbug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redbug:help</a:t>
            </a:r>
            <a:r>
              <a:rPr lang="pl-PL" dirty="0" smtClean="0"/>
              <a:t>()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redbug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redbug:help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redbug:start</a:t>
            </a:r>
            <a:r>
              <a:rPr lang="pl-PL" dirty="0" smtClean="0"/>
              <a:t>(</a:t>
            </a:r>
            <a:r>
              <a:rPr lang="pl-PL" dirty="0" err="1" smtClean="0"/>
              <a:t>Trc</a:t>
            </a:r>
            <a:r>
              <a:rPr lang="pl-PL" dirty="0" smtClean="0"/>
              <a:t>, </a:t>
            </a:r>
            <a:r>
              <a:rPr lang="pl-PL" dirty="0" err="1" smtClean="0"/>
              <a:t>Opts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Trc</a:t>
            </a:r>
            <a:r>
              <a:rPr lang="pl-PL" dirty="0" smtClean="0"/>
              <a:t> = lista zawierająca </a:t>
            </a:r>
            <a:r>
              <a:rPr lang="pl-PL" dirty="0" err="1" smtClean="0"/>
              <a:t>send|receive|RTP</a:t>
            </a:r>
            <a:endParaRPr lang="pl-PL" dirty="0" smtClean="0"/>
          </a:p>
          <a:p>
            <a:pPr lvl="1"/>
            <a:r>
              <a:rPr lang="pl-PL" dirty="0" err="1" smtClean="0"/>
              <a:t>Opts</a:t>
            </a:r>
            <a:r>
              <a:rPr lang="pl-PL" dirty="0" smtClean="0"/>
              <a:t> = lista opcji</a:t>
            </a:r>
          </a:p>
          <a:p>
            <a:r>
              <a:rPr lang="pl-PL" dirty="0" err="1" smtClean="0"/>
              <a:t>redbug:stop</a:t>
            </a:r>
            <a:r>
              <a:rPr lang="pl-PL" dirty="0" smtClean="0"/>
              <a:t>()</a:t>
            </a:r>
          </a:p>
          <a:p>
            <a:pPr lvl="1"/>
            <a:r>
              <a:rPr lang="pl-PL" dirty="0" smtClean="0"/>
              <a:t>Zatrzymuje śledzenie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Restricted</a:t>
            </a:r>
            <a:r>
              <a:rPr lang="pl-PL" dirty="0" smtClean="0"/>
              <a:t> </a:t>
            </a:r>
            <a:r>
              <a:rPr lang="pl-PL" dirty="0" err="1" smtClean="0"/>
              <a:t>trace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sz="2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ambria Math"/>
                <a:ea typeface="Cambria Math"/>
              </a:rPr>
              <a:t>"&lt;</a:t>
            </a:r>
            <a:r>
              <a:rPr lang="pl-PL" dirty="0" err="1" smtClean="0">
                <a:latin typeface="Cambria Math"/>
                <a:ea typeface="Cambria Math"/>
              </a:rPr>
              <a:t>mfa</a:t>
            </a:r>
            <a:r>
              <a:rPr lang="pl-PL" dirty="0" smtClean="0">
                <a:latin typeface="Cambria Math"/>
                <a:ea typeface="Cambria Math"/>
              </a:rPr>
              <a:t>&gt; </a:t>
            </a:r>
            <a:r>
              <a:rPr lang="pl-PL" dirty="0" err="1" smtClean="0">
                <a:latin typeface="Cambria Math"/>
                <a:ea typeface="Cambria Math"/>
              </a:rPr>
              <a:t>when</a:t>
            </a:r>
            <a:r>
              <a:rPr lang="pl-PL" dirty="0" smtClean="0">
                <a:latin typeface="Cambria Math"/>
                <a:ea typeface="Cambria Math"/>
              </a:rPr>
              <a:t> &lt;</a:t>
            </a:r>
            <a:r>
              <a:rPr lang="pl-PL" dirty="0" err="1" smtClean="0">
                <a:latin typeface="Cambria Math"/>
                <a:ea typeface="Cambria Math"/>
              </a:rPr>
              <a:t>guards</a:t>
            </a:r>
            <a:r>
              <a:rPr lang="pl-PL" dirty="0" smtClean="0">
                <a:latin typeface="Cambria Math"/>
                <a:ea typeface="Cambria Math"/>
              </a:rPr>
              <a:t>&gt; -&gt; </a:t>
            </a:r>
            <a:r>
              <a:rPr lang="pl-PL" dirty="0" err="1" smtClean="0">
                <a:latin typeface="Cambria Math"/>
                <a:ea typeface="Cambria Math"/>
              </a:rPr>
              <a:t>return|stack</a:t>
            </a:r>
            <a:r>
              <a:rPr lang="pl-PL" dirty="0" smtClean="0">
                <a:latin typeface="Cambria Math"/>
                <a:ea typeface="Cambria Math"/>
              </a:rPr>
              <a:t>"</a:t>
            </a:r>
          </a:p>
          <a:p>
            <a:pPr lvl="1"/>
            <a:r>
              <a:rPr lang="pl-PL" dirty="0" err="1" smtClean="0">
                <a:latin typeface="Cambria Math"/>
                <a:ea typeface="Cambria Math"/>
              </a:rPr>
              <a:t>mfa</a:t>
            </a:r>
            <a:r>
              <a:rPr lang="pl-PL" dirty="0" smtClean="0">
                <a:latin typeface="Cambria Math"/>
                <a:ea typeface="Cambria Math"/>
              </a:rPr>
              <a:t> = moduł, funkcja, argument</a:t>
            </a:r>
          </a:p>
          <a:p>
            <a:r>
              <a:rPr lang="pl-PL" dirty="0" smtClean="0">
                <a:latin typeface="Cambria Math"/>
                <a:ea typeface="Cambria Math"/>
              </a:rPr>
              <a:t>"</a:t>
            </a:r>
            <a:r>
              <a:rPr lang="pl-PL" dirty="0" err="1" smtClean="0">
                <a:latin typeface="Cambria Math"/>
                <a:ea typeface="Cambria Math"/>
              </a:rPr>
              <a:t>mod:fun</a:t>
            </a:r>
            <a:r>
              <a:rPr lang="pl-PL" dirty="0" smtClean="0">
                <a:latin typeface="Cambria Math"/>
                <a:ea typeface="Cambria Math"/>
              </a:rPr>
              <a:t>/3 -&gt; </a:t>
            </a:r>
            <a:r>
              <a:rPr lang="pl-PL" dirty="0" err="1" smtClean="0">
                <a:latin typeface="Cambria Math"/>
                <a:ea typeface="Cambria Math"/>
              </a:rPr>
              <a:t>return;stack</a:t>
            </a:r>
            <a:r>
              <a:rPr lang="pl-PL" dirty="0" smtClean="0">
                <a:latin typeface="Cambria Math"/>
                <a:ea typeface="Cambria Math"/>
              </a:rPr>
              <a:t>"</a:t>
            </a:r>
          </a:p>
          <a:p>
            <a:r>
              <a:rPr lang="pl-PL" dirty="0" smtClean="0">
                <a:latin typeface="Cambria Math"/>
                <a:ea typeface="Cambria Math"/>
              </a:rPr>
              <a:t>"m:fun(‘_’, atom, X) </a:t>
            </a:r>
            <a:r>
              <a:rPr lang="pl-PL" dirty="0" err="1" smtClean="0">
                <a:latin typeface="Cambria Math"/>
                <a:ea typeface="Cambria Math"/>
              </a:rPr>
              <a:t>when</a:t>
            </a:r>
            <a:r>
              <a:rPr lang="pl-PL" dirty="0" smtClean="0">
                <a:latin typeface="Cambria Math"/>
                <a:ea typeface="Cambria Math"/>
              </a:rPr>
              <a:t> X == 1 -&gt; </a:t>
            </a:r>
            <a:r>
              <a:rPr lang="pl-PL" dirty="0" err="1" smtClean="0">
                <a:latin typeface="Cambria Math"/>
                <a:ea typeface="Cambria Math"/>
              </a:rPr>
              <a:t>stack</a:t>
            </a:r>
            <a:r>
              <a:rPr lang="pl-PL" dirty="0" smtClean="0">
                <a:latin typeface="Cambria Math"/>
                <a:ea typeface="Cambria Math"/>
              </a:rPr>
              <a:t>„</a:t>
            </a:r>
          </a:p>
          <a:p>
            <a:r>
              <a:rPr lang="pl-PL" dirty="0" smtClean="0">
                <a:latin typeface="Cambria Math"/>
                <a:ea typeface="Cambria Math"/>
              </a:rPr>
              <a:t>"</a:t>
            </a:r>
            <a:r>
              <a:rPr lang="pl-PL" dirty="0" err="1" smtClean="0">
                <a:latin typeface="Cambria Math"/>
                <a:ea typeface="Cambria Math"/>
              </a:rPr>
              <a:t>mod</a:t>
            </a:r>
            <a:r>
              <a:rPr lang="pl-PL" dirty="0" smtClean="0">
                <a:latin typeface="Cambria Math"/>
                <a:ea typeface="Cambria Math"/>
              </a:rPr>
              <a:t>"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268</Words>
  <Application>Microsoft Office PowerPoint</Application>
  <PresentationFormat>Pokaz na ekranie (4:3)</PresentationFormat>
  <Paragraphs>77</Paragraphs>
  <Slides>11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redbug</vt:lpstr>
      <vt:lpstr>erlang:trace &amp; trace_patterns </vt:lpstr>
      <vt:lpstr>Przykład</vt:lpstr>
      <vt:lpstr>erlang:dbg</vt:lpstr>
      <vt:lpstr>redbug</vt:lpstr>
      <vt:lpstr>Cechy redbuga</vt:lpstr>
      <vt:lpstr>redbug</vt:lpstr>
      <vt:lpstr>redbug</vt:lpstr>
      <vt:lpstr>Restricted trace pattern</vt:lpstr>
      <vt:lpstr>Opcje tracingu</vt:lpstr>
      <vt:lpstr>Opcje tracingu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redbug</dc:title>
  <dc:creator>Fan</dc:creator>
  <cp:lastModifiedBy>Rycho Rych</cp:lastModifiedBy>
  <cp:revision>66</cp:revision>
  <dcterms:created xsi:type="dcterms:W3CDTF">2014-01-19T16:40:36Z</dcterms:created>
  <dcterms:modified xsi:type="dcterms:W3CDTF">2014-01-21T11:33:35Z</dcterms:modified>
</cp:coreProperties>
</file>