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141F-80BF-401F-8D52-3CA3FDFC3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7557E-1374-4A1C-9E34-E6DE833FE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88" indent="0" algn="ctr">
              <a:buNone/>
              <a:defRPr sz="1801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2" indent="0" algn="ctr">
              <a:buNone/>
              <a:defRPr sz="1600"/>
            </a:lvl6pPr>
            <a:lvl7pPr marL="2743165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1DBEA-BEDD-4D7B-9C3E-5D76F368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3273-AF5B-4701-8450-DB13CB4FECC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721B-6F31-4FB3-9416-57713D20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06411-59BD-4688-95E0-19C6D926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18BE-95B8-4426-84FF-8EE77CED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2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685E-7D8B-42C7-97D7-06B1FA3C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E302A-3F22-45A6-9783-8DE47CD2D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E721-CC73-42B3-B1F8-52C14FCA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3273-AF5B-4701-8450-DB13CB4FECC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F11A2-01F0-4080-9759-13166C81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510CE-607D-4F91-A7C9-308FE3ED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18BE-95B8-4426-84FF-8EE77CED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7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11DF-43A2-4F7A-B120-ABE9C1D8A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8B588-8BF5-47A4-845A-79371FC94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1490-5A59-4318-8790-A3FEAA6B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3273-AF5B-4701-8450-DB13CB4FECC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92CB4-6329-4813-9574-38E06A3A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C0EEC-E0CD-4DF3-B1C0-54EEAE09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18BE-95B8-4426-84FF-8EE77CED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5F3E-F20F-41FE-BA6B-42B248DE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4FBD-99B3-45F2-AE41-6210F165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270DB-4917-483F-AC9A-9E2239F4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3273-AF5B-4701-8450-DB13CB4FECC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AE699-A3DC-4097-87A3-E6D9016A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52330-655A-4DA9-A7FB-28BD62C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18BE-95B8-4426-84FF-8EE77CED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2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A42A-D58B-499C-A62F-1E90E8E7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AC1B2-6CA4-447D-BB09-6BEAC031A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E253-DE0E-415C-B0A3-6B49CCE0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3273-AF5B-4701-8450-DB13CB4FECC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296FD-FFA7-45BD-8C64-11AC8835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3998-575D-4F75-859E-88C12ADC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18BE-95B8-4426-84FF-8EE77CED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9DD4-6EE6-4B74-A3AF-A81270F5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290C-CC90-4063-A1F5-867F6FF35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0E538-7907-4073-B01C-D8402391C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A4DF5-767A-44EC-881F-290B5BF0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3273-AF5B-4701-8450-DB13CB4FECC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31975-5D22-454E-9EE7-73D674C7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A0B6F-C490-44D8-8598-9D1B2759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18BE-95B8-4426-84FF-8EE77CED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6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6FEE-4ECB-42D2-9085-ED27A3AE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C3C35-E51E-496F-98EC-17CB88196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5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D5DFA-5049-456C-8C59-ADF480C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A9DCF-0F2D-4390-8761-260B86612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5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777BF-3B90-4DAD-AC97-9353F72A4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05D74-70C2-40E5-851B-4C44D456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3273-AF5B-4701-8450-DB13CB4FECC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21939-0581-4163-9485-6BD04120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6205D-C891-42F9-B495-565C9EE8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18BE-95B8-4426-84FF-8EE77CED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6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31D1-5705-455C-8005-7D15DB34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2DFEC-58EA-421E-84F3-EC36771C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3273-AF5B-4701-8450-DB13CB4FECC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F48AE-09A9-44D3-9DF8-C5D4718C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A85AC-DDEF-45E6-8AFB-4F4B5C0A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18BE-95B8-4426-84FF-8EE77CED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5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F013E-5105-4571-9BB9-44C37CC8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3273-AF5B-4701-8450-DB13CB4FECC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970DC-BA36-4A50-BEF0-C64570EF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4D8BD-73D2-4A85-9D97-8518EE03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18BE-95B8-4426-84FF-8EE77CED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1B1B-9CE6-4F6D-BA90-7248BD9F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7D462-E802-47D2-AC19-BA4B20EC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D369C-BF75-4F3C-BF4A-748AA03F8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5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BF8C2-58F0-413C-8AAC-803A8F45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3273-AF5B-4701-8450-DB13CB4FECC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F29F9-C457-4E64-9719-7565ECAB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1D287-ADD3-4216-A495-B00B8D06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18BE-95B8-4426-84FF-8EE77CED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5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B088-C7EA-47EE-A8FB-5507D039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94CE8-5184-4E37-B13B-72181BB8B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5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4C570-E940-40FE-A1B1-06F025BBD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5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E7712-4913-4F73-A022-7449A8C5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3273-AF5B-4701-8450-DB13CB4FECC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E2927-21C1-4A12-ABC9-58E0AE51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7E811-A492-47E8-944C-6AA4B15D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18BE-95B8-4426-84FF-8EE77CED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9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1E0E7-37EC-4CA2-827B-24ADBEF5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F9909-C42F-40CE-BD89-9734D892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A36A9-0067-40DF-AF76-F41CA33CA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53273-AF5B-4701-8450-DB13CB4FECC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9893F-68C3-465F-91BF-695120532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3E0A-6A2D-4EF0-9838-760C5B7BE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718BE-95B8-4426-84FF-8EE77CED3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7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5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8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4B8FA7-E8D3-4250-8924-2D87A33D325F}"/>
              </a:ext>
            </a:extLst>
          </p:cNvPr>
          <p:cNvSpPr/>
          <p:nvPr/>
        </p:nvSpPr>
        <p:spPr>
          <a:xfrm>
            <a:off x="2141103" y="931181"/>
            <a:ext cx="2196007" cy="11660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4EF86-F667-4479-A847-5C6B63F724A9}"/>
              </a:ext>
            </a:extLst>
          </p:cNvPr>
          <p:cNvSpPr txBox="1"/>
          <p:nvPr/>
        </p:nvSpPr>
        <p:spPr>
          <a:xfrm>
            <a:off x="2034882" y="2134773"/>
            <a:ext cx="261200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8" indent="-285748">
              <a:buFontTx/>
              <a:buChar char="-"/>
            </a:pPr>
            <a:r>
              <a:rPr lang="en-US" sz="1801" dirty="0"/>
              <a:t>1270 Sequences of length 8000+84</a:t>
            </a:r>
          </a:p>
          <a:p>
            <a:pPr marL="285748" indent="-285748">
              <a:buFontTx/>
              <a:buChar char="-"/>
            </a:pPr>
            <a:r>
              <a:rPr lang="en-US" sz="1801" dirty="0"/>
              <a:t>RNA-seq of cells in early stage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A4BDAA12-7E73-427C-9F80-4CBDA1405244}"/>
              </a:ext>
            </a:extLst>
          </p:cNvPr>
          <p:cNvSpPr/>
          <p:nvPr/>
        </p:nvSpPr>
        <p:spPr>
          <a:xfrm>
            <a:off x="2446077" y="1300293"/>
            <a:ext cx="1566192" cy="310393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FCBDD7-B15D-4B19-BD2E-52C5F6E7961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337110" y="1514215"/>
            <a:ext cx="16442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FB28D59-02E0-4ACF-9A2A-E641C2B804E6}"/>
              </a:ext>
            </a:extLst>
          </p:cNvPr>
          <p:cNvSpPr/>
          <p:nvPr/>
        </p:nvSpPr>
        <p:spPr>
          <a:xfrm>
            <a:off x="6031269" y="968706"/>
            <a:ext cx="2196000" cy="11660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DA43AC9E-4A2B-4F22-9E7E-318D4E253F39}"/>
              </a:ext>
            </a:extLst>
          </p:cNvPr>
          <p:cNvSpPr/>
          <p:nvPr/>
        </p:nvSpPr>
        <p:spPr>
          <a:xfrm>
            <a:off x="6340207" y="1300293"/>
            <a:ext cx="1566000" cy="310393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6A8C-4A5A-43E3-841C-548FF735D2BE}"/>
              </a:ext>
            </a:extLst>
          </p:cNvPr>
          <p:cNvSpPr txBox="1"/>
          <p:nvPr/>
        </p:nvSpPr>
        <p:spPr>
          <a:xfrm>
            <a:off x="6031271" y="2178458"/>
            <a:ext cx="2388766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8" indent="-285748">
              <a:buFontTx/>
              <a:buChar char="-"/>
            </a:pPr>
            <a:r>
              <a:rPr lang="en-US" sz="1801" dirty="0"/>
              <a:t>3039 Sequences of length 84/60/20</a:t>
            </a:r>
          </a:p>
          <a:p>
            <a:pPr marL="285748" indent="-285748">
              <a:buFontTx/>
              <a:buChar char="-"/>
            </a:pPr>
            <a:r>
              <a:rPr lang="en-US" sz="1801" dirty="0"/>
              <a:t>In-situ readout of cells in adult fly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E594649-3855-4074-A8B6-C122DDACB32E}"/>
              </a:ext>
            </a:extLst>
          </p:cNvPr>
          <p:cNvCxnSpPr>
            <a:cxnSpLocks/>
            <a:stCxn id="10" idx="3"/>
            <a:endCxn id="1026" idx="0"/>
          </p:cNvCxnSpPr>
          <p:nvPr/>
        </p:nvCxnSpPr>
        <p:spPr>
          <a:xfrm flipH="1">
            <a:off x="7645046" y="1551742"/>
            <a:ext cx="582223" cy="3104023"/>
          </a:xfrm>
          <a:prstGeom prst="curvedConnector4">
            <a:avLst>
              <a:gd name="adj1" fmla="val -39263"/>
              <a:gd name="adj2" fmla="val 59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94B61-545A-4F6D-8EFC-706C6B3B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531" y="4655765"/>
            <a:ext cx="3653029" cy="180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×ª××¦××ª ×ª××× × ×¢×××¨ âªLockâ¬â">
            <a:extLst>
              <a:ext uri="{FF2B5EF4-FFF2-40B4-BE49-F238E27FC236}">
                <a16:creationId xmlns:a16="http://schemas.microsoft.com/office/drawing/2014/main" id="{0D96B4E9-8BDA-4773-A97E-4411681BD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61" y="691712"/>
            <a:ext cx="621660" cy="82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×ª××¦××ª ×ª××× × ×¢×××¨ âªKeyâ¬â">
            <a:extLst>
              <a:ext uri="{FF2B5EF4-FFF2-40B4-BE49-F238E27FC236}">
                <a16:creationId xmlns:a16="http://schemas.microsoft.com/office/drawing/2014/main" id="{BE4973EF-F23D-445F-B670-3A5ECB2C3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9" y="1663140"/>
            <a:ext cx="937832" cy="39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588DBD1-5AA0-4765-A18C-C398F6536E7F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2956104" y="2505132"/>
            <a:ext cx="3469398" cy="14875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9D2BF4-28F2-4E50-AE3D-35950CF3C823}"/>
              </a:ext>
            </a:extLst>
          </p:cNvPr>
          <p:cNvSpPr txBox="1"/>
          <p:nvPr/>
        </p:nvSpPr>
        <p:spPr>
          <a:xfrm>
            <a:off x="2620228" y="4983613"/>
            <a:ext cx="2653585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8" indent="-285748">
              <a:buFontTx/>
              <a:buChar char="-"/>
            </a:pPr>
            <a:r>
              <a:rPr lang="en-US" sz="1801" dirty="0"/>
              <a:t>The only available known function is Max(MCC)</a:t>
            </a:r>
          </a:p>
          <a:p>
            <a:pPr marL="285748" indent="-285748">
              <a:buFontTx/>
              <a:buChar char="-"/>
            </a:pPr>
            <a:r>
              <a:rPr lang="en-US" sz="1801" dirty="0"/>
              <a:t>Challenge is to find another function that uses less in-situ genes</a:t>
            </a:r>
          </a:p>
        </p:txBody>
      </p:sp>
    </p:spTree>
    <p:extLst>
      <p:ext uri="{BB962C8B-B14F-4D97-AF65-F5344CB8AC3E}">
        <p14:creationId xmlns:p14="http://schemas.microsoft.com/office/powerpoint/2010/main" val="349394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44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 L</dc:creator>
  <cp:lastModifiedBy>Dani L</cp:lastModifiedBy>
  <cp:revision>3</cp:revision>
  <dcterms:created xsi:type="dcterms:W3CDTF">2018-11-07T07:42:19Z</dcterms:created>
  <dcterms:modified xsi:type="dcterms:W3CDTF">2018-11-07T08:03:14Z</dcterms:modified>
</cp:coreProperties>
</file>