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08E2-8FC4-4F08-9DE4-600B519D2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B81D-7038-448C-B026-FF122AC95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B025-C0FE-4E42-8CF9-3EBF23D2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208F-5084-48CC-9193-168C33D4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B052-D04F-4CB4-AE5F-779D4210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2381-A4F1-45BA-B4A3-42BAC28D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43A9-D37C-43E9-9D5E-10BA7B748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AFF7-1927-4E9E-A76B-B45F5046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179E-6972-4E3F-9867-F896A9A3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6062-59EE-4218-AAED-5FFF333B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4C9D1-240C-49B3-9F43-432E8D6EF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9DCCE-67F6-4CEC-959B-987FCA88D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6CC3-7909-4BB8-948C-18CB2BBF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1DF6-D80D-4D42-B0D3-271FDED4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614F7-30E1-42A5-A7CC-F10DE249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6190-F162-4FFC-81F3-5F187FE4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0A81-D75F-43DD-836E-1F739398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C5C2-8980-41CB-AAB9-18F010E8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4830-15E8-412E-AD28-4897CD88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17D8-A894-4849-B3BC-1D329684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BB0-B036-43FB-AE51-4F5ECA4C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DE9A-1DDC-4C78-8323-046C5CFB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A277-F5F8-4888-A864-6B7A0B7E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BFE9-FC93-4D9A-AA2A-A028E2AB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DFEF-9F62-4788-95A0-B2671E18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A338-D9A4-495F-866E-682FE4D3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3E5B-2CE2-4190-AC21-C91B16195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290D-180F-4A51-806F-021F407A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A0110-4045-4D52-9B2F-8763B40F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20AA4-989A-4E85-8B71-4236C956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30F99-E8D2-4856-813D-5178A970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763A-BA6B-4ECA-A6BD-9E45E7EA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848D-2303-4C9C-9E98-6B5806B87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8BDC-134A-4875-932A-24F330F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5C5B-AC56-4186-A502-F8CB9BA4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BF541-2BCA-4BB4-B31C-0F814064D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B23F5-0073-428E-B9ED-A0667BBE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F2231-1B4D-4CDF-B97E-30A1DBA1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7ACAD-8042-43AF-A82A-9E3020E8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366-4BED-46B5-9E44-85AE8F02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62EA5-3405-42C2-AD09-FA3643ED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08115-0100-4929-8EE6-308294CB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F1045-D419-4230-81F8-8739E605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F05F0-7309-450A-B88E-6266A193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4C0AB-9C79-4494-B93C-711EFD8B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0264-3067-4424-B120-238727DE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F72F-43BE-466F-A11F-51EF3D3A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3075-E891-4FC9-9039-3D1E6949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B0F6C-8BC4-408C-8FA8-7CC4C3F3C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1B852-9562-45EE-B3FF-87CD27B0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33225-F7EB-42E1-BDFD-2B9AD484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09C8-879A-4DE1-AFB2-2AF63E63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0047-5C13-4526-A89E-A626AC7F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C6E88-4673-4A72-AA3C-8D6B2FB6F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DF40E-98A0-46BD-B69D-CCFE6A9E4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627D0-12D9-44AC-BC6E-C39CA809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4EB3-EF95-4473-967A-E5456A98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B7F71-DE31-4A6D-B7F4-17CA792A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4C397-421C-40C5-AB98-B95842B8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A5A3-EFA3-41DF-BBEE-14F02ACC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BCA7-FB44-4F60-8ADA-1D4B991D1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27FC-70CB-4A4F-9017-A982DF92AD5F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98A8-C392-4EEE-BD1E-A10BCA4CA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E1A6-1B91-47EA-86BE-26DDFEC49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E67A4F-EE30-4EA7-A7EC-5ADEDDC4B572}"/>
              </a:ext>
            </a:extLst>
          </p:cNvPr>
          <p:cNvSpPr/>
          <p:nvPr/>
        </p:nvSpPr>
        <p:spPr>
          <a:xfrm>
            <a:off x="4965768" y="1027225"/>
            <a:ext cx="1499096" cy="151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9CED0-D7FA-4082-8F95-6D1DD649FDDB}"/>
              </a:ext>
            </a:extLst>
          </p:cNvPr>
          <p:cNvSpPr/>
          <p:nvPr/>
        </p:nvSpPr>
        <p:spPr>
          <a:xfrm>
            <a:off x="956723" y="974393"/>
            <a:ext cx="1499096" cy="151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24" descr="Six way fork in road with arrows">
            <a:extLst>
              <a:ext uri="{FF2B5EF4-FFF2-40B4-BE49-F238E27FC236}">
                <a16:creationId xmlns:a16="http://schemas.microsoft.com/office/drawing/2014/main" id="{0DC83235-2254-4A77-9C0B-302E2730F1C2}"/>
              </a:ext>
            </a:extLst>
          </p:cNvPr>
          <p:cNvGrpSpPr/>
          <p:nvPr/>
        </p:nvGrpSpPr>
        <p:grpSpPr>
          <a:xfrm rot="5400000">
            <a:off x="7422667" y="779778"/>
            <a:ext cx="2479620" cy="6000226"/>
            <a:chOff x="4037010" y="-109537"/>
            <a:chExt cx="4134066" cy="92370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AFEDEC35-CABD-48B2-86ED-22B29309B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2" y="0"/>
              <a:ext cx="3678238" cy="3748088"/>
            </a:xfrm>
            <a:custGeom>
              <a:avLst/>
              <a:gdLst/>
              <a:ahLst/>
              <a:cxnLst>
                <a:cxn ang="0">
                  <a:pos x="76" y="3789"/>
                </a:cxn>
                <a:cxn ang="0">
                  <a:pos x="218" y="3775"/>
                </a:cxn>
                <a:cxn ang="0">
                  <a:pos x="382" y="3719"/>
                </a:cxn>
                <a:cxn ang="0">
                  <a:pos x="522" y="3639"/>
                </a:cxn>
                <a:cxn ang="0">
                  <a:pos x="633" y="3547"/>
                </a:cxn>
                <a:cxn ang="0">
                  <a:pos x="705" y="3472"/>
                </a:cxn>
                <a:cxn ang="0">
                  <a:pos x="795" y="3358"/>
                </a:cxn>
                <a:cxn ang="0">
                  <a:pos x="872" y="3232"/>
                </a:cxn>
                <a:cxn ang="0">
                  <a:pos x="938" y="3095"/>
                </a:cxn>
                <a:cxn ang="0">
                  <a:pos x="1033" y="2796"/>
                </a:cxn>
                <a:cxn ang="0">
                  <a:pos x="1073" y="2475"/>
                </a:cxn>
                <a:cxn ang="0">
                  <a:pos x="1075" y="2337"/>
                </a:cxn>
                <a:cxn ang="0">
                  <a:pos x="1085" y="2097"/>
                </a:cxn>
                <a:cxn ang="0">
                  <a:pos x="1118" y="1858"/>
                </a:cxn>
                <a:cxn ang="0">
                  <a:pos x="1173" y="1627"/>
                </a:cxn>
                <a:cxn ang="0">
                  <a:pos x="1250" y="1404"/>
                </a:cxn>
                <a:cxn ang="0">
                  <a:pos x="1348" y="1191"/>
                </a:cxn>
                <a:cxn ang="0">
                  <a:pos x="1465" y="988"/>
                </a:cxn>
                <a:cxn ang="0">
                  <a:pos x="1602" y="798"/>
                </a:cxn>
                <a:cxn ang="0">
                  <a:pos x="1757" y="625"/>
                </a:cxn>
                <a:cxn ang="0">
                  <a:pos x="1874" y="515"/>
                </a:cxn>
                <a:cxn ang="0">
                  <a:pos x="2037" y="386"/>
                </a:cxn>
                <a:cxn ang="0">
                  <a:pos x="2210" y="275"/>
                </a:cxn>
                <a:cxn ang="0">
                  <a:pos x="2391" y="182"/>
                </a:cxn>
                <a:cxn ang="0">
                  <a:pos x="2579" y="106"/>
                </a:cxn>
                <a:cxn ang="0">
                  <a:pos x="2772" y="51"/>
                </a:cxn>
                <a:cxn ang="0">
                  <a:pos x="2972" y="15"/>
                </a:cxn>
                <a:cxn ang="0">
                  <a:pos x="3175" y="0"/>
                </a:cxn>
                <a:cxn ang="0">
                  <a:pos x="3226" y="934"/>
                </a:cxn>
                <a:cxn ang="0">
                  <a:pos x="3062" y="946"/>
                </a:cxn>
                <a:cxn ang="0">
                  <a:pos x="2848" y="1003"/>
                </a:cxn>
                <a:cxn ang="0">
                  <a:pos x="2646" y="1101"/>
                </a:cxn>
                <a:cxn ang="0">
                  <a:pos x="2463" y="1241"/>
                </a:cxn>
                <a:cxn ang="0">
                  <a:pos x="2373" y="1334"/>
                </a:cxn>
                <a:cxn ang="0">
                  <a:pos x="2243" y="1503"/>
                </a:cxn>
                <a:cxn ang="0">
                  <a:pos x="2114" y="1757"/>
                </a:cxn>
                <a:cxn ang="0">
                  <a:pos x="2034" y="2035"/>
                </a:cxn>
                <a:cxn ang="0">
                  <a:pos x="2008" y="2330"/>
                </a:cxn>
                <a:cxn ang="0">
                  <a:pos x="2007" y="2515"/>
                </a:cxn>
                <a:cxn ang="0">
                  <a:pos x="1985" y="2770"/>
                </a:cxn>
                <a:cxn ang="0">
                  <a:pos x="1940" y="3021"/>
                </a:cxn>
                <a:cxn ang="0">
                  <a:pos x="1873" y="3261"/>
                </a:cxn>
                <a:cxn ang="0">
                  <a:pos x="1785" y="3490"/>
                </a:cxn>
                <a:cxn ang="0">
                  <a:pos x="1676" y="3707"/>
                </a:cxn>
                <a:cxn ang="0">
                  <a:pos x="1548" y="3910"/>
                </a:cxn>
                <a:cxn ang="0">
                  <a:pos x="1401" y="4096"/>
                </a:cxn>
                <a:cxn ang="0">
                  <a:pos x="1287" y="4213"/>
                </a:cxn>
                <a:cxn ang="0">
                  <a:pos x="1150" y="4333"/>
                </a:cxn>
                <a:cxn ang="0">
                  <a:pos x="1007" y="4438"/>
                </a:cxn>
                <a:cxn ang="0">
                  <a:pos x="856" y="4527"/>
                </a:cxn>
                <a:cxn ang="0">
                  <a:pos x="699" y="4599"/>
                </a:cxn>
                <a:cxn ang="0">
                  <a:pos x="538" y="4656"/>
                </a:cxn>
                <a:cxn ang="0">
                  <a:pos x="373" y="4695"/>
                </a:cxn>
                <a:cxn ang="0">
                  <a:pos x="204" y="4718"/>
                </a:cxn>
                <a:cxn ang="0">
                  <a:pos x="76" y="4722"/>
                </a:cxn>
              </a:cxnLst>
              <a:rect l="0" t="0" r="r" b="b"/>
              <a:pathLst>
                <a:path w="4633" h="4722">
                  <a:moveTo>
                    <a:pt x="76" y="4722"/>
                  </a:moveTo>
                  <a:lnTo>
                    <a:pt x="0" y="4722"/>
                  </a:lnTo>
                  <a:lnTo>
                    <a:pt x="0" y="3789"/>
                  </a:lnTo>
                  <a:lnTo>
                    <a:pt x="76" y="3789"/>
                  </a:lnTo>
                  <a:lnTo>
                    <a:pt x="76" y="3789"/>
                  </a:lnTo>
                  <a:lnTo>
                    <a:pt x="126" y="3787"/>
                  </a:lnTo>
                  <a:lnTo>
                    <a:pt x="172" y="3782"/>
                  </a:lnTo>
                  <a:lnTo>
                    <a:pt x="218" y="3775"/>
                  </a:lnTo>
                  <a:lnTo>
                    <a:pt x="261" y="3764"/>
                  </a:lnTo>
                  <a:lnTo>
                    <a:pt x="304" y="3752"/>
                  </a:lnTo>
                  <a:lnTo>
                    <a:pt x="344" y="3736"/>
                  </a:lnTo>
                  <a:lnTo>
                    <a:pt x="382" y="3719"/>
                  </a:lnTo>
                  <a:lnTo>
                    <a:pt x="421" y="3701"/>
                  </a:lnTo>
                  <a:lnTo>
                    <a:pt x="456" y="3682"/>
                  </a:lnTo>
                  <a:lnTo>
                    <a:pt x="490" y="3661"/>
                  </a:lnTo>
                  <a:lnTo>
                    <a:pt x="522" y="3639"/>
                  </a:lnTo>
                  <a:lnTo>
                    <a:pt x="553" y="3616"/>
                  </a:lnTo>
                  <a:lnTo>
                    <a:pt x="581" y="3593"/>
                  </a:lnTo>
                  <a:lnTo>
                    <a:pt x="609" y="3570"/>
                  </a:lnTo>
                  <a:lnTo>
                    <a:pt x="633" y="3547"/>
                  </a:lnTo>
                  <a:lnTo>
                    <a:pt x="658" y="3524"/>
                  </a:lnTo>
                  <a:lnTo>
                    <a:pt x="658" y="3524"/>
                  </a:lnTo>
                  <a:lnTo>
                    <a:pt x="682" y="3498"/>
                  </a:lnTo>
                  <a:lnTo>
                    <a:pt x="705" y="3472"/>
                  </a:lnTo>
                  <a:lnTo>
                    <a:pt x="729" y="3444"/>
                  </a:lnTo>
                  <a:lnTo>
                    <a:pt x="752" y="3416"/>
                  </a:lnTo>
                  <a:lnTo>
                    <a:pt x="773" y="3387"/>
                  </a:lnTo>
                  <a:lnTo>
                    <a:pt x="795" y="3358"/>
                  </a:lnTo>
                  <a:lnTo>
                    <a:pt x="815" y="3327"/>
                  </a:lnTo>
                  <a:lnTo>
                    <a:pt x="835" y="3296"/>
                  </a:lnTo>
                  <a:lnTo>
                    <a:pt x="853" y="3264"/>
                  </a:lnTo>
                  <a:lnTo>
                    <a:pt x="872" y="3232"/>
                  </a:lnTo>
                  <a:lnTo>
                    <a:pt x="890" y="3199"/>
                  </a:lnTo>
                  <a:lnTo>
                    <a:pt x="907" y="3166"/>
                  </a:lnTo>
                  <a:lnTo>
                    <a:pt x="922" y="3130"/>
                  </a:lnTo>
                  <a:lnTo>
                    <a:pt x="938" y="3095"/>
                  </a:lnTo>
                  <a:lnTo>
                    <a:pt x="967" y="3024"/>
                  </a:lnTo>
                  <a:lnTo>
                    <a:pt x="991" y="2950"/>
                  </a:lnTo>
                  <a:lnTo>
                    <a:pt x="1015" y="2873"/>
                  </a:lnTo>
                  <a:lnTo>
                    <a:pt x="1033" y="2796"/>
                  </a:lnTo>
                  <a:lnTo>
                    <a:pt x="1048" y="2718"/>
                  </a:lnTo>
                  <a:lnTo>
                    <a:pt x="1061" y="2638"/>
                  </a:lnTo>
                  <a:lnTo>
                    <a:pt x="1068" y="2556"/>
                  </a:lnTo>
                  <a:lnTo>
                    <a:pt x="1073" y="2475"/>
                  </a:lnTo>
                  <a:lnTo>
                    <a:pt x="1075" y="2433"/>
                  </a:lnTo>
                  <a:lnTo>
                    <a:pt x="1075" y="2392"/>
                  </a:lnTo>
                  <a:lnTo>
                    <a:pt x="1075" y="2337"/>
                  </a:lnTo>
                  <a:lnTo>
                    <a:pt x="1075" y="2337"/>
                  </a:lnTo>
                  <a:lnTo>
                    <a:pt x="1075" y="2277"/>
                  </a:lnTo>
                  <a:lnTo>
                    <a:pt x="1076" y="2217"/>
                  </a:lnTo>
                  <a:lnTo>
                    <a:pt x="1079" y="2157"/>
                  </a:lnTo>
                  <a:lnTo>
                    <a:pt x="1085" y="2097"/>
                  </a:lnTo>
                  <a:lnTo>
                    <a:pt x="1090" y="2037"/>
                  </a:lnTo>
                  <a:lnTo>
                    <a:pt x="1098" y="1977"/>
                  </a:lnTo>
                  <a:lnTo>
                    <a:pt x="1107" y="1918"/>
                  </a:lnTo>
                  <a:lnTo>
                    <a:pt x="1118" y="1858"/>
                  </a:lnTo>
                  <a:lnTo>
                    <a:pt x="1130" y="1800"/>
                  </a:lnTo>
                  <a:lnTo>
                    <a:pt x="1142" y="1743"/>
                  </a:lnTo>
                  <a:lnTo>
                    <a:pt x="1158" y="1684"/>
                  </a:lnTo>
                  <a:lnTo>
                    <a:pt x="1173" y="1627"/>
                  </a:lnTo>
                  <a:lnTo>
                    <a:pt x="1190" y="1570"/>
                  </a:lnTo>
                  <a:lnTo>
                    <a:pt x="1208" y="1515"/>
                  </a:lnTo>
                  <a:lnTo>
                    <a:pt x="1228" y="1460"/>
                  </a:lnTo>
                  <a:lnTo>
                    <a:pt x="1250" y="1404"/>
                  </a:lnTo>
                  <a:lnTo>
                    <a:pt x="1273" y="1349"/>
                  </a:lnTo>
                  <a:lnTo>
                    <a:pt x="1296" y="1295"/>
                  </a:lnTo>
                  <a:lnTo>
                    <a:pt x="1321" y="1243"/>
                  </a:lnTo>
                  <a:lnTo>
                    <a:pt x="1348" y="1191"/>
                  </a:lnTo>
                  <a:lnTo>
                    <a:pt x="1376" y="1138"/>
                  </a:lnTo>
                  <a:lnTo>
                    <a:pt x="1404" y="1087"/>
                  </a:lnTo>
                  <a:lnTo>
                    <a:pt x="1434" y="1037"/>
                  </a:lnTo>
                  <a:lnTo>
                    <a:pt x="1465" y="988"/>
                  </a:lnTo>
                  <a:lnTo>
                    <a:pt x="1497" y="938"/>
                  </a:lnTo>
                  <a:lnTo>
                    <a:pt x="1531" y="891"/>
                  </a:lnTo>
                  <a:lnTo>
                    <a:pt x="1567" y="844"/>
                  </a:lnTo>
                  <a:lnTo>
                    <a:pt x="1602" y="798"/>
                  </a:lnTo>
                  <a:lnTo>
                    <a:pt x="1639" y="754"/>
                  </a:lnTo>
                  <a:lnTo>
                    <a:pt x="1677" y="709"/>
                  </a:lnTo>
                  <a:lnTo>
                    <a:pt x="1717" y="666"/>
                  </a:lnTo>
                  <a:lnTo>
                    <a:pt x="1757" y="625"/>
                  </a:lnTo>
                  <a:lnTo>
                    <a:pt x="1757" y="625"/>
                  </a:lnTo>
                  <a:lnTo>
                    <a:pt x="1796" y="588"/>
                  </a:lnTo>
                  <a:lnTo>
                    <a:pt x="1834" y="551"/>
                  </a:lnTo>
                  <a:lnTo>
                    <a:pt x="1874" y="515"/>
                  </a:lnTo>
                  <a:lnTo>
                    <a:pt x="1914" y="481"/>
                  </a:lnTo>
                  <a:lnTo>
                    <a:pt x="1954" y="449"/>
                  </a:lnTo>
                  <a:lnTo>
                    <a:pt x="1996" y="417"/>
                  </a:lnTo>
                  <a:lnTo>
                    <a:pt x="2037" y="386"/>
                  </a:lnTo>
                  <a:lnTo>
                    <a:pt x="2079" y="357"/>
                  </a:lnTo>
                  <a:lnTo>
                    <a:pt x="2122" y="328"/>
                  </a:lnTo>
                  <a:lnTo>
                    <a:pt x="2165" y="301"/>
                  </a:lnTo>
                  <a:lnTo>
                    <a:pt x="2210" y="275"/>
                  </a:lnTo>
                  <a:lnTo>
                    <a:pt x="2254" y="249"/>
                  </a:lnTo>
                  <a:lnTo>
                    <a:pt x="2299" y="226"/>
                  </a:lnTo>
                  <a:lnTo>
                    <a:pt x="2345" y="203"/>
                  </a:lnTo>
                  <a:lnTo>
                    <a:pt x="2391" y="182"/>
                  </a:lnTo>
                  <a:lnTo>
                    <a:pt x="2437" y="162"/>
                  </a:lnTo>
                  <a:lnTo>
                    <a:pt x="2483" y="142"/>
                  </a:lnTo>
                  <a:lnTo>
                    <a:pt x="2531" y="123"/>
                  </a:lnTo>
                  <a:lnTo>
                    <a:pt x="2579" y="106"/>
                  </a:lnTo>
                  <a:lnTo>
                    <a:pt x="2626" y="91"/>
                  </a:lnTo>
                  <a:lnTo>
                    <a:pt x="2676" y="77"/>
                  </a:lnTo>
                  <a:lnTo>
                    <a:pt x="2725" y="63"/>
                  </a:lnTo>
                  <a:lnTo>
                    <a:pt x="2772" y="51"/>
                  </a:lnTo>
                  <a:lnTo>
                    <a:pt x="2823" y="40"/>
                  </a:lnTo>
                  <a:lnTo>
                    <a:pt x="2872" y="31"/>
                  </a:lnTo>
                  <a:lnTo>
                    <a:pt x="2922" y="23"/>
                  </a:lnTo>
                  <a:lnTo>
                    <a:pt x="2972" y="15"/>
                  </a:lnTo>
                  <a:lnTo>
                    <a:pt x="3023" y="9"/>
                  </a:lnTo>
                  <a:lnTo>
                    <a:pt x="3074" y="5"/>
                  </a:lnTo>
                  <a:lnTo>
                    <a:pt x="3125" y="2"/>
                  </a:lnTo>
                  <a:lnTo>
                    <a:pt x="3175" y="0"/>
                  </a:lnTo>
                  <a:lnTo>
                    <a:pt x="3226" y="0"/>
                  </a:lnTo>
                  <a:lnTo>
                    <a:pt x="4633" y="0"/>
                  </a:lnTo>
                  <a:lnTo>
                    <a:pt x="4633" y="934"/>
                  </a:lnTo>
                  <a:lnTo>
                    <a:pt x="3226" y="934"/>
                  </a:lnTo>
                  <a:lnTo>
                    <a:pt x="3226" y="934"/>
                  </a:lnTo>
                  <a:lnTo>
                    <a:pt x="3171" y="935"/>
                  </a:lnTo>
                  <a:lnTo>
                    <a:pt x="3115" y="938"/>
                  </a:lnTo>
                  <a:lnTo>
                    <a:pt x="3062" y="946"/>
                  </a:lnTo>
                  <a:lnTo>
                    <a:pt x="3006" y="957"/>
                  </a:lnTo>
                  <a:lnTo>
                    <a:pt x="2954" y="969"/>
                  </a:lnTo>
                  <a:lnTo>
                    <a:pt x="2900" y="984"/>
                  </a:lnTo>
                  <a:lnTo>
                    <a:pt x="2848" y="1003"/>
                  </a:lnTo>
                  <a:lnTo>
                    <a:pt x="2795" y="1023"/>
                  </a:lnTo>
                  <a:lnTo>
                    <a:pt x="2745" y="1046"/>
                  </a:lnTo>
                  <a:lnTo>
                    <a:pt x="2696" y="1072"/>
                  </a:lnTo>
                  <a:lnTo>
                    <a:pt x="2646" y="1101"/>
                  </a:lnTo>
                  <a:lnTo>
                    <a:pt x="2599" y="1132"/>
                  </a:lnTo>
                  <a:lnTo>
                    <a:pt x="2552" y="1166"/>
                  </a:lnTo>
                  <a:lnTo>
                    <a:pt x="2506" y="1203"/>
                  </a:lnTo>
                  <a:lnTo>
                    <a:pt x="2463" y="1241"/>
                  </a:lnTo>
                  <a:lnTo>
                    <a:pt x="2420" y="1281"/>
                  </a:lnTo>
                  <a:lnTo>
                    <a:pt x="2420" y="1281"/>
                  </a:lnTo>
                  <a:lnTo>
                    <a:pt x="2396" y="1307"/>
                  </a:lnTo>
                  <a:lnTo>
                    <a:pt x="2373" y="1334"/>
                  </a:lnTo>
                  <a:lnTo>
                    <a:pt x="2349" y="1360"/>
                  </a:lnTo>
                  <a:lnTo>
                    <a:pt x="2326" y="1387"/>
                  </a:lnTo>
                  <a:lnTo>
                    <a:pt x="2283" y="1444"/>
                  </a:lnTo>
                  <a:lnTo>
                    <a:pt x="2243" y="1503"/>
                  </a:lnTo>
                  <a:lnTo>
                    <a:pt x="2206" y="1563"/>
                  </a:lnTo>
                  <a:lnTo>
                    <a:pt x="2173" y="1626"/>
                  </a:lnTo>
                  <a:lnTo>
                    <a:pt x="2142" y="1690"/>
                  </a:lnTo>
                  <a:lnTo>
                    <a:pt x="2114" y="1757"/>
                  </a:lnTo>
                  <a:lnTo>
                    <a:pt x="2090" y="1824"/>
                  </a:lnTo>
                  <a:lnTo>
                    <a:pt x="2068" y="1894"/>
                  </a:lnTo>
                  <a:lnTo>
                    <a:pt x="2050" y="1964"/>
                  </a:lnTo>
                  <a:lnTo>
                    <a:pt x="2034" y="2035"/>
                  </a:lnTo>
                  <a:lnTo>
                    <a:pt x="2022" y="2109"/>
                  </a:lnTo>
                  <a:lnTo>
                    <a:pt x="2014" y="2181"/>
                  </a:lnTo>
                  <a:lnTo>
                    <a:pt x="2010" y="2255"/>
                  </a:lnTo>
                  <a:lnTo>
                    <a:pt x="2008" y="2330"/>
                  </a:lnTo>
                  <a:lnTo>
                    <a:pt x="2008" y="2384"/>
                  </a:lnTo>
                  <a:lnTo>
                    <a:pt x="2008" y="2384"/>
                  </a:lnTo>
                  <a:lnTo>
                    <a:pt x="2008" y="2450"/>
                  </a:lnTo>
                  <a:lnTo>
                    <a:pt x="2007" y="2515"/>
                  </a:lnTo>
                  <a:lnTo>
                    <a:pt x="2003" y="2580"/>
                  </a:lnTo>
                  <a:lnTo>
                    <a:pt x="1999" y="2644"/>
                  </a:lnTo>
                  <a:lnTo>
                    <a:pt x="1993" y="2707"/>
                  </a:lnTo>
                  <a:lnTo>
                    <a:pt x="1985" y="2770"/>
                  </a:lnTo>
                  <a:lnTo>
                    <a:pt x="1976" y="2833"/>
                  </a:lnTo>
                  <a:lnTo>
                    <a:pt x="1965" y="2896"/>
                  </a:lnTo>
                  <a:lnTo>
                    <a:pt x="1953" y="2958"/>
                  </a:lnTo>
                  <a:lnTo>
                    <a:pt x="1940" y="3021"/>
                  </a:lnTo>
                  <a:lnTo>
                    <a:pt x="1925" y="3081"/>
                  </a:lnTo>
                  <a:lnTo>
                    <a:pt x="1910" y="3141"/>
                  </a:lnTo>
                  <a:lnTo>
                    <a:pt x="1891" y="3201"/>
                  </a:lnTo>
                  <a:lnTo>
                    <a:pt x="1873" y="3261"/>
                  </a:lnTo>
                  <a:lnTo>
                    <a:pt x="1853" y="3319"/>
                  </a:lnTo>
                  <a:lnTo>
                    <a:pt x="1831" y="3376"/>
                  </a:lnTo>
                  <a:lnTo>
                    <a:pt x="1810" y="3435"/>
                  </a:lnTo>
                  <a:lnTo>
                    <a:pt x="1785" y="3490"/>
                  </a:lnTo>
                  <a:lnTo>
                    <a:pt x="1760" y="3546"/>
                  </a:lnTo>
                  <a:lnTo>
                    <a:pt x="1733" y="3601"/>
                  </a:lnTo>
                  <a:lnTo>
                    <a:pt x="1705" y="3655"/>
                  </a:lnTo>
                  <a:lnTo>
                    <a:pt x="1676" y="3707"/>
                  </a:lnTo>
                  <a:lnTo>
                    <a:pt x="1647" y="3759"/>
                  </a:lnTo>
                  <a:lnTo>
                    <a:pt x="1614" y="3810"/>
                  </a:lnTo>
                  <a:lnTo>
                    <a:pt x="1582" y="3861"/>
                  </a:lnTo>
                  <a:lnTo>
                    <a:pt x="1548" y="3910"/>
                  </a:lnTo>
                  <a:lnTo>
                    <a:pt x="1513" y="3958"/>
                  </a:lnTo>
                  <a:lnTo>
                    <a:pt x="1476" y="4005"/>
                  </a:lnTo>
                  <a:lnTo>
                    <a:pt x="1439" y="4050"/>
                  </a:lnTo>
                  <a:lnTo>
                    <a:pt x="1401" y="4096"/>
                  </a:lnTo>
                  <a:lnTo>
                    <a:pt x="1361" y="4139"/>
                  </a:lnTo>
                  <a:lnTo>
                    <a:pt x="1319" y="4181"/>
                  </a:lnTo>
                  <a:lnTo>
                    <a:pt x="1319" y="4181"/>
                  </a:lnTo>
                  <a:lnTo>
                    <a:pt x="1287" y="4213"/>
                  </a:lnTo>
                  <a:lnTo>
                    <a:pt x="1253" y="4245"/>
                  </a:lnTo>
                  <a:lnTo>
                    <a:pt x="1219" y="4276"/>
                  </a:lnTo>
                  <a:lnTo>
                    <a:pt x="1185" y="4305"/>
                  </a:lnTo>
                  <a:lnTo>
                    <a:pt x="1150" y="4333"/>
                  </a:lnTo>
                  <a:lnTo>
                    <a:pt x="1115" y="4361"/>
                  </a:lnTo>
                  <a:lnTo>
                    <a:pt x="1079" y="4387"/>
                  </a:lnTo>
                  <a:lnTo>
                    <a:pt x="1044" y="4413"/>
                  </a:lnTo>
                  <a:lnTo>
                    <a:pt x="1007" y="4438"/>
                  </a:lnTo>
                  <a:lnTo>
                    <a:pt x="970" y="4462"/>
                  </a:lnTo>
                  <a:lnTo>
                    <a:pt x="932" y="4484"/>
                  </a:lnTo>
                  <a:lnTo>
                    <a:pt x="895" y="4505"/>
                  </a:lnTo>
                  <a:lnTo>
                    <a:pt x="856" y="4527"/>
                  </a:lnTo>
                  <a:lnTo>
                    <a:pt x="818" y="4547"/>
                  </a:lnTo>
                  <a:lnTo>
                    <a:pt x="778" y="4565"/>
                  </a:lnTo>
                  <a:lnTo>
                    <a:pt x="739" y="4582"/>
                  </a:lnTo>
                  <a:lnTo>
                    <a:pt x="699" y="4599"/>
                  </a:lnTo>
                  <a:lnTo>
                    <a:pt x="659" y="4615"/>
                  </a:lnTo>
                  <a:lnTo>
                    <a:pt x="619" y="4630"/>
                  </a:lnTo>
                  <a:lnTo>
                    <a:pt x="579" y="4644"/>
                  </a:lnTo>
                  <a:lnTo>
                    <a:pt x="538" y="4656"/>
                  </a:lnTo>
                  <a:lnTo>
                    <a:pt x="496" y="4667"/>
                  </a:lnTo>
                  <a:lnTo>
                    <a:pt x="456" y="4678"/>
                  </a:lnTo>
                  <a:lnTo>
                    <a:pt x="415" y="4687"/>
                  </a:lnTo>
                  <a:lnTo>
                    <a:pt x="373" y="4695"/>
                  </a:lnTo>
                  <a:lnTo>
                    <a:pt x="330" y="4702"/>
                  </a:lnTo>
                  <a:lnTo>
                    <a:pt x="289" y="4708"/>
                  </a:lnTo>
                  <a:lnTo>
                    <a:pt x="247" y="4713"/>
                  </a:lnTo>
                  <a:lnTo>
                    <a:pt x="204" y="4718"/>
                  </a:lnTo>
                  <a:lnTo>
                    <a:pt x="163" y="4721"/>
                  </a:lnTo>
                  <a:lnTo>
                    <a:pt x="119" y="4722"/>
                  </a:lnTo>
                  <a:lnTo>
                    <a:pt x="76" y="4722"/>
                  </a:lnTo>
                  <a:lnTo>
                    <a:pt x="76" y="47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1263D1B-7A64-4A87-93EF-BD70D3D3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2" y="2401888"/>
              <a:ext cx="3678238" cy="1346200"/>
            </a:xfrm>
            <a:custGeom>
              <a:avLst/>
              <a:gdLst/>
              <a:ahLst/>
              <a:cxnLst>
                <a:cxn ang="0">
                  <a:pos x="0" y="1696"/>
                </a:cxn>
                <a:cxn ang="0">
                  <a:pos x="76" y="763"/>
                </a:cxn>
                <a:cxn ang="0">
                  <a:pos x="155" y="763"/>
                </a:cxn>
                <a:cxn ang="0">
                  <a:pos x="310" y="758"/>
                </a:cxn>
                <a:cxn ang="0">
                  <a:pos x="541" y="746"/>
                </a:cxn>
                <a:cxn ang="0">
                  <a:pos x="838" y="716"/>
                </a:cxn>
                <a:cxn ang="0">
                  <a:pos x="1115" y="676"/>
                </a:cxn>
                <a:cxn ang="0">
                  <a:pos x="1367" y="630"/>
                </a:cxn>
                <a:cxn ang="0">
                  <a:pos x="1587" y="580"/>
                </a:cxn>
                <a:cxn ang="0">
                  <a:pos x="1767" y="526"/>
                </a:cxn>
                <a:cxn ang="0">
                  <a:pos x="1840" y="500"/>
                </a:cxn>
                <a:cxn ang="0">
                  <a:pos x="1902" y="473"/>
                </a:cxn>
                <a:cxn ang="0">
                  <a:pos x="1950" y="447"/>
                </a:cxn>
                <a:cxn ang="0">
                  <a:pos x="1990" y="424"/>
                </a:cxn>
                <a:cxn ang="0">
                  <a:pos x="2079" y="378"/>
                </a:cxn>
                <a:cxn ang="0">
                  <a:pos x="2176" y="333"/>
                </a:cxn>
                <a:cxn ang="0">
                  <a:pos x="2280" y="290"/>
                </a:cxn>
                <a:cxn ang="0">
                  <a:pos x="2391" y="250"/>
                </a:cxn>
                <a:cxn ang="0">
                  <a:pos x="2508" y="212"/>
                </a:cxn>
                <a:cxn ang="0">
                  <a:pos x="2629" y="177"/>
                </a:cxn>
                <a:cxn ang="0">
                  <a:pos x="2819" y="127"/>
                </a:cxn>
                <a:cxn ang="0">
                  <a:pos x="3082" y="73"/>
                </a:cxn>
                <a:cxn ang="0">
                  <a:pos x="3351" y="33"/>
                </a:cxn>
                <a:cxn ang="0">
                  <a:pos x="3484" y="18"/>
                </a:cxn>
                <a:cxn ang="0">
                  <a:pos x="3617" y="7"/>
                </a:cxn>
                <a:cxn ang="0">
                  <a:pos x="3747" y="1"/>
                </a:cxn>
                <a:cxn ang="0">
                  <a:pos x="3875" y="0"/>
                </a:cxn>
                <a:cxn ang="0">
                  <a:pos x="4633" y="933"/>
                </a:cxn>
                <a:cxn ang="0">
                  <a:pos x="3875" y="933"/>
                </a:cxn>
                <a:cxn ang="0">
                  <a:pos x="3774" y="935"/>
                </a:cxn>
                <a:cxn ang="0">
                  <a:pos x="3568" y="949"/>
                </a:cxn>
                <a:cxn ang="0">
                  <a:pos x="3355" y="976"/>
                </a:cxn>
                <a:cxn ang="0">
                  <a:pos x="3148" y="1013"/>
                </a:cxn>
                <a:cxn ang="0">
                  <a:pos x="2951" y="1058"/>
                </a:cxn>
                <a:cxn ang="0">
                  <a:pos x="2769" y="1109"/>
                </a:cxn>
                <a:cxn ang="0">
                  <a:pos x="2609" y="1164"/>
                </a:cxn>
                <a:cxn ang="0">
                  <a:pos x="2482" y="1219"/>
                </a:cxn>
                <a:cxn ang="0">
                  <a:pos x="2429" y="1249"/>
                </a:cxn>
                <a:cxn ang="0">
                  <a:pos x="2383" y="1275"/>
                </a:cxn>
                <a:cxn ang="0">
                  <a:pos x="2279" y="1326"/>
                </a:cxn>
                <a:cxn ang="0">
                  <a:pos x="2162" y="1375"/>
                </a:cxn>
                <a:cxn ang="0">
                  <a:pos x="2034" y="1419"/>
                </a:cxn>
                <a:cxn ang="0">
                  <a:pos x="1897" y="1461"/>
                </a:cxn>
                <a:cxn ang="0">
                  <a:pos x="1753" y="1499"/>
                </a:cxn>
                <a:cxn ang="0">
                  <a:pos x="1602" y="1535"/>
                </a:cxn>
                <a:cxn ang="0">
                  <a:pos x="1444" y="1567"/>
                </a:cxn>
                <a:cxn ang="0">
                  <a:pos x="1282" y="1595"/>
                </a:cxn>
                <a:cxn ang="0">
                  <a:pos x="1036" y="1632"/>
                </a:cxn>
                <a:cxn ang="0">
                  <a:pos x="705" y="1667"/>
                </a:cxn>
                <a:cxn ang="0">
                  <a:pos x="381" y="1689"/>
                </a:cxn>
                <a:cxn ang="0">
                  <a:pos x="76" y="1696"/>
                </a:cxn>
              </a:cxnLst>
              <a:rect l="0" t="0" r="r" b="b"/>
              <a:pathLst>
                <a:path w="4633" h="1696">
                  <a:moveTo>
                    <a:pt x="76" y="1696"/>
                  </a:moveTo>
                  <a:lnTo>
                    <a:pt x="0" y="1696"/>
                  </a:lnTo>
                  <a:lnTo>
                    <a:pt x="0" y="763"/>
                  </a:lnTo>
                  <a:lnTo>
                    <a:pt x="76" y="763"/>
                  </a:lnTo>
                  <a:lnTo>
                    <a:pt x="76" y="763"/>
                  </a:lnTo>
                  <a:lnTo>
                    <a:pt x="155" y="763"/>
                  </a:lnTo>
                  <a:lnTo>
                    <a:pt x="233" y="761"/>
                  </a:lnTo>
                  <a:lnTo>
                    <a:pt x="310" y="758"/>
                  </a:lnTo>
                  <a:lnTo>
                    <a:pt x="389" y="755"/>
                  </a:lnTo>
                  <a:lnTo>
                    <a:pt x="541" y="746"/>
                  </a:lnTo>
                  <a:lnTo>
                    <a:pt x="692" y="732"/>
                  </a:lnTo>
                  <a:lnTo>
                    <a:pt x="838" y="716"/>
                  </a:lnTo>
                  <a:lnTo>
                    <a:pt x="979" y="698"/>
                  </a:lnTo>
                  <a:lnTo>
                    <a:pt x="1115" y="676"/>
                  </a:lnTo>
                  <a:lnTo>
                    <a:pt x="1244" y="655"/>
                  </a:lnTo>
                  <a:lnTo>
                    <a:pt x="1367" y="630"/>
                  </a:lnTo>
                  <a:lnTo>
                    <a:pt x="1481" y="606"/>
                  </a:lnTo>
                  <a:lnTo>
                    <a:pt x="1587" y="580"/>
                  </a:lnTo>
                  <a:lnTo>
                    <a:pt x="1682" y="552"/>
                  </a:lnTo>
                  <a:lnTo>
                    <a:pt x="1767" y="526"/>
                  </a:lnTo>
                  <a:lnTo>
                    <a:pt x="1805" y="512"/>
                  </a:lnTo>
                  <a:lnTo>
                    <a:pt x="1840" y="500"/>
                  </a:lnTo>
                  <a:lnTo>
                    <a:pt x="1873" y="486"/>
                  </a:lnTo>
                  <a:lnTo>
                    <a:pt x="1902" y="473"/>
                  </a:lnTo>
                  <a:lnTo>
                    <a:pt x="1927" y="460"/>
                  </a:lnTo>
                  <a:lnTo>
                    <a:pt x="1950" y="447"/>
                  </a:lnTo>
                  <a:lnTo>
                    <a:pt x="1950" y="447"/>
                  </a:lnTo>
                  <a:lnTo>
                    <a:pt x="1990" y="424"/>
                  </a:lnTo>
                  <a:lnTo>
                    <a:pt x="2034" y="401"/>
                  </a:lnTo>
                  <a:lnTo>
                    <a:pt x="2079" y="378"/>
                  </a:lnTo>
                  <a:lnTo>
                    <a:pt x="2126" y="355"/>
                  </a:lnTo>
                  <a:lnTo>
                    <a:pt x="2176" y="333"/>
                  </a:lnTo>
                  <a:lnTo>
                    <a:pt x="2226" y="312"/>
                  </a:lnTo>
                  <a:lnTo>
                    <a:pt x="2280" y="290"/>
                  </a:lnTo>
                  <a:lnTo>
                    <a:pt x="2336" y="270"/>
                  </a:lnTo>
                  <a:lnTo>
                    <a:pt x="2391" y="250"/>
                  </a:lnTo>
                  <a:lnTo>
                    <a:pt x="2449" y="230"/>
                  </a:lnTo>
                  <a:lnTo>
                    <a:pt x="2508" y="212"/>
                  </a:lnTo>
                  <a:lnTo>
                    <a:pt x="2568" y="193"/>
                  </a:lnTo>
                  <a:lnTo>
                    <a:pt x="2629" y="177"/>
                  </a:lnTo>
                  <a:lnTo>
                    <a:pt x="2692" y="160"/>
                  </a:lnTo>
                  <a:lnTo>
                    <a:pt x="2819" y="127"/>
                  </a:lnTo>
                  <a:lnTo>
                    <a:pt x="2949" y="100"/>
                  </a:lnTo>
                  <a:lnTo>
                    <a:pt x="3082" y="73"/>
                  </a:lnTo>
                  <a:lnTo>
                    <a:pt x="3215" y="52"/>
                  </a:lnTo>
                  <a:lnTo>
                    <a:pt x="3351" y="33"/>
                  </a:lnTo>
                  <a:lnTo>
                    <a:pt x="3417" y="26"/>
                  </a:lnTo>
                  <a:lnTo>
                    <a:pt x="3484" y="18"/>
                  </a:lnTo>
                  <a:lnTo>
                    <a:pt x="3551" y="13"/>
                  </a:lnTo>
                  <a:lnTo>
                    <a:pt x="3617" y="7"/>
                  </a:lnTo>
                  <a:lnTo>
                    <a:pt x="3681" y="4"/>
                  </a:lnTo>
                  <a:lnTo>
                    <a:pt x="3747" y="1"/>
                  </a:lnTo>
                  <a:lnTo>
                    <a:pt x="3811" y="0"/>
                  </a:lnTo>
                  <a:lnTo>
                    <a:pt x="3875" y="0"/>
                  </a:lnTo>
                  <a:lnTo>
                    <a:pt x="4633" y="0"/>
                  </a:lnTo>
                  <a:lnTo>
                    <a:pt x="4633" y="933"/>
                  </a:lnTo>
                  <a:lnTo>
                    <a:pt x="3875" y="933"/>
                  </a:lnTo>
                  <a:lnTo>
                    <a:pt x="3875" y="933"/>
                  </a:lnTo>
                  <a:lnTo>
                    <a:pt x="3824" y="933"/>
                  </a:lnTo>
                  <a:lnTo>
                    <a:pt x="3774" y="935"/>
                  </a:lnTo>
                  <a:lnTo>
                    <a:pt x="3672" y="941"/>
                  </a:lnTo>
                  <a:lnTo>
                    <a:pt x="3568" y="949"/>
                  </a:lnTo>
                  <a:lnTo>
                    <a:pt x="3461" y="961"/>
                  </a:lnTo>
                  <a:lnTo>
                    <a:pt x="3355" y="976"/>
                  </a:lnTo>
                  <a:lnTo>
                    <a:pt x="3251" y="993"/>
                  </a:lnTo>
                  <a:lnTo>
                    <a:pt x="3148" y="1013"/>
                  </a:lnTo>
                  <a:lnTo>
                    <a:pt x="3048" y="1035"/>
                  </a:lnTo>
                  <a:lnTo>
                    <a:pt x="2951" y="1058"/>
                  </a:lnTo>
                  <a:lnTo>
                    <a:pt x="2857" y="1082"/>
                  </a:lnTo>
                  <a:lnTo>
                    <a:pt x="2769" y="1109"/>
                  </a:lnTo>
                  <a:lnTo>
                    <a:pt x="2686" y="1136"/>
                  </a:lnTo>
                  <a:lnTo>
                    <a:pt x="2609" y="1164"/>
                  </a:lnTo>
                  <a:lnTo>
                    <a:pt x="2542" y="1192"/>
                  </a:lnTo>
                  <a:lnTo>
                    <a:pt x="2482" y="1219"/>
                  </a:lnTo>
                  <a:lnTo>
                    <a:pt x="2454" y="1233"/>
                  </a:lnTo>
                  <a:lnTo>
                    <a:pt x="2429" y="1249"/>
                  </a:lnTo>
                  <a:lnTo>
                    <a:pt x="2429" y="1249"/>
                  </a:lnTo>
                  <a:lnTo>
                    <a:pt x="2383" y="1275"/>
                  </a:lnTo>
                  <a:lnTo>
                    <a:pt x="2333" y="1301"/>
                  </a:lnTo>
                  <a:lnTo>
                    <a:pt x="2279" y="1326"/>
                  </a:lnTo>
                  <a:lnTo>
                    <a:pt x="2222" y="1350"/>
                  </a:lnTo>
                  <a:lnTo>
                    <a:pt x="2162" y="1375"/>
                  </a:lnTo>
                  <a:lnTo>
                    <a:pt x="2100" y="1398"/>
                  </a:lnTo>
                  <a:lnTo>
                    <a:pt x="2034" y="1419"/>
                  </a:lnTo>
                  <a:lnTo>
                    <a:pt x="1968" y="1441"/>
                  </a:lnTo>
                  <a:lnTo>
                    <a:pt x="1897" y="1461"/>
                  </a:lnTo>
                  <a:lnTo>
                    <a:pt x="1827" y="1481"/>
                  </a:lnTo>
                  <a:lnTo>
                    <a:pt x="1753" y="1499"/>
                  </a:lnTo>
                  <a:lnTo>
                    <a:pt x="1677" y="1518"/>
                  </a:lnTo>
                  <a:lnTo>
                    <a:pt x="1602" y="1535"/>
                  </a:lnTo>
                  <a:lnTo>
                    <a:pt x="1524" y="1552"/>
                  </a:lnTo>
                  <a:lnTo>
                    <a:pt x="1444" y="1567"/>
                  </a:lnTo>
                  <a:lnTo>
                    <a:pt x="1364" y="1581"/>
                  </a:lnTo>
                  <a:lnTo>
                    <a:pt x="1282" y="1595"/>
                  </a:lnTo>
                  <a:lnTo>
                    <a:pt x="1201" y="1609"/>
                  </a:lnTo>
                  <a:lnTo>
                    <a:pt x="1036" y="1632"/>
                  </a:lnTo>
                  <a:lnTo>
                    <a:pt x="870" y="1652"/>
                  </a:lnTo>
                  <a:lnTo>
                    <a:pt x="705" y="1667"/>
                  </a:lnTo>
                  <a:lnTo>
                    <a:pt x="542" y="1679"/>
                  </a:lnTo>
                  <a:lnTo>
                    <a:pt x="381" y="1689"/>
                  </a:lnTo>
                  <a:lnTo>
                    <a:pt x="226" y="1695"/>
                  </a:lnTo>
                  <a:lnTo>
                    <a:pt x="76" y="1696"/>
                  </a:lnTo>
                  <a:lnTo>
                    <a:pt x="76" y="16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F15CF3BA-905A-473B-B094-281105766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2292350"/>
              <a:ext cx="303213" cy="954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2"/>
                </a:cxn>
                <a:cxn ang="0">
                  <a:pos x="5" y="1203"/>
                </a:cxn>
                <a:cxn ang="0">
                  <a:pos x="0" y="1203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3">
                  <a:moveTo>
                    <a:pt x="5" y="0"/>
                  </a:moveTo>
                  <a:lnTo>
                    <a:pt x="383" y="602"/>
                  </a:lnTo>
                  <a:lnTo>
                    <a:pt x="5" y="1203"/>
                  </a:lnTo>
                  <a:lnTo>
                    <a:pt x="0" y="1203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87B31A34-4628-4E84-880F-E7DE610C1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0" y="3006726"/>
              <a:ext cx="3819233" cy="6120832"/>
            </a:xfrm>
            <a:custGeom>
              <a:avLst/>
              <a:gdLst/>
              <a:ahLst/>
              <a:cxnLst>
                <a:cxn ang="0">
                  <a:pos x="3175" y="4722"/>
                </a:cxn>
                <a:cxn ang="0">
                  <a:pos x="2972" y="4706"/>
                </a:cxn>
                <a:cxn ang="0">
                  <a:pos x="2772" y="4671"/>
                </a:cxn>
                <a:cxn ang="0">
                  <a:pos x="2579" y="4616"/>
                </a:cxn>
                <a:cxn ang="0">
                  <a:pos x="2391" y="4540"/>
                </a:cxn>
                <a:cxn ang="0">
                  <a:pos x="2210" y="4448"/>
                </a:cxn>
                <a:cxn ang="0">
                  <a:pos x="2037" y="4336"/>
                </a:cxn>
                <a:cxn ang="0">
                  <a:pos x="1874" y="4206"/>
                </a:cxn>
                <a:cxn ang="0">
                  <a:pos x="1757" y="4097"/>
                </a:cxn>
                <a:cxn ang="0">
                  <a:pos x="1602" y="3923"/>
                </a:cxn>
                <a:cxn ang="0">
                  <a:pos x="1465" y="3734"/>
                </a:cxn>
                <a:cxn ang="0">
                  <a:pos x="1348" y="3533"/>
                </a:cxn>
                <a:cxn ang="0">
                  <a:pos x="1250" y="3319"/>
                </a:cxn>
                <a:cxn ang="0">
                  <a:pos x="1173" y="3094"/>
                </a:cxn>
                <a:cxn ang="0">
                  <a:pos x="1118" y="2864"/>
                </a:cxn>
                <a:cxn ang="0">
                  <a:pos x="1085" y="2627"/>
                </a:cxn>
                <a:cxn ang="0">
                  <a:pos x="1075" y="2385"/>
                </a:cxn>
                <a:cxn ang="0">
                  <a:pos x="1073" y="2248"/>
                </a:cxn>
                <a:cxn ang="0">
                  <a:pos x="1033" y="1925"/>
                </a:cxn>
                <a:cxn ang="0">
                  <a:pos x="938" y="1627"/>
                </a:cxn>
                <a:cxn ang="0">
                  <a:pos x="872" y="1490"/>
                </a:cxn>
                <a:cxn ang="0">
                  <a:pos x="795" y="1364"/>
                </a:cxn>
                <a:cxn ang="0">
                  <a:pos x="705" y="1250"/>
                </a:cxn>
                <a:cxn ang="0">
                  <a:pos x="633" y="1176"/>
                </a:cxn>
                <a:cxn ang="0">
                  <a:pos x="522" y="1084"/>
                </a:cxn>
                <a:cxn ang="0">
                  <a:pos x="382" y="1002"/>
                </a:cxn>
                <a:cxn ang="0">
                  <a:pos x="218" y="947"/>
                </a:cxn>
                <a:cxn ang="0">
                  <a:pos x="0" y="933"/>
                </a:cxn>
                <a:cxn ang="0">
                  <a:pos x="119" y="1"/>
                </a:cxn>
                <a:cxn ang="0">
                  <a:pos x="289" y="13"/>
                </a:cxn>
                <a:cxn ang="0">
                  <a:pos x="456" y="44"/>
                </a:cxn>
                <a:cxn ang="0">
                  <a:pos x="619" y="92"/>
                </a:cxn>
                <a:cxn ang="0">
                  <a:pos x="778" y="156"/>
                </a:cxn>
                <a:cxn ang="0">
                  <a:pos x="932" y="238"/>
                </a:cxn>
                <a:cxn ang="0">
                  <a:pos x="1079" y="335"/>
                </a:cxn>
                <a:cxn ang="0">
                  <a:pos x="1219" y="447"/>
                </a:cxn>
                <a:cxn ang="0">
                  <a:pos x="1319" y="541"/>
                </a:cxn>
                <a:cxn ang="0">
                  <a:pos x="1476" y="718"/>
                </a:cxn>
                <a:cxn ang="0">
                  <a:pos x="1614" y="912"/>
                </a:cxn>
                <a:cxn ang="0">
                  <a:pos x="1733" y="1121"/>
                </a:cxn>
                <a:cxn ang="0">
                  <a:pos x="1831" y="1345"/>
                </a:cxn>
                <a:cxn ang="0">
                  <a:pos x="1910" y="1581"/>
                </a:cxn>
                <a:cxn ang="0">
                  <a:pos x="1965" y="1825"/>
                </a:cxn>
                <a:cxn ang="0">
                  <a:pos x="1999" y="2078"/>
                </a:cxn>
                <a:cxn ang="0">
                  <a:pos x="2008" y="2338"/>
                </a:cxn>
                <a:cxn ang="0">
                  <a:pos x="2014" y="2541"/>
                </a:cxn>
                <a:cxn ang="0">
                  <a:pos x="2068" y="2828"/>
                </a:cxn>
                <a:cxn ang="0">
                  <a:pos x="2173" y="3096"/>
                </a:cxn>
                <a:cxn ang="0">
                  <a:pos x="2326" y="3334"/>
                </a:cxn>
                <a:cxn ang="0">
                  <a:pos x="2420" y="3440"/>
                </a:cxn>
                <a:cxn ang="0">
                  <a:pos x="2552" y="3556"/>
                </a:cxn>
                <a:cxn ang="0">
                  <a:pos x="2745" y="3676"/>
                </a:cxn>
                <a:cxn ang="0">
                  <a:pos x="2954" y="3753"/>
                </a:cxn>
                <a:cxn ang="0">
                  <a:pos x="3171" y="3788"/>
                </a:cxn>
              </a:cxnLst>
              <a:rect l="0" t="0" r="r" b="b"/>
              <a:pathLst>
                <a:path w="4633" h="4723">
                  <a:moveTo>
                    <a:pt x="4633" y="4723"/>
                  </a:moveTo>
                  <a:lnTo>
                    <a:pt x="3226" y="4723"/>
                  </a:lnTo>
                  <a:lnTo>
                    <a:pt x="3226" y="4723"/>
                  </a:lnTo>
                  <a:lnTo>
                    <a:pt x="3175" y="4722"/>
                  </a:lnTo>
                  <a:lnTo>
                    <a:pt x="3125" y="4720"/>
                  </a:lnTo>
                  <a:lnTo>
                    <a:pt x="3074" y="4717"/>
                  </a:lnTo>
                  <a:lnTo>
                    <a:pt x="3023" y="4713"/>
                  </a:lnTo>
                  <a:lnTo>
                    <a:pt x="2972" y="4706"/>
                  </a:lnTo>
                  <a:lnTo>
                    <a:pt x="2922" y="4700"/>
                  </a:lnTo>
                  <a:lnTo>
                    <a:pt x="2872" y="4691"/>
                  </a:lnTo>
                  <a:lnTo>
                    <a:pt x="2823" y="4682"/>
                  </a:lnTo>
                  <a:lnTo>
                    <a:pt x="2772" y="4671"/>
                  </a:lnTo>
                  <a:lnTo>
                    <a:pt x="2725" y="4659"/>
                  </a:lnTo>
                  <a:lnTo>
                    <a:pt x="2676" y="4645"/>
                  </a:lnTo>
                  <a:lnTo>
                    <a:pt x="2626" y="4631"/>
                  </a:lnTo>
                  <a:lnTo>
                    <a:pt x="2579" y="4616"/>
                  </a:lnTo>
                  <a:lnTo>
                    <a:pt x="2531" y="4599"/>
                  </a:lnTo>
                  <a:lnTo>
                    <a:pt x="2483" y="4580"/>
                  </a:lnTo>
                  <a:lnTo>
                    <a:pt x="2437" y="4562"/>
                  </a:lnTo>
                  <a:lnTo>
                    <a:pt x="2391" y="4540"/>
                  </a:lnTo>
                  <a:lnTo>
                    <a:pt x="2345" y="4519"/>
                  </a:lnTo>
                  <a:lnTo>
                    <a:pt x="2299" y="4497"/>
                  </a:lnTo>
                  <a:lnTo>
                    <a:pt x="2254" y="4473"/>
                  </a:lnTo>
                  <a:lnTo>
                    <a:pt x="2210" y="4448"/>
                  </a:lnTo>
                  <a:lnTo>
                    <a:pt x="2165" y="4422"/>
                  </a:lnTo>
                  <a:lnTo>
                    <a:pt x="2122" y="4394"/>
                  </a:lnTo>
                  <a:lnTo>
                    <a:pt x="2079" y="4365"/>
                  </a:lnTo>
                  <a:lnTo>
                    <a:pt x="2037" y="4336"/>
                  </a:lnTo>
                  <a:lnTo>
                    <a:pt x="1996" y="4305"/>
                  </a:lnTo>
                  <a:lnTo>
                    <a:pt x="1954" y="4273"/>
                  </a:lnTo>
                  <a:lnTo>
                    <a:pt x="1914" y="4240"/>
                  </a:lnTo>
                  <a:lnTo>
                    <a:pt x="1874" y="4206"/>
                  </a:lnTo>
                  <a:lnTo>
                    <a:pt x="1834" y="4171"/>
                  </a:lnTo>
                  <a:lnTo>
                    <a:pt x="1796" y="4136"/>
                  </a:lnTo>
                  <a:lnTo>
                    <a:pt x="1757" y="4097"/>
                  </a:lnTo>
                  <a:lnTo>
                    <a:pt x="1757" y="4097"/>
                  </a:lnTo>
                  <a:lnTo>
                    <a:pt x="1717" y="4056"/>
                  </a:lnTo>
                  <a:lnTo>
                    <a:pt x="1677" y="4013"/>
                  </a:lnTo>
                  <a:lnTo>
                    <a:pt x="1639" y="3970"/>
                  </a:lnTo>
                  <a:lnTo>
                    <a:pt x="1602" y="3923"/>
                  </a:lnTo>
                  <a:lnTo>
                    <a:pt x="1567" y="3877"/>
                  </a:lnTo>
                  <a:lnTo>
                    <a:pt x="1531" y="3831"/>
                  </a:lnTo>
                  <a:lnTo>
                    <a:pt x="1497" y="3783"/>
                  </a:lnTo>
                  <a:lnTo>
                    <a:pt x="1465" y="3734"/>
                  </a:lnTo>
                  <a:lnTo>
                    <a:pt x="1434" y="3685"/>
                  </a:lnTo>
                  <a:lnTo>
                    <a:pt x="1404" y="3634"/>
                  </a:lnTo>
                  <a:lnTo>
                    <a:pt x="1376" y="3584"/>
                  </a:lnTo>
                  <a:lnTo>
                    <a:pt x="1348" y="3533"/>
                  </a:lnTo>
                  <a:lnTo>
                    <a:pt x="1321" y="3479"/>
                  </a:lnTo>
                  <a:lnTo>
                    <a:pt x="1296" y="3427"/>
                  </a:lnTo>
                  <a:lnTo>
                    <a:pt x="1273" y="3373"/>
                  </a:lnTo>
                  <a:lnTo>
                    <a:pt x="1250" y="3319"/>
                  </a:lnTo>
                  <a:lnTo>
                    <a:pt x="1228" y="3264"/>
                  </a:lnTo>
                  <a:lnTo>
                    <a:pt x="1208" y="3208"/>
                  </a:lnTo>
                  <a:lnTo>
                    <a:pt x="1190" y="3151"/>
                  </a:lnTo>
                  <a:lnTo>
                    <a:pt x="1173" y="3094"/>
                  </a:lnTo>
                  <a:lnTo>
                    <a:pt x="1158" y="3037"/>
                  </a:lnTo>
                  <a:lnTo>
                    <a:pt x="1142" y="2981"/>
                  </a:lnTo>
                  <a:lnTo>
                    <a:pt x="1130" y="2922"/>
                  </a:lnTo>
                  <a:lnTo>
                    <a:pt x="1118" y="2864"/>
                  </a:lnTo>
                  <a:lnTo>
                    <a:pt x="1107" y="2805"/>
                  </a:lnTo>
                  <a:lnTo>
                    <a:pt x="1098" y="2745"/>
                  </a:lnTo>
                  <a:lnTo>
                    <a:pt x="1090" y="2687"/>
                  </a:lnTo>
                  <a:lnTo>
                    <a:pt x="1085" y="2627"/>
                  </a:lnTo>
                  <a:lnTo>
                    <a:pt x="1079" y="2567"/>
                  </a:lnTo>
                  <a:lnTo>
                    <a:pt x="1076" y="2507"/>
                  </a:lnTo>
                  <a:lnTo>
                    <a:pt x="1075" y="2445"/>
                  </a:lnTo>
                  <a:lnTo>
                    <a:pt x="1075" y="2385"/>
                  </a:lnTo>
                  <a:lnTo>
                    <a:pt x="1075" y="2330"/>
                  </a:lnTo>
                  <a:lnTo>
                    <a:pt x="1075" y="2330"/>
                  </a:lnTo>
                  <a:lnTo>
                    <a:pt x="1075" y="2288"/>
                  </a:lnTo>
                  <a:lnTo>
                    <a:pt x="1073" y="2248"/>
                  </a:lnTo>
                  <a:lnTo>
                    <a:pt x="1068" y="2165"/>
                  </a:lnTo>
                  <a:lnTo>
                    <a:pt x="1061" y="2085"/>
                  </a:lnTo>
                  <a:lnTo>
                    <a:pt x="1048" y="2004"/>
                  </a:lnTo>
                  <a:lnTo>
                    <a:pt x="1033" y="1925"/>
                  </a:lnTo>
                  <a:lnTo>
                    <a:pt x="1015" y="1848"/>
                  </a:lnTo>
                  <a:lnTo>
                    <a:pt x="991" y="1773"/>
                  </a:lnTo>
                  <a:lnTo>
                    <a:pt x="967" y="1699"/>
                  </a:lnTo>
                  <a:lnTo>
                    <a:pt x="938" y="1627"/>
                  </a:lnTo>
                  <a:lnTo>
                    <a:pt x="922" y="1592"/>
                  </a:lnTo>
                  <a:lnTo>
                    <a:pt x="907" y="1558"/>
                  </a:lnTo>
                  <a:lnTo>
                    <a:pt x="890" y="1524"/>
                  </a:lnTo>
                  <a:lnTo>
                    <a:pt x="872" y="1490"/>
                  </a:lnTo>
                  <a:lnTo>
                    <a:pt x="853" y="1458"/>
                  </a:lnTo>
                  <a:lnTo>
                    <a:pt x="835" y="1425"/>
                  </a:lnTo>
                  <a:lnTo>
                    <a:pt x="815" y="1395"/>
                  </a:lnTo>
                  <a:lnTo>
                    <a:pt x="795" y="1364"/>
                  </a:lnTo>
                  <a:lnTo>
                    <a:pt x="773" y="1335"/>
                  </a:lnTo>
                  <a:lnTo>
                    <a:pt x="752" y="1305"/>
                  </a:lnTo>
                  <a:lnTo>
                    <a:pt x="729" y="1278"/>
                  </a:lnTo>
                  <a:lnTo>
                    <a:pt x="705" y="1250"/>
                  </a:lnTo>
                  <a:lnTo>
                    <a:pt x="682" y="1224"/>
                  </a:lnTo>
                  <a:lnTo>
                    <a:pt x="658" y="1198"/>
                  </a:lnTo>
                  <a:lnTo>
                    <a:pt x="658" y="1198"/>
                  </a:lnTo>
                  <a:lnTo>
                    <a:pt x="633" y="1176"/>
                  </a:lnTo>
                  <a:lnTo>
                    <a:pt x="609" y="1152"/>
                  </a:lnTo>
                  <a:lnTo>
                    <a:pt x="581" y="1129"/>
                  </a:lnTo>
                  <a:lnTo>
                    <a:pt x="553" y="1106"/>
                  </a:lnTo>
                  <a:lnTo>
                    <a:pt x="522" y="1084"/>
                  </a:lnTo>
                  <a:lnTo>
                    <a:pt x="490" y="1061"/>
                  </a:lnTo>
                  <a:lnTo>
                    <a:pt x="456" y="1041"/>
                  </a:lnTo>
                  <a:lnTo>
                    <a:pt x="421" y="1021"/>
                  </a:lnTo>
                  <a:lnTo>
                    <a:pt x="382" y="1002"/>
                  </a:lnTo>
                  <a:lnTo>
                    <a:pt x="344" y="986"/>
                  </a:lnTo>
                  <a:lnTo>
                    <a:pt x="304" y="970"/>
                  </a:lnTo>
                  <a:lnTo>
                    <a:pt x="261" y="958"/>
                  </a:lnTo>
                  <a:lnTo>
                    <a:pt x="218" y="947"/>
                  </a:lnTo>
                  <a:lnTo>
                    <a:pt x="172" y="939"/>
                  </a:lnTo>
                  <a:lnTo>
                    <a:pt x="126" y="935"/>
                  </a:lnTo>
                  <a:lnTo>
                    <a:pt x="76" y="933"/>
                  </a:lnTo>
                  <a:lnTo>
                    <a:pt x="0" y="93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19" y="1"/>
                  </a:lnTo>
                  <a:lnTo>
                    <a:pt x="163" y="3"/>
                  </a:lnTo>
                  <a:lnTo>
                    <a:pt x="204" y="4"/>
                  </a:lnTo>
                  <a:lnTo>
                    <a:pt x="247" y="9"/>
                  </a:lnTo>
                  <a:lnTo>
                    <a:pt x="289" y="13"/>
                  </a:lnTo>
                  <a:lnTo>
                    <a:pt x="330" y="20"/>
                  </a:lnTo>
                  <a:lnTo>
                    <a:pt x="373" y="27"/>
                  </a:lnTo>
                  <a:lnTo>
                    <a:pt x="415" y="35"/>
                  </a:lnTo>
                  <a:lnTo>
                    <a:pt x="456" y="44"/>
                  </a:lnTo>
                  <a:lnTo>
                    <a:pt x="496" y="55"/>
                  </a:lnTo>
                  <a:lnTo>
                    <a:pt x="538" y="66"/>
                  </a:lnTo>
                  <a:lnTo>
                    <a:pt x="579" y="80"/>
                  </a:lnTo>
                  <a:lnTo>
                    <a:pt x="619" y="92"/>
                  </a:lnTo>
                  <a:lnTo>
                    <a:pt x="659" y="107"/>
                  </a:lnTo>
                  <a:lnTo>
                    <a:pt x="699" y="123"/>
                  </a:lnTo>
                  <a:lnTo>
                    <a:pt x="739" y="140"/>
                  </a:lnTo>
                  <a:lnTo>
                    <a:pt x="778" y="156"/>
                  </a:lnTo>
                  <a:lnTo>
                    <a:pt x="818" y="176"/>
                  </a:lnTo>
                  <a:lnTo>
                    <a:pt x="856" y="195"/>
                  </a:lnTo>
                  <a:lnTo>
                    <a:pt x="895" y="216"/>
                  </a:lnTo>
                  <a:lnTo>
                    <a:pt x="932" y="238"/>
                  </a:lnTo>
                  <a:lnTo>
                    <a:pt x="970" y="261"/>
                  </a:lnTo>
                  <a:lnTo>
                    <a:pt x="1007" y="284"/>
                  </a:lnTo>
                  <a:lnTo>
                    <a:pt x="1044" y="309"/>
                  </a:lnTo>
                  <a:lnTo>
                    <a:pt x="1079" y="335"/>
                  </a:lnTo>
                  <a:lnTo>
                    <a:pt x="1115" y="361"/>
                  </a:lnTo>
                  <a:lnTo>
                    <a:pt x="1150" y="389"/>
                  </a:lnTo>
                  <a:lnTo>
                    <a:pt x="1185" y="418"/>
                  </a:lnTo>
                  <a:lnTo>
                    <a:pt x="1219" y="447"/>
                  </a:lnTo>
                  <a:lnTo>
                    <a:pt x="1253" y="476"/>
                  </a:lnTo>
                  <a:lnTo>
                    <a:pt x="1287" y="509"/>
                  </a:lnTo>
                  <a:lnTo>
                    <a:pt x="1319" y="541"/>
                  </a:lnTo>
                  <a:lnTo>
                    <a:pt x="1319" y="541"/>
                  </a:lnTo>
                  <a:lnTo>
                    <a:pt x="1361" y="583"/>
                  </a:lnTo>
                  <a:lnTo>
                    <a:pt x="1401" y="627"/>
                  </a:lnTo>
                  <a:lnTo>
                    <a:pt x="1439" y="672"/>
                  </a:lnTo>
                  <a:lnTo>
                    <a:pt x="1476" y="718"/>
                  </a:lnTo>
                  <a:lnTo>
                    <a:pt x="1513" y="764"/>
                  </a:lnTo>
                  <a:lnTo>
                    <a:pt x="1548" y="812"/>
                  </a:lnTo>
                  <a:lnTo>
                    <a:pt x="1582" y="861"/>
                  </a:lnTo>
                  <a:lnTo>
                    <a:pt x="1614" y="912"/>
                  </a:lnTo>
                  <a:lnTo>
                    <a:pt x="1647" y="962"/>
                  </a:lnTo>
                  <a:lnTo>
                    <a:pt x="1676" y="1015"/>
                  </a:lnTo>
                  <a:lnTo>
                    <a:pt x="1705" y="1067"/>
                  </a:lnTo>
                  <a:lnTo>
                    <a:pt x="1733" y="1121"/>
                  </a:lnTo>
                  <a:lnTo>
                    <a:pt x="1760" y="1176"/>
                  </a:lnTo>
                  <a:lnTo>
                    <a:pt x="1785" y="1232"/>
                  </a:lnTo>
                  <a:lnTo>
                    <a:pt x="1810" y="1289"/>
                  </a:lnTo>
                  <a:lnTo>
                    <a:pt x="1831" y="1345"/>
                  </a:lnTo>
                  <a:lnTo>
                    <a:pt x="1853" y="1402"/>
                  </a:lnTo>
                  <a:lnTo>
                    <a:pt x="1873" y="1461"/>
                  </a:lnTo>
                  <a:lnTo>
                    <a:pt x="1891" y="1521"/>
                  </a:lnTo>
                  <a:lnTo>
                    <a:pt x="1910" y="1581"/>
                  </a:lnTo>
                  <a:lnTo>
                    <a:pt x="1925" y="1641"/>
                  </a:lnTo>
                  <a:lnTo>
                    <a:pt x="1940" y="1702"/>
                  </a:lnTo>
                  <a:lnTo>
                    <a:pt x="1953" y="1764"/>
                  </a:lnTo>
                  <a:lnTo>
                    <a:pt x="1965" y="1825"/>
                  </a:lnTo>
                  <a:lnTo>
                    <a:pt x="1976" y="1888"/>
                  </a:lnTo>
                  <a:lnTo>
                    <a:pt x="1985" y="1952"/>
                  </a:lnTo>
                  <a:lnTo>
                    <a:pt x="1993" y="2015"/>
                  </a:lnTo>
                  <a:lnTo>
                    <a:pt x="1999" y="2078"/>
                  </a:lnTo>
                  <a:lnTo>
                    <a:pt x="2003" y="2142"/>
                  </a:lnTo>
                  <a:lnTo>
                    <a:pt x="2007" y="2207"/>
                  </a:lnTo>
                  <a:lnTo>
                    <a:pt x="2008" y="2271"/>
                  </a:lnTo>
                  <a:lnTo>
                    <a:pt x="2008" y="2338"/>
                  </a:lnTo>
                  <a:lnTo>
                    <a:pt x="2008" y="2391"/>
                  </a:lnTo>
                  <a:lnTo>
                    <a:pt x="2008" y="2391"/>
                  </a:lnTo>
                  <a:lnTo>
                    <a:pt x="2010" y="2467"/>
                  </a:lnTo>
                  <a:lnTo>
                    <a:pt x="2014" y="2541"/>
                  </a:lnTo>
                  <a:lnTo>
                    <a:pt x="2022" y="2614"/>
                  </a:lnTo>
                  <a:lnTo>
                    <a:pt x="2034" y="2687"/>
                  </a:lnTo>
                  <a:lnTo>
                    <a:pt x="2050" y="2758"/>
                  </a:lnTo>
                  <a:lnTo>
                    <a:pt x="2068" y="2828"/>
                  </a:lnTo>
                  <a:lnTo>
                    <a:pt x="2090" y="2898"/>
                  </a:lnTo>
                  <a:lnTo>
                    <a:pt x="2114" y="2965"/>
                  </a:lnTo>
                  <a:lnTo>
                    <a:pt x="2142" y="3031"/>
                  </a:lnTo>
                  <a:lnTo>
                    <a:pt x="2173" y="3096"/>
                  </a:lnTo>
                  <a:lnTo>
                    <a:pt x="2206" y="3159"/>
                  </a:lnTo>
                  <a:lnTo>
                    <a:pt x="2243" y="3221"/>
                  </a:lnTo>
                  <a:lnTo>
                    <a:pt x="2283" y="3279"/>
                  </a:lnTo>
                  <a:lnTo>
                    <a:pt x="2326" y="3334"/>
                  </a:lnTo>
                  <a:lnTo>
                    <a:pt x="2349" y="3362"/>
                  </a:lnTo>
                  <a:lnTo>
                    <a:pt x="2373" y="3388"/>
                  </a:lnTo>
                  <a:lnTo>
                    <a:pt x="2396" y="3414"/>
                  </a:lnTo>
                  <a:lnTo>
                    <a:pt x="2420" y="3440"/>
                  </a:lnTo>
                  <a:lnTo>
                    <a:pt x="2420" y="3440"/>
                  </a:lnTo>
                  <a:lnTo>
                    <a:pt x="2463" y="3480"/>
                  </a:lnTo>
                  <a:lnTo>
                    <a:pt x="2506" y="3519"/>
                  </a:lnTo>
                  <a:lnTo>
                    <a:pt x="2552" y="3556"/>
                  </a:lnTo>
                  <a:lnTo>
                    <a:pt x="2599" y="3590"/>
                  </a:lnTo>
                  <a:lnTo>
                    <a:pt x="2646" y="3620"/>
                  </a:lnTo>
                  <a:lnTo>
                    <a:pt x="2696" y="3650"/>
                  </a:lnTo>
                  <a:lnTo>
                    <a:pt x="2745" y="3676"/>
                  </a:lnTo>
                  <a:lnTo>
                    <a:pt x="2795" y="3699"/>
                  </a:lnTo>
                  <a:lnTo>
                    <a:pt x="2848" y="3720"/>
                  </a:lnTo>
                  <a:lnTo>
                    <a:pt x="2900" y="3737"/>
                  </a:lnTo>
                  <a:lnTo>
                    <a:pt x="2954" y="3753"/>
                  </a:lnTo>
                  <a:lnTo>
                    <a:pt x="3006" y="3767"/>
                  </a:lnTo>
                  <a:lnTo>
                    <a:pt x="3062" y="3776"/>
                  </a:lnTo>
                  <a:lnTo>
                    <a:pt x="3115" y="3783"/>
                  </a:lnTo>
                  <a:lnTo>
                    <a:pt x="3171" y="3788"/>
                  </a:lnTo>
                  <a:lnTo>
                    <a:pt x="3226" y="3790"/>
                  </a:lnTo>
                  <a:lnTo>
                    <a:pt x="4633" y="3790"/>
                  </a:lnTo>
                  <a:lnTo>
                    <a:pt x="4633" y="4723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0FA395A4-BE7B-48E1-B4AF-50473B7CD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863" y="8064109"/>
              <a:ext cx="303213" cy="954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2"/>
                </a:cxn>
                <a:cxn ang="0">
                  <a:pos x="5" y="1203"/>
                </a:cxn>
                <a:cxn ang="0">
                  <a:pos x="0" y="1203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3">
                  <a:moveTo>
                    <a:pt x="5" y="0"/>
                  </a:moveTo>
                  <a:lnTo>
                    <a:pt x="383" y="602"/>
                  </a:lnTo>
                  <a:lnTo>
                    <a:pt x="5" y="1203"/>
                  </a:lnTo>
                  <a:lnTo>
                    <a:pt x="0" y="1203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F3F5ADE-8311-44EE-8999-F9D2E9114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2" y="3006725"/>
              <a:ext cx="3678238" cy="1347788"/>
            </a:xfrm>
            <a:custGeom>
              <a:avLst/>
              <a:gdLst/>
              <a:ahLst/>
              <a:cxnLst>
                <a:cxn ang="0">
                  <a:pos x="3875" y="1696"/>
                </a:cxn>
                <a:cxn ang="0">
                  <a:pos x="3811" y="1696"/>
                </a:cxn>
                <a:cxn ang="0">
                  <a:pos x="3681" y="1692"/>
                </a:cxn>
                <a:cxn ang="0">
                  <a:pos x="3551" y="1684"/>
                </a:cxn>
                <a:cxn ang="0">
                  <a:pos x="3417" y="1670"/>
                </a:cxn>
                <a:cxn ang="0">
                  <a:pos x="3215" y="1644"/>
                </a:cxn>
                <a:cxn ang="0">
                  <a:pos x="2949" y="1598"/>
                </a:cxn>
                <a:cxn ang="0">
                  <a:pos x="2692" y="1538"/>
                </a:cxn>
                <a:cxn ang="0">
                  <a:pos x="2568" y="1502"/>
                </a:cxn>
                <a:cxn ang="0">
                  <a:pos x="2449" y="1465"/>
                </a:cxn>
                <a:cxn ang="0">
                  <a:pos x="2336" y="1427"/>
                </a:cxn>
                <a:cxn ang="0">
                  <a:pos x="2226" y="1385"/>
                </a:cxn>
                <a:cxn ang="0">
                  <a:pos x="2126" y="1341"/>
                </a:cxn>
                <a:cxn ang="0">
                  <a:pos x="2034" y="1296"/>
                </a:cxn>
                <a:cxn ang="0">
                  <a:pos x="1950" y="1249"/>
                </a:cxn>
                <a:cxn ang="0">
                  <a:pos x="1927" y="1236"/>
                </a:cxn>
                <a:cxn ang="0">
                  <a:pos x="1873" y="1210"/>
                </a:cxn>
                <a:cxn ang="0">
                  <a:pos x="1805" y="1184"/>
                </a:cxn>
                <a:cxn ang="0">
                  <a:pos x="1682" y="1144"/>
                </a:cxn>
                <a:cxn ang="0">
                  <a:pos x="1481" y="1092"/>
                </a:cxn>
                <a:cxn ang="0">
                  <a:pos x="1244" y="1041"/>
                </a:cxn>
                <a:cxn ang="0">
                  <a:pos x="979" y="998"/>
                </a:cxn>
                <a:cxn ang="0">
                  <a:pos x="692" y="964"/>
                </a:cxn>
                <a:cxn ang="0">
                  <a:pos x="389" y="941"/>
                </a:cxn>
                <a:cxn ang="0">
                  <a:pos x="233" y="935"/>
                </a:cxn>
                <a:cxn ang="0">
                  <a:pos x="76" y="933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381" y="7"/>
                </a:cxn>
                <a:cxn ang="0">
                  <a:pos x="705" y="29"/>
                </a:cxn>
                <a:cxn ang="0">
                  <a:pos x="1036" y="64"/>
                </a:cxn>
                <a:cxn ang="0">
                  <a:pos x="1282" y="101"/>
                </a:cxn>
                <a:cxn ang="0">
                  <a:pos x="1444" y="129"/>
                </a:cxn>
                <a:cxn ang="0">
                  <a:pos x="1602" y="161"/>
                </a:cxn>
                <a:cxn ang="0">
                  <a:pos x="1753" y="196"/>
                </a:cxn>
                <a:cxn ang="0">
                  <a:pos x="1897" y="235"/>
                </a:cxn>
                <a:cxn ang="0">
                  <a:pos x="2034" y="276"/>
                </a:cxn>
                <a:cxn ang="0">
                  <a:pos x="2162" y="321"/>
                </a:cxn>
                <a:cxn ang="0">
                  <a:pos x="2279" y="370"/>
                </a:cxn>
                <a:cxn ang="0">
                  <a:pos x="2383" y="421"/>
                </a:cxn>
                <a:cxn ang="0">
                  <a:pos x="2429" y="449"/>
                </a:cxn>
                <a:cxn ang="0">
                  <a:pos x="2482" y="476"/>
                </a:cxn>
                <a:cxn ang="0">
                  <a:pos x="2609" y="533"/>
                </a:cxn>
                <a:cxn ang="0">
                  <a:pos x="2769" y="587"/>
                </a:cxn>
                <a:cxn ang="0">
                  <a:pos x="2951" y="638"/>
                </a:cxn>
                <a:cxn ang="0">
                  <a:pos x="3148" y="683"/>
                </a:cxn>
                <a:cxn ang="0">
                  <a:pos x="3355" y="719"/>
                </a:cxn>
                <a:cxn ang="0">
                  <a:pos x="3568" y="747"/>
                </a:cxn>
                <a:cxn ang="0">
                  <a:pos x="3774" y="761"/>
                </a:cxn>
                <a:cxn ang="0">
                  <a:pos x="3875" y="764"/>
                </a:cxn>
                <a:cxn ang="0">
                  <a:pos x="4633" y="1696"/>
                </a:cxn>
              </a:cxnLst>
              <a:rect l="0" t="0" r="r" b="b"/>
              <a:pathLst>
                <a:path w="4633" h="1696">
                  <a:moveTo>
                    <a:pt x="4633" y="1696"/>
                  </a:moveTo>
                  <a:lnTo>
                    <a:pt x="3875" y="1696"/>
                  </a:lnTo>
                  <a:lnTo>
                    <a:pt x="3875" y="1696"/>
                  </a:lnTo>
                  <a:lnTo>
                    <a:pt x="3811" y="1696"/>
                  </a:lnTo>
                  <a:lnTo>
                    <a:pt x="3747" y="1695"/>
                  </a:lnTo>
                  <a:lnTo>
                    <a:pt x="3681" y="1692"/>
                  </a:lnTo>
                  <a:lnTo>
                    <a:pt x="3617" y="1688"/>
                  </a:lnTo>
                  <a:lnTo>
                    <a:pt x="3551" y="1684"/>
                  </a:lnTo>
                  <a:lnTo>
                    <a:pt x="3484" y="1678"/>
                  </a:lnTo>
                  <a:lnTo>
                    <a:pt x="3417" y="1670"/>
                  </a:lnTo>
                  <a:lnTo>
                    <a:pt x="3351" y="1662"/>
                  </a:lnTo>
                  <a:lnTo>
                    <a:pt x="3215" y="1644"/>
                  </a:lnTo>
                  <a:lnTo>
                    <a:pt x="3082" y="1622"/>
                  </a:lnTo>
                  <a:lnTo>
                    <a:pt x="2949" y="1598"/>
                  </a:lnTo>
                  <a:lnTo>
                    <a:pt x="2819" y="1569"/>
                  </a:lnTo>
                  <a:lnTo>
                    <a:pt x="2692" y="1538"/>
                  </a:lnTo>
                  <a:lnTo>
                    <a:pt x="2629" y="1521"/>
                  </a:lnTo>
                  <a:lnTo>
                    <a:pt x="2568" y="1502"/>
                  </a:lnTo>
                  <a:lnTo>
                    <a:pt x="2508" y="1484"/>
                  </a:lnTo>
                  <a:lnTo>
                    <a:pt x="2449" y="1465"/>
                  </a:lnTo>
                  <a:lnTo>
                    <a:pt x="2391" y="1447"/>
                  </a:lnTo>
                  <a:lnTo>
                    <a:pt x="2336" y="1427"/>
                  </a:lnTo>
                  <a:lnTo>
                    <a:pt x="2280" y="1405"/>
                  </a:lnTo>
                  <a:lnTo>
                    <a:pt x="2226" y="1385"/>
                  </a:lnTo>
                  <a:lnTo>
                    <a:pt x="2176" y="1364"/>
                  </a:lnTo>
                  <a:lnTo>
                    <a:pt x="2126" y="1341"/>
                  </a:lnTo>
                  <a:lnTo>
                    <a:pt x="2079" y="1319"/>
                  </a:lnTo>
                  <a:lnTo>
                    <a:pt x="2034" y="1296"/>
                  </a:lnTo>
                  <a:lnTo>
                    <a:pt x="1990" y="1272"/>
                  </a:lnTo>
                  <a:lnTo>
                    <a:pt x="1950" y="1249"/>
                  </a:lnTo>
                  <a:lnTo>
                    <a:pt x="1950" y="1249"/>
                  </a:lnTo>
                  <a:lnTo>
                    <a:pt x="1927" y="1236"/>
                  </a:lnTo>
                  <a:lnTo>
                    <a:pt x="1902" y="1224"/>
                  </a:lnTo>
                  <a:lnTo>
                    <a:pt x="1873" y="1210"/>
                  </a:lnTo>
                  <a:lnTo>
                    <a:pt x="1840" y="1198"/>
                  </a:lnTo>
                  <a:lnTo>
                    <a:pt x="1805" y="1184"/>
                  </a:lnTo>
                  <a:lnTo>
                    <a:pt x="1767" y="1170"/>
                  </a:lnTo>
                  <a:lnTo>
                    <a:pt x="1682" y="1144"/>
                  </a:lnTo>
                  <a:lnTo>
                    <a:pt x="1587" y="1118"/>
                  </a:lnTo>
                  <a:lnTo>
                    <a:pt x="1481" y="1092"/>
                  </a:lnTo>
                  <a:lnTo>
                    <a:pt x="1367" y="1066"/>
                  </a:lnTo>
                  <a:lnTo>
                    <a:pt x="1244" y="1041"/>
                  </a:lnTo>
                  <a:lnTo>
                    <a:pt x="1115" y="1019"/>
                  </a:lnTo>
                  <a:lnTo>
                    <a:pt x="979" y="998"/>
                  </a:lnTo>
                  <a:lnTo>
                    <a:pt x="838" y="979"/>
                  </a:lnTo>
                  <a:lnTo>
                    <a:pt x="692" y="964"/>
                  </a:lnTo>
                  <a:lnTo>
                    <a:pt x="541" y="952"/>
                  </a:lnTo>
                  <a:lnTo>
                    <a:pt x="389" y="941"/>
                  </a:lnTo>
                  <a:lnTo>
                    <a:pt x="310" y="938"/>
                  </a:lnTo>
                  <a:lnTo>
                    <a:pt x="233" y="935"/>
                  </a:lnTo>
                  <a:lnTo>
                    <a:pt x="155" y="933"/>
                  </a:lnTo>
                  <a:lnTo>
                    <a:pt x="76" y="933"/>
                  </a:lnTo>
                  <a:lnTo>
                    <a:pt x="0" y="93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226" y="1"/>
                  </a:lnTo>
                  <a:lnTo>
                    <a:pt x="381" y="7"/>
                  </a:lnTo>
                  <a:lnTo>
                    <a:pt x="542" y="16"/>
                  </a:lnTo>
                  <a:lnTo>
                    <a:pt x="705" y="29"/>
                  </a:lnTo>
                  <a:lnTo>
                    <a:pt x="870" y="46"/>
                  </a:lnTo>
                  <a:lnTo>
                    <a:pt x="1036" y="64"/>
                  </a:lnTo>
                  <a:lnTo>
                    <a:pt x="1201" y="89"/>
                  </a:lnTo>
                  <a:lnTo>
                    <a:pt x="1282" y="101"/>
                  </a:lnTo>
                  <a:lnTo>
                    <a:pt x="1364" y="115"/>
                  </a:lnTo>
                  <a:lnTo>
                    <a:pt x="1444" y="129"/>
                  </a:lnTo>
                  <a:lnTo>
                    <a:pt x="1524" y="144"/>
                  </a:lnTo>
                  <a:lnTo>
                    <a:pt x="1602" y="161"/>
                  </a:lnTo>
                  <a:lnTo>
                    <a:pt x="1677" y="178"/>
                  </a:lnTo>
                  <a:lnTo>
                    <a:pt x="1753" y="196"/>
                  </a:lnTo>
                  <a:lnTo>
                    <a:pt x="1827" y="215"/>
                  </a:lnTo>
                  <a:lnTo>
                    <a:pt x="1897" y="235"/>
                  </a:lnTo>
                  <a:lnTo>
                    <a:pt x="1968" y="255"/>
                  </a:lnTo>
                  <a:lnTo>
                    <a:pt x="2034" y="276"/>
                  </a:lnTo>
                  <a:lnTo>
                    <a:pt x="2100" y="298"/>
                  </a:lnTo>
                  <a:lnTo>
                    <a:pt x="2162" y="321"/>
                  </a:lnTo>
                  <a:lnTo>
                    <a:pt x="2222" y="346"/>
                  </a:lnTo>
                  <a:lnTo>
                    <a:pt x="2279" y="370"/>
                  </a:lnTo>
                  <a:lnTo>
                    <a:pt x="2333" y="395"/>
                  </a:lnTo>
                  <a:lnTo>
                    <a:pt x="2383" y="421"/>
                  </a:lnTo>
                  <a:lnTo>
                    <a:pt x="2429" y="449"/>
                  </a:lnTo>
                  <a:lnTo>
                    <a:pt x="2429" y="449"/>
                  </a:lnTo>
                  <a:lnTo>
                    <a:pt x="2454" y="463"/>
                  </a:lnTo>
                  <a:lnTo>
                    <a:pt x="2482" y="476"/>
                  </a:lnTo>
                  <a:lnTo>
                    <a:pt x="2542" y="504"/>
                  </a:lnTo>
                  <a:lnTo>
                    <a:pt x="2609" y="533"/>
                  </a:lnTo>
                  <a:lnTo>
                    <a:pt x="2686" y="559"/>
                  </a:lnTo>
                  <a:lnTo>
                    <a:pt x="2769" y="587"/>
                  </a:lnTo>
                  <a:lnTo>
                    <a:pt x="2857" y="613"/>
                  </a:lnTo>
                  <a:lnTo>
                    <a:pt x="2951" y="638"/>
                  </a:lnTo>
                  <a:lnTo>
                    <a:pt x="3048" y="661"/>
                  </a:lnTo>
                  <a:lnTo>
                    <a:pt x="3148" y="683"/>
                  </a:lnTo>
                  <a:lnTo>
                    <a:pt x="3251" y="703"/>
                  </a:lnTo>
                  <a:lnTo>
                    <a:pt x="3355" y="719"/>
                  </a:lnTo>
                  <a:lnTo>
                    <a:pt x="3461" y="735"/>
                  </a:lnTo>
                  <a:lnTo>
                    <a:pt x="3568" y="747"/>
                  </a:lnTo>
                  <a:lnTo>
                    <a:pt x="3672" y="756"/>
                  </a:lnTo>
                  <a:lnTo>
                    <a:pt x="3774" y="761"/>
                  </a:lnTo>
                  <a:lnTo>
                    <a:pt x="3824" y="762"/>
                  </a:lnTo>
                  <a:lnTo>
                    <a:pt x="3875" y="764"/>
                  </a:lnTo>
                  <a:lnTo>
                    <a:pt x="4633" y="764"/>
                  </a:lnTo>
                  <a:lnTo>
                    <a:pt x="4633" y="16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B3A8FEEF-92CD-4B11-8AF7-C0B2A6187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502025"/>
              <a:ext cx="303213" cy="9525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1"/>
                </a:cxn>
                <a:cxn ang="0">
                  <a:pos x="5" y="1201"/>
                </a:cxn>
                <a:cxn ang="0">
                  <a:pos x="0" y="120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1">
                  <a:moveTo>
                    <a:pt x="5" y="0"/>
                  </a:moveTo>
                  <a:lnTo>
                    <a:pt x="383" y="601"/>
                  </a:lnTo>
                  <a:lnTo>
                    <a:pt x="5" y="1201"/>
                  </a:lnTo>
                  <a:lnTo>
                    <a:pt x="0" y="120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D5289BB8-37C3-4E53-AE69-70C902160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350838"/>
              <a:ext cx="3538538" cy="3008313"/>
            </a:xfrm>
            <a:custGeom>
              <a:avLst/>
              <a:gdLst/>
              <a:ahLst/>
              <a:cxnLst>
                <a:cxn ang="0">
                  <a:pos x="0" y="3791"/>
                </a:cxn>
                <a:cxn ang="0">
                  <a:pos x="76" y="3787"/>
                </a:cxn>
                <a:cxn ang="0">
                  <a:pos x="151" y="3780"/>
                </a:cxn>
                <a:cxn ang="0">
                  <a:pos x="225" y="3769"/>
                </a:cxn>
                <a:cxn ang="0">
                  <a:pos x="297" y="3752"/>
                </a:cxn>
                <a:cxn ang="0">
                  <a:pos x="368" y="3731"/>
                </a:cxn>
                <a:cxn ang="0">
                  <a:pos x="439" y="3706"/>
                </a:cxn>
                <a:cxn ang="0">
                  <a:pos x="506" y="3677"/>
                </a:cxn>
                <a:cxn ang="0">
                  <a:pos x="574" y="3643"/>
                </a:cxn>
                <a:cxn ang="0">
                  <a:pos x="639" y="3606"/>
                </a:cxn>
                <a:cxn ang="0">
                  <a:pos x="702" y="3564"/>
                </a:cxn>
                <a:cxn ang="0">
                  <a:pos x="763" y="3518"/>
                </a:cxn>
                <a:cxn ang="0">
                  <a:pos x="823" y="3471"/>
                </a:cxn>
                <a:cxn ang="0">
                  <a:pos x="882" y="3418"/>
                </a:cxn>
                <a:cxn ang="0">
                  <a:pos x="937" y="3363"/>
                </a:cxn>
                <a:cxn ang="0">
                  <a:pos x="989" y="3303"/>
                </a:cxn>
                <a:cxn ang="0">
                  <a:pos x="1040" y="3241"/>
                </a:cxn>
                <a:cxn ang="0">
                  <a:pos x="1089" y="3177"/>
                </a:cxn>
                <a:cxn ang="0">
                  <a:pos x="1135" y="3109"/>
                </a:cxn>
                <a:cxn ang="0">
                  <a:pos x="1220" y="2965"/>
                </a:cxn>
                <a:cxn ang="0">
                  <a:pos x="1292" y="2811"/>
                </a:cxn>
                <a:cxn ang="0">
                  <a:pos x="1354" y="2648"/>
                </a:cxn>
                <a:cxn ang="0">
                  <a:pos x="1403" y="2477"/>
                </a:cxn>
                <a:cxn ang="0">
                  <a:pos x="1421" y="2388"/>
                </a:cxn>
                <a:cxn ang="0">
                  <a:pos x="1438" y="2299"/>
                </a:cxn>
                <a:cxn ang="0">
                  <a:pos x="1451" y="2206"/>
                </a:cxn>
                <a:cxn ang="0">
                  <a:pos x="1460" y="2112"/>
                </a:cxn>
                <a:cxn ang="0">
                  <a:pos x="1465" y="2019"/>
                </a:cxn>
                <a:cxn ang="0">
                  <a:pos x="1466" y="1923"/>
                </a:cxn>
                <a:cxn ang="0">
                  <a:pos x="1465" y="1868"/>
                </a:cxn>
                <a:cxn ang="0">
                  <a:pos x="1466" y="1772"/>
                </a:cxn>
                <a:cxn ang="0">
                  <a:pos x="1472" y="1677"/>
                </a:cxn>
                <a:cxn ang="0">
                  <a:pos x="1483" y="1585"/>
                </a:cxn>
                <a:cxn ang="0">
                  <a:pos x="1497" y="1493"/>
                </a:cxn>
                <a:cxn ang="0">
                  <a:pos x="1515" y="1403"/>
                </a:cxn>
                <a:cxn ang="0">
                  <a:pos x="1538" y="1314"/>
                </a:cxn>
                <a:cxn ang="0">
                  <a:pos x="1565" y="1228"/>
                </a:cxn>
                <a:cxn ang="0">
                  <a:pos x="1594" y="1143"/>
                </a:cxn>
                <a:cxn ang="0">
                  <a:pos x="1628" y="1060"/>
                </a:cxn>
                <a:cxn ang="0">
                  <a:pos x="1664" y="980"/>
                </a:cxn>
                <a:cxn ang="0">
                  <a:pos x="1704" y="902"/>
                </a:cxn>
                <a:cxn ang="0">
                  <a:pos x="1749" y="826"/>
                </a:cxn>
                <a:cxn ang="0">
                  <a:pos x="1795" y="753"/>
                </a:cxn>
                <a:cxn ang="0">
                  <a:pos x="1846" y="682"/>
                </a:cxn>
                <a:cxn ang="0">
                  <a:pos x="1898" y="614"/>
                </a:cxn>
                <a:cxn ang="0">
                  <a:pos x="1955" y="550"/>
                </a:cxn>
                <a:cxn ang="0">
                  <a:pos x="2014" y="488"/>
                </a:cxn>
                <a:cxn ang="0">
                  <a:pos x="2075" y="428"/>
                </a:cxn>
                <a:cxn ang="0">
                  <a:pos x="2138" y="373"/>
                </a:cxn>
                <a:cxn ang="0">
                  <a:pos x="2204" y="320"/>
                </a:cxn>
                <a:cxn ang="0">
                  <a:pos x="2273" y="273"/>
                </a:cxn>
                <a:cxn ang="0">
                  <a:pos x="2344" y="227"/>
                </a:cxn>
                <a:cxn ang="0">
                  <a:pos x="2417" y="185"/>
                </a:cxn>
                <a:cxn ang="0">
                  <a:pos x="2492" y="148"/>
                </a:cxn>
                <a:cxn ang="0">
                  <a:pos x="2569" y="114"/>
                </a:cxn>
                <a:cxn ang="0">
                  <a:pos x="2647" y="85"/>
                </a:cxn>
                <a:cxn ang="0">
                  <a:pos x="2727" y="60"/>
                </a:cxn>
                <a:cxn ang="0">
                  <a:pos x="2810" y="39"/>
                </a:cxn>
                <a:cxn ang="0">
                  <a:pos x="2893" y="22"/>
                </a:cxn>
                <a:cxn ang="0">
                  <a:pos x="2978" y="11"/>
                </a:cxn>
                <a:cxn ang="0">
                  <a:pos x="3064" y="4"/>
                </a:cxn>
                <a:cxn ang="0">
                  <a:pos x="3150" y="0"/>
                </a:cxn>
                <a:cxn ang="0">
                  <a:pos x="4459" y="0"/>
                </a:cxn>
              </a:cxnLst>
              <a:rect l="0" t="0" r="r" b="b"/>
              <a:pathLst>
                <a:path w="4459" h="3791">
                  <a:moveTo>
                    <a:pt x="0" y="3791"/>
                  </a:moveTo>
                  <a:lnTo>
                    <a:pt x="0" y="3791"/>
                  </a:lnTo>
                  <a:lnTo>
                    <a:pt x="39" y="3789"/>
                  </a:lnTo>
                  <a:lnTo>
                    <a:pt x="76" y="3787"/>
                  </a:lnTo>
                  <a:lnTo>
                    <a:pt x="114" y="3784"/>
                  </a:lnTo>
                  <a:lnTo>
                    <a:pt x="151" y="3780"/>
                  </a:lnTo>
                  <a:lnTo>
                    <a:pt x="188" y="3775"/>
                  </a:lnTo>
                  <a:lnTo>
                    <a:pt x="225" y="3769"/>
                  </a:lnTo>
                  <a:lnTo>
                    <a:pt x="262" y="3761"/>
                  </a:lnTo>
                  <a:lnTo>
                    <a:pt x="297" y="3752"/>
                  </a:lnTo>
                  <a:lnTo>
                    <a:pt x="333" y="3741"/>
                  </a:lnTo>
                  <a:lnTo>
                    <a:pt x="368" y="3731"/>
                  </a:lnTo>
                  <a:lnTo>
                    <a:pt x="403" y="3718"/>
                  </a:lnTo>
                  <a:lnTo>
                    <a:pt x="439" y="3706"/>
                  </a:lnTo>
                  <a:lnTo>
                    <a:pt x="473" y="3692"/>
                  </a:lnTo>
                  <a:lnTo>
                    <a:pt x="506" y="3677"/>
                  </a:lnTo>
                  <a:lnTo>
                    <a:pt x="540" y="3660"/>
                  </a:lnTo>
                  <a:lnTo>
                    <a:pt x="574" y="3643"/>
                  </a:lnTo>
                  <a:lnTo>
                    <a:pt x="606" y="3624"/>
                  </a:lnTo>
                  <a:lnTo>
                    <a:pt x="639" y="3606"/>
                  </a:lnTo>
                  <a:lnTo>
                    <a:pt x="671" y="3584"/>
                  </a:lnTo>
                  <a:lnTo>
                    <a:pt x="702" y="3564"/>
                  </a:lnTo>
                  <a:lnTo>
                    <a:pt x="732" y="3541"/>
                  </a:lnTo>
                  <a:lnTo>
                    <a:pt x="763" y="3518"/>
                  </a:lnTo>
                  <a:lnTo>
                    <a:pt x="794" y="3495"/>
                  </a:lnTo>
                  <a:lnTo>
                    <a:pt x="823" y="3471"/>
                  </a:lnTo>
                  <a:lnTo>
                    <a:pt x="852" y="3444"/>
                  </a:lnTo>
                  <a:lnTo>
                    <a:pt x="882" y="3418"/>
                  </a:lnTo>
                  <a:lnTo>
                    <a:pt x="909" y="3391"/>
                  </a:lnTo>
                  <a:lnTo>
                    <a:pt x="937" y="3363"/>
                  </a:lnTo>
                  <a:lnTo>
                    <a:pt x="963" y="3334"/>
                  </a:lnTo>
                  <a:lnTo>
                    <a:pt x="989" y="3303"/>
                  </a:lnTo>
                  <a:lnTo>
                    <a:pt x="1015" y="3272"/>
                  </a:lnTo>
                  <a:lnTo>
                    <a:pt x="1040" y="3241"/>
                  </a:lnTo>
                  <a:lnTo>
                    <a:pt x="1065" y="3209"/>
                  </a:lnTo>
                  <a:lnTo>
                    <a:pt x="1089" y="3177"/>
                  </a:lnTo>
                  <a:lnTo>
                    <a:pt x="1112" y="3143"/>
                  </a:lnTo>
                  <a:lnTo>
                    <a:pt x="1135" y="3109"/>
                  </a:lnTo>
                  <a:lnTo>
                    <a:pt x="1178" y="3038"/>
                  </a:lnTo>
                  <a:lnTo>
                    <a:pt x="1220" y="2965"/>
                  </a:lnTo>
                  <a:lnTo>
                    <a:pt x="1257" y="2889"/>
                  </a:lnTo>
                  <a:lnTo>
                    <a:pt x="1292" y="2811"/>
                  </a:lnTo>
                  <a:lnTo>
                    <a:pt x="1325" y="2731"/>
                  </a:lnTo>
                  <a:lnTo>
                    <a:pt x="1354" y="2648"/>
                  </a:lnTo>
                  <a:lnTo>
                    <a:pt x="1380" y="2563"/>
                  </a:lnTo>
                  <a:lnTo>
                    <a:pt x="1403" y="2477"/>
                  </a:lnTo>
                  <a:lnTo>
                    <a:pt x="1412" y="2432"/>
                  </a:lnTo>
                  <a:lnTo>
                    <a:pt x="1421" y="2388"/>
                  </a:lnTo>
                  <a:lnTo>
                    <a:pt x="1431" y="2343"/>
                  </a:lnTo>
                  <a:lnTo>
                    <a:pt x="1438" y="2299"/>
                  </a:lnTo>
                  <a:lnTo>
                    <a:pt x="1445" y="2252"/>
                  </a:lnTo>
                  <a:lnTo>
                    <a:pt x="1451" y="2206"/>
                  </a:lnTo>
                  <a:lnTo>
                    <a:pt x="1455" y="2160"/>
                  </a:lnTo>
                  <a:lnTo>
                    <a:pt x="1460" y="2112"/>
                  </a:lnTo>
                  <a:lnTo>
                    <a:pt x="1463" y="2066"/>
                  </a:lnTo>
                  <a:lnTo>
                    <a:pt x="1465" y="2019"/>
                  </a:lnTo>
                  <a:lnTo>
                    <a:pt x="1466" y="1971"/>
                  </a:lnTo>
                  <a:lnTo>
                    <a:pt x="1466" y="1923"/>
                  </a:lnTo>
                  <a:lnTo>
                    <a:pt x="1465" y="1868"/>
                  </a:lnTo>
                  <a:lnTo>
                    <a:pt x="1465" y="1868"/>
                  </a:lnTo>
                  <a:lnTo>
                    <a:pt x="1466" y="1820"/>
                  </a:lnTo>
                  <a:lnTo>
                    <a:pt x="1466" y="1772"/>
                  </a:lnTo>
                  <a:lnTo>
                    <a:pt x="1469" y="1725"/>
                  </a:lnTo>
                  <a:lnTo>
                    <a:pt x="1472" y="1677"/>
                  </a:lnTo>
                  <a:lnTo>
                    <a:pt x="1477" y="1631"/>
                  </a:lnTo>
                  <a:lnTo>
                    <a:pt x="1483" y="1585"/>
                  </a:lnTo>
                  <a:lnTo>
                    <a:pt x="1489" y="1539"/>
                  </a:lnTo>
                  <a:lnTo>
                    <a:pt x="1497" y="1493"/>
                  </a:lnTo>
                  <a:lnTo>
                    <a:pt x="1506" y="1448"/>
                  </a:lnTo>
                  <a:lnTo>
                    <a:pt x="1515" y="1403"/>
                  </a:lnTo>
                  <a:lnTo>
                    <a:pt x="1526" y="1359"/>
                  </a:lnTo>
                  <a:lnTo>
                    <a:pt x="1538" y="1314"/>
                  </a:lnTo>
                  <a:lnTo>
                    <a:pt x="1551" y="1271"/>
                  </a:lnTo>
                  <a:lnTo>
                    <a:pt x="1565" y="1228"/>
                  </a:lnTo>
                  <a:lnTo>
                    <a:pt x="1578" y="1185"/>
                  </a:lnTo>
                  <a:lnTo>
                    <a:pt x="1594" y="1143"/>
                  </a:lnTo>
                  <a:lnTo>
                    <a:pt x="1611" y="1102"/>
                  </a:lnTo>
                  <a:lnTo>
                    <a:pt x="1628" y="1060"/>
                  </a:lnTo>
                  <a:lnTo>
                    <a:pt x="1646" y="1020"/>
                  </a:lnTo>
                  <a:lnTo>
                    <a:pt x="1664" y="980"/>
                  </a:lnTo>
                  <a:lnTo>
                    <a:pt x="1684" y="940"/>
                  </a:lnTo>
                  <a:lnTo>
                    <a:pt x="1704" y="902"/>
                  </a:lnTo>
                  <a:lnTo>
                    <a:pt x="1726" y="863"/>
                  </a:lnTo>
                  <a:lnTo>
                    <a:pt x="1749" y="826"/>
                  </a:lnTo>
                  <a:lnTo>
                    <a:pt x="1772" y="790"/>
                  </a:lnTo>
                  <a:lnTo>
                    <a:pt x="1795" y="753"/>
                  </a:lnTo>
                  <a:lnTo>
                    <a:pt x="1821" y="717"/>
                  </a:lnTo>
                  <a:lnTo>
                    <a:pt x="1846" y="682"/>
                  </a:lnTo>
                  <a:lnTo>
                    <a:pt x="1872" y="648"/>
                  </a:lnTo>
                  <a:lnTo>
                    <a:pt x="1898" y="614"/>
                  </a:lnTo>
                  <a:lnTo>
                    <a:pt x="1926" y="582"/>
                  </a:lnTo>
                  <a:lnTo>
                    <a:pt x="1955" y="550"/>
                  </a:lnTo>
                  <a:lnTo>
                    <a:pt x="1984" y="517"/>
                  </a:lnTo>
                  <a:lnTo>
                    <a:pt x="2014" y="488"/>
                  </a:lnTo>
                  <a:lnTo>
                    <a:pt x="2044" y="457"/>
                  </a:lnTo>
                  <a:lnTo>
                    <a:pt x="2075" y="428"/>
                  </a:lnTo>
                  <a:lnTo>
                    <a:pt x="2106" y="400"/>
                  </a:lnTo>
                  <a:lnTo>
                    <a:pt x="2138" y="373"/>
                  </a:lnTo>
                  <a:lnTo>
                    <a:pt x="2172" y="347"/>
                  </a:lnTo>
                  <a:lnTo>
                    <a:pt x="2204" y="320"/>
                  </a:lnTo>
                  <a:lnTo>
                    <a:pt x="2238" y="296"/>
                  </a:lnTo>
                  <a:lnTo>
                    <a:pt x="2273" y="273"/>
                  </a:lnTo>
                  <a:lnTo>
                    <a:pt x="2309" y="250"/>
                  </a:lnTo>
                  <a:lnTo>
                    <a:pt x="2344" y="227"/>
                  </a:lnTo>
                  <a:lnTo>
                    <a:pt x="2381" y="207"/>
                  </a:lnTo>
                  <a:lnTo>
                    <a:pt x="2417" y="185"/>
                  </a:lnTo>
                  <a:lnTo>
                    <a:pt x="2455" y="167"/>
                  </a:lnTo>
                  <a:lnTo>
                    <a:pt x="2492" y="148"/>
                  </a:lnTo>
                  <a:lnTo>
                    <a:pt x="2530" y="131"/>
                  </a:lnTo>
                  <a:lnTo>
                    <a:pt x="2569" y="114"/>
                  </a:lnTo>
                  <a:lnTo>
                    <a:pt x="2607" y="99"/>
                  </a:lnTo>
                  <a:lnTo>
                    <a:pt x="2647" y="85"/>
                  </a:lnTo>
                  <a:lnTo>
                    <a:pt x="2687" y="73"/>
                  </a:lnTo>
                  <a:lnTo>
                    <a:pt x="2727" y="60"/>
                  </a:lnTo>
                  <a:lnTo>
                    <a:pt x="2769" y="48"/>
                  </a:lnTo>
                  <a:lnTo>
                    <a:pt x="2810" y="39"/>
                  </a:lnTo>
                  <a:lnTo>
                    <a:pt x="2852" y="30"/>
                  </a:lnTo>
                  <a:lnTo>
                    <a:pt x="2893" y="22"/>
                  </a:lnTo>
                  <a:lnTo>
                    <a:pt x="2935" y="16"/>
                  </a:lnTo>
                  <a:lnTo>
                    <a:pt x="2978" y="11"/>
                  </a:lnTo>
                  <a:lnTo>
                    <a:pt x="3021" y="7"/>
                  </a:lnTo>
                  <a:lnTo>
                    <a:pt x="3064" y="4"/>
                  </a:lnTo>
                  <a:lnTo>
                    <a:pt x="3107" y="2"/>
                  </a:lnTo>
                  <a:lnTo>
                    <a:pt x="3150" y="0"/>
                  </a:lnTo>
                  <a:lnTo>
                    <a:pt x="3150" y="0"/>
                  </a:lnTo>
                  <a:lnTo>
                    <a:pt x="4459" y="0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EECC39F3-153E-4AC9-BCA7-E1A612D86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2771775"/>
              <a:ext cx="3540125" cy="587375"/>
            </a:xfrm>
            <a:custGeom>
              <a:avLst/>
              <a:gdLst/>
              <a:ahLst/>
              <a:cxnLst>
                <a:cxn ang="0">
                  <a:pos x="0" y="740"/>
                </a:cxn>
                <a:cxn ang="0">
                  <a:pos x="0" y="740"/>
                </a:cxn>
                <a:cxn ang="0">
                  <a:pos x="77" y="738"/>
                </a:cxn>
                <a:cxn ang="0">
                  <a:pos x="154" y="736"/>
                </a:cxn>
                <a:cxn ang="0">
                  <a:pos x="233" y="735"/>
                </a:cxn>
                <a:cxn ang="0">
                  <a:pos x="311" y="732"/>
                </a:cxn>
                <a:cxn ang="0">
                  <a:pos x="468" y="721"/>
                </a:cxn>
                <a:cxn ang="0">
                  <a:pos x="625" y="709"/>
                </a:cxn>
                <a:cxn ang="0">
                  <a:pos x="780" y="693"/>
                </a:cxn>
                <a:cxn ang="0">
                  <a:pos x="934" y="673"/>
                </a:cxn>
                <a:cxn ang="0">
                  <a:pos x="1085" y="652"/>
                </a:cxn>
                <a:cxn ang="0">
                  <a:pos x="1231" y="627"/>
                </a:cxn>
                <a:cxn ang="0">
                  <a:pos x="1372" y="600"/>
                </a:cxn>
                <a:cxn ang="0">
                  <a:pos x="1506" y="570"/>
                </a:cxn>
                <a:cxn ang="0">
                  <a:pos x="1571" y="555"/>
                </a:cxn>
                <a:cxn ang="0">
                  <a:pos x="1632" y="540"/>
                </a:cxn>
                <a:cxn ang="0">
                  <a:pos x="1692" y="523"/>
                </a:cxn>
                <a:cxn ang="0">
                  <a:pos x="1751" y="506"/>
                </a:cxn>
                <a:cxn ang="0">
                  <a:pos x="1806" y="489"/>
                </a:cxn>
                <a:cxn ang="0">
                  <a:pos x="1858" y="470"/>
                </a:cxn>
                <a:cxn ang="0">
                  <a:pos x="1909" y="452"/>
                </a:cxn>
                <a:cxn ang="0">
                  <a:pos x="1957" y="433"/>
                </a:cxn>
                <a:cxn ang="0">
                  <a:pos x="2000" y="415"/>
                </a:cxn>
                <a:cxn ang="0">
                  <a:pos x="2041" y="397"/>
                </a:cxn>
                <a:cxn ang="0">
                  <a:pos x="2080" y="377"/>
                </a:cxn>
                <a:cxn ang="0">
                  <a:pos x="2114" y="357"/>
                </a:cxn>
                <a:cxn ang="0">
                  <a:pos x="2114" y="357"/>
                </a:cxn>
                <a:cxn ang="0">
                  <a:pos x="2147" y="338"/>
                </a:cxn>
                <a:cxn ang="0">
                  <a:pos x="2184" y="318"/>
                </a:cxn>
                <a:cxn ang="0">
                  <a:pos x="2223" y="300"/>
                </a:cxn>
                <a:cxn ang="0">
                  <a:pos x="2263" y="281"/>
                </a:cxn>
                <a:cxn ang="0">
                  <a:pos x="2306" y="264"/>
                </a:cxn>
                <a:cxn ang="0">
                  <a:pos x="2349" y="246"/>
                </a:cxn>
                <a:cxn ang="0">
                  <a:pos x="2395" y="229"/>
                </a:cxn>
                <a:cxn ang="0">
                  <a:pos x="2443" y="213"/>
                </a:cxn>
                <a:cxn ang="0">
                  <a:pos x="2543" y="181"/>
                </a:cxn>
                <a:cxn ang="0">
                  <a:pos x="2649" y="152"/>
                </a:cxn>
                <a:cxn ang="0">
                  <a:pos x="2758" y="124"/>
                </a:cxn>
                <a:cxn ang="0">
                  <a:pos x="2870" y="100"/>
                </a:cxn>
                <a:cxn ang="0">
                  <a:pos x="2986" y="77"/>
                </a:cxn>
                <a:cxn ang="0">
                  <a:pos x="3104" y="57"/>
                </a:cxn>
                <a:cxn ang="0">
                  <a:pos x="3222" y="40"/>
                </a:cxn>
                <a:cxn ang="0">
                  <a:pos x="3341" y="26"/>
                </a:cxn>
                <a:cxn ang="0">
                  <a:pos x="3459" y="15"/>
                </a:cxn>
                <a:cxn ang="0">
                  <a:pos x="3575" y="6"/>
                </a:cxn>
                <a:cxn ang="0">
                  <a:pos x="3688" y="1"/>
                </a:cxn>
                <a:cxn ang="0">
                  <a:pos x="3799" y="0"/>
                </a:cxn>
                <a:cxn ang="0">
                  <a:pos x="3799" y="0"/>
                </a:cxn>
                <a:cxn ang="0">
                  <a:pos x="4460" y="0"/>
                </a:cxn>
              </a:cxnLst>
              <a:rect l="0" t="0" r="r" b="b"/>
              <a:pathLst>
                <a:path w="4460" h="740">
                  <a:moveTo>
                    <a:pt x="0" y="740"/>
                  </a:moveTo>
                  <a:lnTo>
                    <a:pt x="0" y="740"/>
                  </a:lnTo>
                  <a:lnTo>
                    <a:pt x="77" y="738"/>
                  </a:lnTo>
                  <a:lnTo>
                    <a:pt x="154" y="736"/>
                  </a:lnTo>
                  <a:lnTo>
                    <a:pt x="233" y="735"/>
                  </a:lnTo>
                  <a:lnTo>
                    <a:pt x="311" y="732"/>
                  </a:lnTo>
                  <a:lnTo>
                    <a:pt x="468" y="721"/>
                  </a:lnTo>
                  <a:lnTo>
                    <a:pt x="625" y="709"/>
                  </a:lnTo>
                  <a:lnTo>
                    <a:pt x="780" y="693"/>
                  </a:lnTo>
                  <a:lnTo>
                    <a:pt x="934" y="673"/>
                  </a:lnTo>
                  <a:lnTo>
                    <a:pt x="1085" y="652"/>
                  </a:lnTo>
                  <a:lnTo>
                    <a:pt x="1231" y="627"/>
                  </a:lnTo>
                  <a:lnTo>
                    <a:pt x="1372" y="600"/>
                  </a:lnTo>
                  <a:lnTo>
                    <a:pt x="1506" y="570"/>
                  </a:lnTo>
                  <a:lnTo>
                    <a:pt x="1571" y="555"/>
                  </a:lnTo>
                  <a:lnTo>
                    <a:pt x="1632" y="540"/>
                  </a:lnTo>
                  <a:lnTo>
                    <a:pt x="1692" y="523"/>
                  </a:lnTo>
                  <a:lnTo>
                    <a:pt x="1751" y="506"/>
                  </a:lnTo>
                  <a:lnTo>
                    <a:pt x="1806" y="489"/>
                  </a:lnTo>
                  <a:lnTo>
                    <a:pt x="1858" y="470"/>
                  </a:lnTo>
                  <a:lnTo>
                    <a:pt x="1909" y="452"/>
                  </a:lnTo>
                  <a:lnTo>
                    <a:pt x="1957" y="433"/>
                  </a:lnTo>
                  <a:lnTo>
                    <a:pt x="2000" y="415"/>
                  </a:lnTo>
                  <a:lnTo>
                    <a:pt x="2041" y="397"/>
                  </a:lnTo>
                  <a:lnTo>
                    <a:pt x="2080" y="377"/>
                  </a:lnTo>
                  <a:lnTo>
                    <a:pt x="2114" y="357"/>
                  </a:lnTo>
                  <a:lnTo>
                    <a:pt x="2114" y="357"/>
                  </a:lnTo>
                  <a:lnTo>
                    <a:pt x="2147" y="338"/>
                  </a:lnTo>
                  <a:lnTo>
                    <a:pt x="2184" y="318"/>
                  </a:lnTo>
                  <a:lnTo>
                    <a:pt x="2223" y="300"/>
                  </a:lnTo>
                  <a:lnTo>
                    <a:pt x="2263" y="281"/>
                  </a:lnTo>
                  <a:lnTo>
                    <a:pt x="2306" y="264"/>
                  </a:lnTo>
                  <a:lnTo>
                    <a:pt x="2349" y="246"/>
                  </a:lnTo>
                  <a:lnTo>
                    <a:pt x="2395" y="229"/>
                  </a:lnTo>
                  <a:lnTo>
                    <a:pt x="2443" y="213"/>
                  </a:lnTo>
                  <a:lnTo>
                    <a:pt x="2543" y="181"/>
                  </a:lnTo>
                  <a:lnTo>
                    <a:pt x="2649" y="152"/>
                  </a:lnTo>
                  <a:lnTo>
                    <a:pt x="2758" y="124"/>
                  </a:lnTo>
                  <a:lnTo>
                    <a:pt x="2870" y="100"/>
                  </a:lnTo>
                  <a:lnTo>
                    <a:pt x="2986" y="77"/>
                  </a:lnTo>
                  <a:lnTo>
                    <a:pt x="3104" y="57"/>
                  </a:lnTo>
                  <a:lnTo>
                    <a:pt x="3222" y="40"/>
                  </a:lnTo>
                  <a:lnTo>
                    <a:pt x="3341" y="26"/>
                  </a:lnTo>
                  <a:lnTo>
                    <a:pt x="3459" y="15"/>
                  </a:lnTo>
                  <a:lnTo>
                    <a:pt x="3575" y="6"/>
                  </a:lnTo>
                  <a:lnTo>
                    <a:pt x="3688" y="1"/>
                  </a:lnTo>
                  <a:lnTo>
                    <a:pt x="3799" y="0"/>
                  </a:lnTo>
                  <a:lnTo>
                    <a:pt x="3799" y="0"/>
                  </a:lnTo>
                  <a:lnTo>
                    <a:pt x="4460" y="0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76827FC3-2597-42AA-A8C1-38D2FE8FB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3397248"/>
              <a:ext cx="3617912" cy="5261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" y="1"/>
                </a:cxn>
                <a:cxn ang="0">
                  <a:pos x="151" y="9"/>
                </a:cxn>
                <a:cxn ang="0">
                  <a:pos x="225" y="21"/>
                </a:cxn>
                <a:cxn ang="0">
                  <a:pos x="297" y="37"/>
                </a:cxn>
                <a:cxn ang="0">
                  <a:pos x="368" y="58"/>
                </a:cxn>
                <a:cxn ang="0">
                  <a:pos x="439" y="83"/>
                </a:cxn>
                <a:cxn ang="0">
                  <a:pos x="506" y="114"/>
                </a:cxn>
                <a:cxn ang="0">
                  <a:pos x="574" y="146"/>
                </a:cxn>
                <a:cxn ang="0">
                  <a:pos x="639" y="184"/>
                </a:cxn>
                <a:cxn ang="0">
                  <a:pos x="702" y="226"/>
                </a:cxn>
                <a:cxn ang="0">
                  <a:pos x="763" y="270"/>
                </a:cxn>
                <a:cxn ang="0">
                  <a:pos x="823" y="320"/>
                </a:cxn>
                <a:cxn ang="0">
                  <a:pos x="882" y="372"/>
                </a:cxn>
                <a:cxn ang="0">
                  <a:pos x="937" y="427"/>
                </a:cxn>
                <a:cxn ang="0">
                  <a:pos x="989" y="486"/>
                </a:cxn>
                <a:cxn ang="0">
                  <a:pos x="1040" y="547"/>
                </a:cxn>
                <a:cxn ang="0">
                  <a:pos x="1089" y="612"/>
                </a:cxn>
                <a:cxn ang="0">
                  <a:pos x="1135" y="680"/>
                </a:cxn>
                <a:cxn ang="0">
                  <a:pos x="1220" y="824"/>
                </a:cxn>
                <a:cxn ang="0">
                  <a:pos x="1292" y="978"/>
                </a:cxn>
                <a:cxn ang="0">
                  <a:pos x="1354" y="1141"/>
                </a:cxn>
                <a:cxn ang="0">
                  <a:pos x="1403" y="1313"/>
                </a:cxn>
                <a:cxn ang="0">
                  <a:pos x="1421" y="1401"/>
                </a:cxn>
                <a:cxn ang="0">
                  <a:pos x="1438" y="1492"/>
                </a:cxn>
                <a:cxn ang="0">
                  <a:pos x="1451" y="1583"/>
                </a:cxn>
                <a:cxn ang="0">
                  <a:pos x="1460" y="1676"/>
                </a:cxn>
                <a:cxn ang="0">
                  <a:pos x="1465" y="1770"/>
                </a:cxn>
                <a:cxn ang="0">
                  <a:pos x="1466" y="1866"/>
                </a:cxn>
                <a:cxn ang="0">
                  <a:pos x="1465" y="1921"/>
                </a:cxn>
                <a:cxn ang="0">
                  <a:pos x="1466" y="2016"/>
                </a:cxn>
                <a:cxn ang="0">
                  <a:pos x="1472" y="2112"/>
                </a:cxn>
                <a:cxn ang="0">
                  <a:pos x="1483" y="2204"/>
                </a:cxn>
                <a:cxn ang="0">
                  <a:pos x="1497" y="2295"/>
                </a:cxn>
                <a:cxn ang="0">
                  <a:pos x="1515" y="2386"/>
                </a:cxn>
                <a:cxn ang="0">
                  <a:pos x="1538" y="2473"/>
                </a:cxn>
                <a:cxn ang="0">
                  <a:pos x="1565" y="2559"/>
                </a:cxn>
                <a:cxn ang="0">
                  <a:pos x="1594" y="2644"/>
                </a:cxn>
                <a:cxn ang="0">
                  <a:pos x="1628" y="2725"/>
                </a:cxn>
                <a:cxn ang="0">
                  <a:pos x="1664" y="2805"/>
                </a:cxn>
                <a:cxn ang="0">
                  <a:pos x="1704" y="2882"/>
                </a:cxn>
                <a:cxn ang="0">
                  <a:pos x="1749" y="2958"/>
                </a:cxn>
                <a:cxn ang="0">
                  <a:pos x="1795" y="3030"/>
                </a:cxn>
                <a:cxn ang="0">
                  <a:pos x="1846" y="3099"/>
                </a:cxn>
                <a:cxn ang="0">
                  <a:pos x="1898" y="3167"/>
                </a:cxn>
                <a:cxn ang="0">
                  <a:pos x="1955" y="3230"/>
                </a:cxn>
                <a:cxn ang="0">
                  <a:pos x="2014" y="3291"/>
                </a:cxn>
                <a:cxn ang="0">
                  <a:pos x="2075" y="3350"/>
                </a:cxn>
                <a:cxn ang="0">
                  <a:pos x="2138" y="3404"/>
                </a:cxn>
                <a:cxn ang="0">
                  <a:pos x="2204" y="3456"/>
                </a:cxn>
                <a:cxn ang="0">
                  <a:pos x="2273" y="3504"/>
                </a:cxn>
                <a:cxn ang="0">
                  <a:pos x="2344" y="3548"/>
                </a:cxn>
                <a:cxn ang="0">
                  <a:pos x="2417" y="3588"/>
                </a:cxn>
                <a:cxn ang="0">
                  <a:pos x="2492" y="3625"/>
                </a:cxn>
                <a:cxn ang="0">
                  <a:pos x="2569" y="3659"/>
                </a:cxn>
                <a:cxn ang="0">
                  <a:pos x="2647" y="3687"/>
                </a:cxn>
                <a:cxn ang="0">
                  <a:pos x="2727" y="3711"/>
                </a:cxn>
                <a:cxn ang="0">
                  <a:pos x="2810" y="3733"/>
                </a:cxn>
                <a:cxn ang="0">
                  <a:pos x="2893" y="3748"/>
                </a:cxn>
                <a:cxn ang="0">
                  <a:pos x="2978" y="3761"/>
                </a:cxn>
                <a:cxn ang="0">
                  <a:pos x="3064" y="3767"/>
                </a:cxn>
                <a:cxn ang="0">
                  <a:pos x="3150" y="3770"/>
                </a:cxn>
                <a:cxn ang="0">
                  <a:pos x="4459" y="3770"/>
                </a:cxn>
              </a:cxnLst>
              <a:rect l="0" t="0" r="r" b="b"/>
              <a:pathLst>
                <a:path w="4459" h="377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76" y="1"/>
                  </a:lnTo>
                  <a:lnTo>
                    <a:pt x="114" y="4"/>
                  </a:lnTo>
                  <a:lnTo>
                    <a:pt x="151" y="9"/>
                  </a:lnTo>
                  <a:lnTo>
                    <a:pt x="188" y="14"/>
                  </a:lnTo>
                  <a:lnTo>
                    <a:pt x="225" y="21"/>
                  </a:lnTo>
                  <a:lnTo>
                    <a:pt x="262" y="29"/>
                  </a:lnTo>
                  <a:lnTo>
                    <a:pt x="297" y="37"/>
                  </a:lnTo>
                  <a:lnTo>
                    <a:pt x="333" y="47"/>
                  </a:lnTo>
                  <a:lnTo>
                    <a:pt x="368" y="58"/>
                  </a:lnTo>
                  <a:lnTo>
                    <a:pt x="403" y="71"/>
                  </a:lnTo>
                  <a:lnTo>
                    <a:pt x="439" y="83"/>
                  </a:lnTo>
                  <a:lnTo>
                    <a:pt x="473" y="98"/>
                  </a:lnTo>
                  <a:lnTo>
                    <a:pt x="506" y="114"/>
                  </a:lnTo>
                  <a:lnTo>
                    <a:pt x="540" y="129"/>
                  </a:lnTo>
                  <a:lnTo>
                    <a:pt x="574" y="146"/>
                  </a:lnTo>
                  <a:lnTo>
                    <a:pt x="606" y="164"/>
                  </a:lnTo>
                  <a:lnTo>
                    <a:pt x="639" y="184"/>
                  </a:lnTo>
                  <a:lnTo>
                    <a:pt x="671" y="204"/>
                  </a:lnTo>
                  <a:lnTo>
                    <a:pt x="702" y="226"/>
                  </a:lnTo>
                  <a:lnTo>
                    <a:pt x="732" y="247"/>
                  </a:lnTo>
                  <a:lnTo>
                    <a:pt x="763" y="270"/>
                  </a:lnTo>
                  <a:lnTo>
                    <a:pt x="794" y="294"/>
                  </a:lnTo>
                  <a:lnTo>
                    <a:pt x="823" y="320"/>
                  </a:lnTo>
                  <a:lnTo>
                    <a:pt x="852" y="344"/>
                  </a:lnTo>
                  <a:lnTo>
                    <a:pt x="882" y="372"/>
                  </a:lnTo>
                  <a:lnTo>
                    <a:pt x="909" y="398"/>
                  </a:lnTo>
                  <a:lnTo>
                    <a:pt x="937" y="427"/>
                  </a:lnTo>
                  <a:lnTo>
                    <a:pt x="963" y="457"/>
                  </a:lnTo>
                  <a:lnTo>
                    <a:pt x="989" y="486"/>
                  </a:lnTo>
                  <a:lnTo>
                    <a:pt x="1015" y="517"/>
                  </a:lnTo>
                  <a:lnTo>
                    <a:pt x="1040" y="547"/>
                  </a:lnTo>
                  <a:lnTo>
                    <a:pt x="1065" y="580"/>
                  </a:lnTo>
                  <a:lnTo>
                    <a:pt x="1089" y="612"/>
                  </a:lnTo>
                  <a:lnTo>
                    <a:pt x="1112" y="646"/>
                  </a:lnTo>
                  <a:lnTo>
                    <a:pt x="1135" y="680"/>
                  </a:lnTo>
                  <a:lnTo>
                    <a:pt x="1178" y="750"/>
                  </a:lnTo>
                  <a:lnTo>
                    <a:pt x="1220" y="824"/>
                  </a:lnTo>
                  <a:lnTo>
                    <a:pt x="1257" y="900"/>
                  </a:lnTo>
                  <a:lnTo>
                    <a:pt x="1292" y="978"/>
                  </a:lnTo>
                  <a:lnTo>
                    <a:pt x="1325" y="1058"/>
                  </a:lnTo>
                  <a:lnTo>
                    <a:pt x="1354" y="1141"/>
                  </a:lnTo>
                  <a:lnTo>
                    <a:pt x="1380" y="1226"/>
                  </a:lnTo>
                  <a:lnTo>
                    <a:pt x="1403" y="1313"/>
                  </a:lnTo>
                  <a:lnTo>
                    <a:pt x="1412" y="1356"/>
                  </a:lnTo>
                  <a:lnTo>
                    <a:pt x="1421" y="1401"/>
                  </a:lnTo>
                  <a:lnTo>
                    <a:pt x="1431" y="1446"/>
                  </a:lnTo>
                  <a:lnTo>
                    <a:pt x="1438" y="1492"/>
                  </a:lnTo>
                  <a:lnTo>
                    <a:pt x="1445" y="1536"/>
                  </a:lnTo>
                  <a:lnTo>
                    <a:pt x="1451" y="1583"/>
                  </a:lnTo>
                  <a:lnTo>
                    <a:pt x="1455" y="1629"/>
                  </a:lnTo>
                  <a:lnTo>
                    <a:pt x="1460" y="1676"/>
                  </a:lnTo>
                  <a:lnTo>
                    <a:pt x="1463" y="1723"/>
                  </a:lnTo>
                  <a:lnTo>
                    <a:pt x="1465" y="1770"/>
                  </a:lnTo>
                  <a:lnTo>
                    <a:pt x="1466" y="1818"/>
                  </a:lnTo>
                  <a:lnTo>
                    <a:pt x="1466" y="1866"/>
                  </a:lnTo>
                  <a:lnTo>
                    <a:pt x="1465" y="1921"/>
                  </a:lnTo>
                  <a:lnTo>
                    <a:pt x="1465" y="1921"/>
                  </a:lnTo>
                  <a:lnTo>
                    <a:pt x="1466" y="1969"/>
                  </a:lnTo>
                  <a:lnTo>
                    <a:pt x="1466" y="2016"/>
                  </a:lnTo>
                  <a:lnTo>
                    <a:pt x="1469" y="2064"/>
                  </a:lnTo>
                  <a:lnTo>
                    <a:pt x="1472" y="2112"/>
                  </a:lnTo>
                  <a:lnTo>
                    <a:pt x="1477" y="2158"/>
                  </a:lnTo>
                  <a:lnTo>
                    <a:pt x="1483" y="2204"/>
                  </a:lnTo>
                  <a:lnTo>
                    <a:pt x="1489" y="2250"/>
                  </a:lnTo>
                  <a:lnTo>
                    <a:pt x="1497" y="2295"/>
                  </a:lnTo>
                  <a:lnTo>
                    <a:pt x="1506" y="2341"/>
                  </a:lnTo>
                  <a:lnTo>
                    <a:pt x="1515" y="2386"/>
                  </a:lnTo>
                  <a:lnTo>
                    <a:pt x="1526" y="2429"/>
                  </a:lnTo>
                  <a:lnTo>
                    <a:pt x="1538" y="2473"/>
                  </a:lnTo>
                  <a:lnTo>
                    <a:pt x="1551" y="2516"/>
                  </a:lnTo>
                  <a:lnTo>
                    <a:pt x="1565" y="2559"/>
                  </a:lnTo>
                  <a:lnTo>
                    <a:pt x="1578" y="2601"/>
                  </a:lnTo>
                  <a:lnTo>
                    <a:pt x="1594" y="2644"/>
                  </a:lnTo>
                  <a:lnTo>
                    <a:pt x="1611" y="2684"/>
                  </a:lnTo>
                  <a:lnTo>
                    <a:pt x="1628" y="2725"/>
                  </a:lnTo>
                  <a:lnTo>
                    <a:pt x="1646" y="2765"/>
                  </a:lnTo>
                  <a:lnTo>
                    <a:pt x="1664" y="2805"/>
                  </a:lnTo>
                  <a:lnTo>
                    <a:pt x="1684" y="2844"/>
                  </a:lnTo>
                  <a:lnTo>
                    <a:pt x="1704" y="2882"/>
                  </a:lnTo>
                  <a:lnTo>
                    <a:pt x="1726" y="2921"/>
                  </a:lnTo>
                  <a:lnTo>
                    <a:pt x="1749" y="2958"/>
                  </a:lnTo>
                  <a:lnTo>
                    <a:pt x="1772" y="2995"/>
                  </a:lnTo>
                  <a:lnTo>
                    <a:pt x="1795" y="3030"/>
                  </a:lnTo>
                  <a:lnTo>
                    <a:pt x="1821" y="3065"/>
                  </a:lnTo>
                  <a:lnTo>
                    <a:pt x="1846" y="3099"/>
                  </a:lnTo>
                  <a:lnTo>
                    <a:pt x="1872" y="3133"/>
                  </a:lnTo>
                  <a:lnTo>
                    <a:pt x="1898" y="3167"/>
                  </a:lnTo>
                  <a:lnTo>
                    <a:pt x="1926" y="3199"/>
                  </a:lnTo>
                  <a:lnTo>
                    <a:pt x="1955" y="3230"/>
                  </a:lnTo>
                  <a:lnTo>
                    <a:pt x="1984" y="3262"/>
                  </a:lnTo>
                  <a:lnTo>
                    <a:pt x="2014" y="3291"/>
                  </a:lnTo>
                  <a:lnTo>
                    <a:pt x="2044" y="3321"/>
                  </a:lnTo>
                  <a:lnTo>
                    <a:pt x="2075" y="3350"/>
                  </a:lnTo>
                  <a:lnTo>
                    <a:pt x="2106" y="3378"/>
                  </a:lnTo>
                  <a:lnTo>
                    <a:pt x="2138" y="3404"/>
                  </a:lnTo>
                  <a:lnTo>
                    <a:pt x="2172" y="3430"/>
                  </a:lnTo>
                  <a:lnTo>
                    <a:pt x="2204" y="3456"/>
                  </a:lnTo>
                  <a:lnTo>
                    <a:pt x="2238" y="3481"/>
                  </a:lnTo>
                  <a:lnTo>
                    <a:pt x="2273" y="3504"/>
                  </a:lnTo>
                  <a:lnTo>
                    <a:pt x="2309" y="3527"/>
                  </a:lnTo>
                  <a:lnTo>
                    <a:pt x="2344" y="3548"/>
                  </a:lnTo>
                  <a:lnTo>
                    <a:pt x="2381" y="3568"/>
                  </a:lnTo>
                  <a:lnTo>
                    <a:pt x="2417" y="3588"/>
                  </a:lnTo>
                  <a:lnTo>
                    <a:pt x="2455" y="3607"/>
                  </a:lnTo>
                  <a:lnTo>
                    <a:pt x="2492" y="3625"/>
                  </a:lnTo>
                  <a:lnTo>
                    <a:pt x="2530" y="3642"/>
                  </a:lnTo>
                  <a:lnTo>
                    <a:pt x="2569" y="3659"/>
                  </a:lnTo>
                  <a:lnTo>
                    <a:pt x="2607" y="3673"/>
                  </a:lnTo>
                  <a:lnTo>
                    <a:pt x="2647" y="3687"/>
                  </a:lnTo>
                  <a:lnTo>
                    <a:pt x="2687" y="3701"/>
                  </a:lnTo>
                  <a:lnTo>
                    <a:pt x="2727" y="3711"/>
                  </a:lnTo>
                  <a:lnTo>
                    <a:pt x="2769" y="3722"/>
                  </a:lnTo>
                  <a:lnTo>
                    <a:pt x="2810" y="3733"/>
                  </a:lnTo>
                  <a:lnTo>
                    <a:pt x="2852" y="3741"/>
                  </a:lnTo>
                  <a:lnTo>
                    <a:pt x="2893" y="3748"/>
                  </a:lnTo>
                  <a:lnTo>
                    <a:pt x="2935" y="3754"/>
                  </a:lnTo>
                  <a:lnTo>
                    <a:pt x="2978" y="3761"/>
                  </a:lnTo>
                  <a:lnTo>
                    <a:pt x="3021" y="3765"/>
                  </a:lnTo>
                  <a:lnTo>
                    <a:pt x="3064" y="3767"/>
                  </a:lnTo>
                  <a:lnTo>
                    <a:pt x="3107" y="3770"/>
                  </a:lnTo>
                  <a:lnTo>
                    <a:pt x="3150" y="3770"/>
                  </a:lnTo>
                  <a:lnTo>
                    <a:pt x="3150" y="3770"/>
                  </a:lnTo>
                  <a:lnTo>
                    <a:pt x="4459" y="3770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0B81917-9F85-4E9A-9067-E0E8FD06E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3397250"/>
              <a:ext cx="3540125" cy="593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154" y="1"/>
                </a:cxn>
                <a:cxn ang="0">
                  <a:pos x="233" y="3"/>
                </a:cxn>
                <a:cxn ang="0">
                  <a:pos x="311" y="7"/>
                </a:cxn>
                <a:cxn ang="0">
                  <a:pos x="468" y="17"/>
                </a:cxn>
                <a:cxn ang="0">
                  <a:pos x="625" y="29"/>
                </a:cxn>
                <a:cxn ang="0">
                  <a:pos x="780" y="46"/>
                </a:cxn>
                <a:cxn ang="0">
                  <a:pos x="934" y="64"/>
                </a:cxn>
                <a:cxn ang="0">
                  <a:pos x="1085" y="86"/>
                </a:cxn>
                <a:cxn ang="0">
                  <a:pos x="1231" y="111"/>
                </a:cxn>
                <a:cxn ang="0">
                  <a:pos x="1372" y="138"/>
                </a:cxn>
                <a:cxn ang="0">
                  <a:pos x="1506" y="167"/>
                </a:cxn>
                <a:cxn ang="0">
                  <a:pos x="1571" y="183"/>
                </a:cxn>
                <a:cxn ang="0">
                  <a:pos x="1632" y="200"/>
                </a:cxn>
                <a:cxn ang="0">
                  <a:pos x="1692" y="215"/>
                </a:cxn>
                <a:cxn ang="0">
                  <a:pos x="1751" y="232"/>
                </a:cxn>
                <a:cxn ang="0">
                  <a:pos x="1806" y="251"/>
                </a:cxn>
                <a:cxn ang="0">
                  <a:pos x="1858" y="267"/>
                </a:cxn>
                <a:cxn ang="0">
                  <a:pos x="1909" y="286"/>
                </a:cxn>
                <a:cxn ang="0">
                  <a:pos x="1957" y="304"/>
                </a:cxn>
                <a:cxn ang="0">
                  <a:pos x="2000" y="323"/>
                </a:cxn>
                <a:cxn ang="0">
                  <a:pos x="2041" y="341"/>
                </a:cxn>
                <a:cxn ang="0">
                  <a:pos x="2080" y="361"/>
                </a:cxn>
                <a:cxn ang="0">
                  <a:pos x="2114" y="381"/>
                </a:cxn>
                <a:cxn ang="0">
                  <a:pos x="2114" y="381"/>
                </a:cxn>
                <a:cxn ang="0">
                  <a:pos x="2147" y="400"/>
                </a:cxn>
                <a:cxn ang="0">
                  <a:pos x="2184" y="420"/>
                </a:cxn>
                <a:cxn ang="0">
                  <a:pos x="2223" y="438"/>
                </a:cxn>
                <a:cxn ang="0">
                  <a:pos x="2263" y="457"/>
                </a:cxn>
                <a:cxn ang="0">
                  <a:pos x="2306" y="475"/>
                </a:cxn>
                <a:cxn ang="0">
                  <a:pos x="2349" y="492"/>
                </a:cxn>
                <a:cxn ang="0">
                  <a:pos x="2395" y="510"/>
                </a:cxn>
                <a:cxn ang="0">
                  <a:pos x="2443" y="526"/>
                </a:cxn>
                <a:cxn ang="0">
                  <a:pos x="2543" y="558"/>
                </a:cxn>
                <a:cxn ang="0">
                  <a:pos x="2649" y="589"/>
                </a:cxn>
                <a:cxn ang="0">
                  <a:pos x="2758" y="617"/>
                </a:cxn>
                <a:cxn ang="0">
                  <a:pos x="2870" y="643"/>
                </a:cxn>
                <a:cxn ang="0">
                  <a:pos x="2986" y="666"/>
                </a:cxn>
                <a:cxn ang="0">
                  <a:pos x="3104" y="686"/>
                </a:cxn>
                <a:cxn ang="0">
                  <a:pos x="3222" y="704"/>
                </a:cxn>
                <a:cxn ang="0">
                  <a:pos x="3341" y="720"/>
                </a:cxn>
                <a:cxn ang="0">
                  <a:pos x="3459" y="730"/>
                </a:cxn>
                <a:cxn ang="0">
                  <a:pos x="3575" y="740"/>
                </a:cxn>
                <a:cxn ang="0">
                  <a:pos x="3688" y="744"/>
                </a:cxn>
                <a:cxn ang="0">
                  <a:pos x="3799" y="747"/>
                </a:cxn>
                <a:cxn ang="0">
                  <a:pos x="3799" y="747"/>
                </a:cxn>
                <a:cxn ang="0">
                  <a:pos x="4460" y="747"/>
                </a:cxn>
              </a:cxnLst>
              <a:rect l="0" t="0" r="r" b="b"/>
              <a:pathLst>
                <a:path w="4460" h="747"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154" y="1"/>
                  </a:lnTo>
                  <a:lnTo>
                    <a:pt x="233" y="3"/>
                  </a:lnTo>
                  <a:lnTo>
                    <a:pt x="311" y="7"/>
                  </a:lnTo>
                  <a:lnTo>
                    <a:pt x="468" y="17"/>
                  </a:lnTo>
                  <a:lnTo>
                    <a:pt x="625" y="29"/>
                  </a:lnTo>
                  <a:lnTo>
                    <a:pt x="780" y="46"/>
                  </a:lnTo>
                  <a:lnTo>
                    <a:pt x="934" y="64"/>
                  </a:lnTo>
                  <a:lnTo>
                    <a:pt x="1085" y="86"/>
                  </a:lnTo>
                  <a:lnTo>
                    <a:pt x="1231" y="111"/>
                  </a:lnTo>
                  <a:lnTo>
                    <a:pt x="1372" y="138"/>
                  </a:lnTo>
                  <a:lnTo>
                    <a:pt x="1506" y="167"/>
                  </a:lnTo>
                  <a:lnTo>
                    <a:pt x="1571" y="183"/>
                  </a:lnTo>
                  <a:lnTo>
                    <a:pt x="1632" y="200"/>
                  </a:lnTo>
                  <a:lnTo>
                    <a:pt x="1692" y="215"/>
                  </a:lnTo>
                  <a:lnTo>
                    <a:pt x="1751" y="232"/>
                  </a:lnTo>
                  <a:lnTo>
                    <a:pt x="1806" y="251"/>
                  </a:lnTo>
                  <a:lnTo>
                    <a:pt x="1858" y="267"/>
                  </a:lnTo>
                  <a:lnTo>
                    <a:pt x="1909" y="286"/>
                  </a:lnTo>
                  <a:lnTo>
                    <a:pt x="1957" y="304"/>
                  </a:lnTo>
                  <a:lnTo>
                    <a:pt x="2000" y="323"/>
                  </a:lnTo>
                  <a:lnTo>
                    <a:pt x="2041" y="341"/>
                  </a:lnTo>
                  <a:lnTo>
                    <a:pt x="2080" y="361"/>
                  </a:lnTo>
                  <a:lnTo>
                    <a:pt x="2114" y="381"/>
                  </a:lnTo>
                  <a:lnTo>
                    <a:pt x="2114" y="381"/>
                  </a:lnTo>
                  <a:lnTo>
                    <a:pt x="2147" y="400"/>
                  </a:lnTo>
                  <a:lnTo>
                    <a:pt x="2184" y="420"/>
                  </a:lnTo>
                  <a:lnTo>
                    <a:pt x="2223" y="438"/>
                  </a:lnTo>
                  <a:lnTo>
                    <a:pt x="2263" y="457"/>
                  </a:lnTo>
                  <a:lnTo>
                    <a:pt x="2306" y="475"/>
                  </a:lnTo>
                  <a:lnTo>
                    <a:pt x="2349" y="492"/>
                  </a:lnTo>
                  <a:lnTo>
                    <a:pt x="2395" y="510"/>
                  </a:lnTo>
                  <a:lnTo>
                    <a:pt x="2443" y="526"/>
                  </a:lnTo>
                  <a:lnTo>
                    <a:pt x="2543" y="558"/>
                  </a:lnTo>
                  <a:lnTo>
                    <a:pt x="2649" y="589"/>
                  </a:lnTo>
                  <a:lnTo>
                    <a:pt x="2758" y="617"/>
                  </a:lnTo>
                  <a:lnTo>
                    <a:pt x="2870" y="643"/>
                  </a:lnTo>
                  <a:lnTo>
                    <a:pt x="2986" y="666"/>
                  </a:lnTo>
                  <a:lnTo>
                    <a:pt x="3104" y="686"/>
                  </a:lnTo>
                  <a:lnTo>
                    <a:pt x="3222" y="704"/>
                  </a:lnTo>
                  <a:lnTo>
                    <a:pt x="3341" y="720"/>
                  </a:lnTo>
                  <a:lnTo>
                    <a:pt x="3459" y="730"/>
                  </a:lnTo>
                  <a:lnTo>
                    <a:pt x="3575" y="740"/>
                  </a:lnTo>
                  <a:lnTo>
                    <a:pt x="3688" y="744"/>
                  </a:lnTo>
                  <a:lnTo>
                    <a:pt x="3799" y="747"/>
                  </a:lnTo>
                  <a:lnTo>
                    <a:pt x="3799" y="747"/>
                  </a:lnTo>
                  <a:lnTo>
                    <a:pt x="4460" y="747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213D3A-EDE1-4830-A605-5F3957FA5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-109537"/>
              <a:ext cx="303213" cy="954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0"/>
                </a:cxn>
                <a:cxn ang="0">
                  <a:pos x="5" y="1202"/>
                </a:cxn>
                <a:cxn ang="0">
                  <a:pos x="0" y="1202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2">
                  <a:moveTo>
                    <a:pt x="5" y="0"/>
                  </a:moveTo>
                  <a:lnTo>
                    <a:pt x="383" y="600"/>
                  </a:lnTo>
                  <a:lnTo>
                    <a:pt x="5" y="1202"/>
                  </a:lnTo>
                  <a:lnTo>
                    <a:pt x="0" y="1202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 descr="Straight road">
            <a:extLst>
              <a:ext uri="{FF2B5EF4-FFF2-40B4-BE49-F238E27FC236}">
                <a16:creationId xmlns:a16="http://schemas.microsoft.com/office/drawing/2014/main" id="{43E4DDEA-7F52-4B5A-BC68-A34C5D0A64EB}"/>
              </a:ext>
            </a:extLst>
          </p:cNvPr>
          <p:cNvGrpSpPr/>
          <p:nvPr/>
        </p:nvGrpSpPr>
        <p:grpSpPr>
          <a:xfrm>
            <a:off x="2569609" y="1504874"/>
            <a:ext cx="1982320" cy="382786"/>
            <a:chOff x="379412" y="277337"/>
            <a:chExt cx="2209800" cy="66028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F8DEF3D4-42A1-4D2C-9489-E639F294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" y="277337"/>
              <a:ext cx="2209800" cy="66028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91A60DD7-570A-48A9-AEC8-B8B6F0900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" y="609600"/>
              <a:ext cx="2209800" cy="0"/>
            </a:xfrm>
            <a:prstGeom prst="line">
              <a:avLst/>
            </a:prstGeom>
            <a:grp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 descr="Road going in circle">
            <a:extLst>
              <a:ext uri="{FF2B5EF4-FFF2-40B4-BE49-F238E27FC236}">
                <a16:creationId xmlns:a16="http://schemas.microsoft.com/office/drawing/2014/main" id="{8E20E794-49D2-4ADC-9EB2-F083297C02EE}"/>
              </a:ext>
            </a:extLst>
          </p:cNvPr>
          <p:cNvGrpSpPr/>
          <p:nvPr/>
        </p:nvGrpSpPr>
        <p:grpSpPr>
          <a:xfrm>
            <a:off x="1534085" y="4597443"/>
            <a:ext cx="1675912" cy="1694980"/>
            <a:chOff x="4951412" y="4191000"/>
            <a:chExt cx="2456752" cy="246698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FA41E4-A709-4DD0-8F41-CAE746B5A875}"/>
                </a:ext>
              </a:extLst>
            </p:cNvPr>
            <p:cNvGrpSpPr/>
            <p:nvPr/>
          </p:nvGrpSpPr>
          <p:grpSpPr>
            <a:xfrm>
              <a:off x="4951412" y="4191000"/>
              <a:ext cx="1232788" cy="2466989"/>
              <a:chOff x="292799" y="3047985"/>
              <a:chExt cx="1232788" cy="2466989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1B0CE8C4-9EE8-47CA-84E5-2912BA504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CB6357C-58A0-490C-B2B4-3B567D05A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D99FBB-2CB0-4D89-8D91-42D1EA55DBB8}"/>
                </a:ext>
              </a:extLst>
            </p:cNvPr>
            <p:cNvGrpSpPr/>
            <p:nvPr/>
          </p:nvGrpSpPr>
          <p:grpSpPr>
            <a:xfrm rot="10800000">
              <a:off x="6175376" y="4191000"/>
              <a:ext cx="1232788" cy="2466989"/>
              <a:chOff x="292799" y="3047985"/>
              <a:chExt cx="1232788" cy="2466989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D868F79D-E296-428B-8E63-9C27755F9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3F02A0F7-B32C-4A7A-A7D5-F4E793D03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28" descr="Icon of car">
            <a:extLst>
              <a:ext uri="{FF2B5EF4-FFF2-40B4-BE49-F238E27FC236}">
                <a16:creationId xmlns:a16="http://schemas.microsoft.com/office/drawing/2014/main" id="{9D01AFF8-F295-45C0-B155-48180812D4AF}"/>
              </a:ext>
            </a:extLst>
          </p:cNvPr>
          <p:cNvGrpSpPr/>
          <p:nvPr/>
        </p:nvGrpSpPr>
        <p:grpSpPr>
          <a:xfrm>
            <a:off x="233533" y="1439556"/>
            <a:ext cx="568815" cy="399708"/>
            <a:chOff x="8340054" y="2449652"/>
            <a:chExt cx="819143" cy="575614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5D1248-757F-4591-AFFB-5A471EBD1810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EFCB364-E163-421C-B3D2-29007FD9D8E3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99494A-C294-4332-B58E-54DD0054FFD5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8ED0E54-78DE-4B59-AD9A-60A53D19D9A0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 18" descr="Icon of flow chart">
            <a:extLst>
              <a:ext uri="{FF2B5EF4-FFF2-40B4-BE49-F238E27FC236}">
                <a16:creationId xmlns:a16="http://schemas.microsoft.com/office/drawing/2014/main" id="{610C1613-9C84-4D5E-9EE9-956312BF7F23}"/>
              </a:ext>
            </a:extLst>
          </p:cNvPr>
          <p:cNvSpPr>
            <a:spLocks/>
          </p:cNvSpPr>
          <p:nvPr/>
        </p:nvSpPr>
        <p:spPr bwMode="auto">
          <a:xfrm>
            <a:off x="1301127" y="1340879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  <p:sp>
        <p:nvSpPr>
          <p:cNvPr id="35" name="Text Placeholder 71">
            <a:extLst>
              <a:ext uri="{FF2B5EF4-FFF2-40B4-BE49-F238E27FC236}">
                <a16:creationId xmlns:a16="http://schemas.microsoft.com/office/drawing/2014/main" id="{2008F467-6623-4345-8A16-029E13246640}"/>
              </a:ext>
            </a:extLst>
          </p:cNvPr>
          <p:cNvSpPr txBox="1">
            <a:spLocks/>
          </p:cNvSpPr>
          <p:nvPr/>
        </p:nvSpPr>
        <p:spPr>
          <a:xfrm>
            <a:off x="1027417" y="300825"/>
            <a:ext cx="2638669" cy="711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1) Data Collection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020F67CA-A908-468A-BB56-698AE3E72325}"/>
              </a:ext>
            </a:extLst>
          </p:cNvPr>
          <p:cNvSpPr/>
          <p:nvPr/>
        </p:nvSpPr>
        <p:spPr>
          <a:xfrm rot="5400000">
            <a:off x="4282533" y="1563690"/>
            <a:ext cx="840964" cy="265154"/>
          </a:xfrm>
          <a:prstGeom prst="triangl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71" descr="Icon of gears">
            <a:extLst>
              <a:ext uri="{FF2B5EF4-FFF2-40B4-BE49-F238E27FC236}">
                <a16:creationId xmlns:a16="http://schemas.microsoft.com/office/drawing/2014/main" id="{02C810C1-FCC2-41E7-946C-D987F239A021}"/>
              </a:ext>
            </a:extLst>
          </p:cNvPr>
          <p:cNvSpPr>
            <a:spLocks noEditPoints="1"/>
          </p:cNvSpPr>
          <p:nvPr/>
        </p:nvSpPr>
        <p:spPr bwMode="auto">
          <a:xfrm>
            <a:off x="5327944" y="1376063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  <p:sp>
        <p:nvSpPr>
          <p:cNvPr id="38" name="Text Placeholder 73">
            <a:extLst>
              <a:ext uri="{FF2B5EF4-FFF2-40B4-BE49-F238E27FC236}">
                <a16:creationId xmlns:a16="http://schemas.microsoft.com/office/drawing/2014/main" id="{4EA2CADF-5C23-4403-A987-801C3E0F20DB}"/>
              </a:ext>
            </a:extLst>
          </p:cNvPr>
          <p:cNvSpPr txBox="1">
            <a:spLocks/>
          </p:cNvSpPr>
          <p:nvPr/>
        </p:nvSpPr>
        <p:spPr>
          <a:xfrm>
            <a:off x="4996174" y="235916"/>
            <a:ext cx="2094213" cy="6382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14400" rtl="0" eaLnBrk="1" latinLnBrk="0" hangingPunct="1">
              <a:buNone/>
              <a:defRPr lang="en-US" sz="2400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2) Feature Preparation</a:t>
            </a:r>
          </a:p>
        </p:txBody>
      </p:sp>
      <p:sp>
        <p:nvSpPr>
          <p:cNvPr id="39" name="Text Placeholder 71">
            <a:extLst>
              <a:ext uri="{FF2B5EF4-FFF2-40B4-BE49-F238E27FC236}">
                <a16:creationId xmlns:a16="http://schemas.microsoft.com/office/drawing/2014/main" id="{1FBCF457-1F32-41CF-B5C2-3FF75ABCACA1}"/>
              </a:ext>
            </a:extLst>
          </p:cNvPr>
          <p:cNvSpPr txBox="1">
            <a:spLocks/>
          </p:cNvSpPr>
          <p:nvPr/>
        </p:nvSpPr>
        <p:spPr>
          <a:xfrm>
            <a:off x="9563166" y="4982706"/>
            <a:ext cx="2423588" cy="71188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BDNP to RNA-seq Relation</a:t>
            </a:r>
            <a:endParaRPr lang="en-US" sz="2400" b="1" dirty="0"/>
          </a:p>
        </p:txBody>
      </p:sp>
      <p:sp>
        <p:nvSpPr>
          <p:cNvPr id="40" name="Text Placeholder 76">
            <a:extLst>
              <a:ext uri="{FF2B5EF4-FFF2-40B4-BE49-F238E27FC236}">
                <a16:creationId xmlns:a16="http://schemas.microsoft.com/office/drawing/2014/main" id="{532FD60C-1AF1-4CFC-9DC3-AA8D866A8F94}"/>
              </a:ext>
            </a:extLst>
          </p:cNvPr>
          <p:cNvSpPr txBox="1">
            <a:spLocks/>
          </p:cNvSpPr>
          <p:nvPr/>
        </p:nvSpPr>
        <p:spPr>
          <a:xfrm>
            <a:off x="9703535" y="5797089"/>
            <a:ext cx="2808497" cy="8997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Reproducing </a:t>
            </a:r>
            <a:r>
              <a:rPr lang="en-US" dirty="0" err="1"/>
              <a:t>DistMap</a:t>
            </a:r>
            <a:r>
              <a:rPr lang="en-US" dirty="0"/>
              <a:t> with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more in-situ data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Based on deep learning</a:t>
            </a:r>
          </a:p>
          <a:p>
            <a:pPr marL="0" indent="-285750">
              <a:spcBef>
                <a:spcPts val="0"/>
              </a:spcBef>
            </a:pPr>
            <a:r>
              <a:rPr lang="en-US" dirty="0" err="1"/>
              <a:t>ResNet</a:t>
            </a:r>
            <a:r>
              <a:rPr lang="en-US" dirty="0"/>
              <a:t> like model</a:t>
            </a:r>
          </a:p>
        </p:txBody>
      </p:sp>
      <p:sp>
        <p:nvSpPr>
          <p:cNvPr id="41" name="Text Placeholder 71">
            <a:extLst>
              <a:ext uri="{FF2B5EF4-FFF2-40B4-BE49-F238E27FC236}">
                <a16:creationId xmlns:a16="http://schemas.microsoft.com/office/drawing/2014/main" id="{13B585CD-03D2-4948-AA7C-729763FBEE26}"/>
              </a:ext>
            </a:extLst>
          </p:cNvPr>
          <p:cNvSpPr txBox="1">
            <a:spLocks/>
          </p:cNvSpPr>
          <p:nvPr/>
        </p:nvSpPr>
        <p:spPr>
          <a:xfrm>
            <a:off x="6671555" y="4979310"/>
            <a:ext cx="2645038" cy="71188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Spatial Prediction Model</a:t>
            </a:r>
            <a:endParaRPr lang="en-US" sz="2400" b="1" dirty="0"/>
          </a:p>
        </p:txBody>
      </p:sp>
      <p:sp>
        <p:nvSpPr>
          <p:cNvPr id="42" name="Text Placeholder 76">
            <a:extLst>
              <a:ext uri="{FF2B5EF4-FFF2-40B4-BE49-F238E27FC236}">
                <a16:creationId xmlns:a16="http://schemas.microsoft.com/office/drawing/2014/main" id="{0FC4E756-115F-418F-B5DF-B970E8A74305}"/>
              </a:ext>
            </a:extLst>
          </p:cNvPr>
          <p:cNvSpPr txBox="1">
            <a:spLocks/>
          </p:cNvSpPr>
          <p:nvPr/>
        </p:nvSpPr>
        <p:spPr>
          <a:xfrm>
            <a:off x="6568812" y="5760330"/>
            <a:ext cx="3275969" cy="10375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Trying to predict geometrical location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for each cell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Use Gene2Function data</a:t>
            </a:r>
          </a:p>
          <a:p>
            <a:pPr marL="0" indent="-285750">
              <a:spcBef>
                <a:spcPts val="0"/>
              </a:spcBef>
            </a:pPr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43" name="Text Placeholder 76">
            <a:extLst>
              <a:ext uri="{FF2B5EF4-FFF2-40B4-BE49-F238E27FC236}">
                <a16:creationId xmlns:a16="http://schemas.microsoft.com/office/drawing/2014/main" id="{067E7D8D-6AE3-41E0-ABD3-79E2F1791921}"/>
              </a:ext>
            </a:extLst>
          </p:cNvPr>
          <p:cNvSpPr txBox="1">
            <a:spLocks/>
          </p:cNvSpPr>
          <p:nvPr/>
        </p:nvSpPr>
        <p:spPr>
          <a:xfrm>
            <a:off x="802348" y="2523147"/>
            <a:ext cx="3275969" cy="1289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Challenge CSVs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Gene2Function</a:t>
            </a:r>
          </a:p>
          <a:p>
            <a:pPr marL="0" indent="-285750">
              <a:spcBef>
                <a:spcPts val="0"/>
              </a:spcBef>
            </a:pPr>
            <a:r>
              <a:rPr lang="en-US" dirty="0" err="1"/>
              <a:t>Flybase</a:t>
            </a:r>
            <a:r>
              <a:rPr lang="en-US" dirty="0"/>
              <a:t>/GO terms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Exp tissue (NCBI)</a:t>
            </a:r>
          </a:p>
        </p:txBody>
      </p:sp>
      <p:sp>
        <p:nvSpPr>
          <p:cNvPr id="44" name="Text Placeholder 76">
            <a:extLst>
              <a:ext uri="{FF2B5EF4-FFF2-40B4-BE49-F238E27FC236}">
                <a16:creationId xmlns:a16="http://schemas.microsoft.com/office/drawing/2014/main" id="{A6F25AE9-27A6-48C4-8142-3ED60AF75844}"/>
              </a:ext>
            </a:extLst>
          </p:cNvPr>
          <p:cNvSpPr txBox="1">
            <a:spLocks/>
          </p:cNvSpPr>
          <p:nvPr/>
        </p:nvSpPr>
        <p:spPr>
          <a:xfrm>
            <a:off x="4521670" y="2609841"/>
            <a:ext cx="2440717" cy="661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Data cleaning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Zero Imputation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055247-D071-4D2A-9DA1-90587C43C6B2}"/>
              </a:ext>
            </a:extLst>
          </p:cNvPr>
          <p:cNvSpPr/>
          <p:nvPr/>
        </p:nvSpPr>
        <p:spPr>
          <a:xfrm>
            <a:off x="8650057" y="945468"/>
            <a:ext cx="1499096" cy="151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3">
            <a:extLst>
              <a:ext uri="{FF2B5EF4-FFF2-40B4-BE49-F238E27FC236}">
                <a16:creationId xmlns:a16="http://schemas.microsoft.com/office/drawing/2014/main" id="{6CC2E099-20DA-43A3-933A-58A86C06EDEB}"/>
              </a:ext>
            </a:extLst>
          </p:cNvPr>
          <p:cNvSpPr txBox="1">
            <a:spLocks/>
          </p:cNvSpPr>
          <p:nvPr/>
        </p:nvSpPr>
        <p:spPr>
          <a:xfrm>
            <a:off x="8420474" y="142669"/>
            <a:ext cx="2094213" cy="73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3) Feature Reduction</a:t>
            </a:r>
          </a:p>
        </p:txBody>
      </p:sp>
      <p:sp>
        <p:nvSpPr>
          <p:cNvPr id="47" name="Text Placeholder 76">
            <a:extLst>
              <a:ext uri="{FF2B5EF4-FFF2-40B4-BE49-F238E27FC236}">
                <a16:creationId xmlns:a16="http://schemas.microsoft.com/office/drawing/2014/main" id="{CCBC65EE-243C-4FC3-BE59-39350EF29625}"/>
              </a:ext>
            </a:extLst>
          </p:cNvPr>
          <p:cNvSpPr txBox="1">
            <a:spLocks/>
          </p:cNvSpPr>
          <p:nvPr/>
        </p:nvSpPr>
        <p:spPr>
          <a:xfrm>
            <a:off x="10236328" y="1051537"/>
            <a:ext cx="1734302" cy="1289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Gene selection</a:t>
            </a:r>
          </a:p>
        </p:txBody>
      </p:sp>
      <p:grpSp>
        <p:nvGrpSpPr>
          <p:cNvPr id="48" name="Group 47" descr="Straight road">
            <a:extLst>
              <a:ext uri="{FF2B5EF4-FFF2-40B4-BE49-F238E27FC236}">
                <a16:creationId xmlns:a16="http://schemas.microsoft.com/office/drawing/2014/main" id="{E8C88295-1467-4DBF-B770-B69BE0FB62D7}"/>
              </a:ext>
            </a:extLst>
          </p:cNvPr>
          <p:cNvGrpSpPr/>
          <p:nvPr/>
        </p:nvGrpSpPr>
        <p:grpSpPr>
          <a:xfrm>
            <a:off x="6464864" y="1522269"/>
            <a:ext cx="1856359" cy="415672"/>
            <a:chOff x="379412" y="277337"/>
            <a:chExt cx="2209800" cy="66028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8E0AE82C-98D5-4BF8-8966-586C6CD34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" y="277337"/>
              <a:ext cx="2209800" cy="66028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EBAF8CD6-DAD6-4FD2-B2E1-D277E58D4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" y="609600"/>
              <a:ext cx="2209800" cy="0"/>
            </a:xfrm>
            <a:prstGeom prst="line">
              <a:avLst/>
            </a:prstGeom>
            <a:grp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E0A9136-3D55-44CB-8132-D6A46A3E0AFD}"/>
              </a:ext>
            </a:extLst>
          </p:cNvPr>
          <p:cNvSpPr/>
          <p:nvPr/>
        </p:nvSpPr>
        <p:spPr>
          <a:xfrm rot="5400000">
            <a:off x="8007194" y="1538002"/>
            <a:ext cx="840964" cy="346047"/>
          </a:xfrm>
          <a:prstGeom prst="triangl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 descr="Icon of puzzle piece">
            <a:extLst>
              <a:ext uri="{FF2B5EF4-FFF2-40B4-BE49-F238E27FC236}">
                <a16:creationId xmlns:a16="http://schemas.microsoft.com/office/drawing/2014/main" id="{D7CE8910-0B60-47A1-804D-EBE92F6BA36E}"/>
              </a:ext>
            </a:extLst>
          </p:cNvPr>
          <p:cNvSpPr>
            <a:spLocks/>
          </p:cNvSpPr>
          <p:nvPr/>
        </p:nvSpPr>
        <p:spPr bwMode="auto">
          <a:xfrm rot="2700000">
            <a:off x="9090151" y="1325278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13398ECF-A0C7-41C0-A100-88C22E282ED3}"/>
              </a:ext>
            </a:extLst>
          </p:cNvPr>
          <p:cNvSpPr>
            <a:spLocks/>
          </p:cNvSpPr>
          <p:nvPr/>
        </p:nvSpPr>
        <p:spPr bwMode="auto">
          <a:xfrm>
            <a:off x="3307959" y="3976640"/>
            <a:ext cx="2523992" cy="973424"/>
          </a:xfrm>
          <a:custGeom>
            <a:avLst/>
            <a:gdLst/>
            <a:ahLst/>
            <a:cxnLst>
              <a:cxn ang="0">
                <a:pos x="0" y="2234"/>
              </a:cxn>
              <a:cxn ang="0">
                <a:pos x="139" y="2232"/>
              </a:cxn>
              <a:cxn ang="0">
                <a:pos x="324" y="2214"/>
              </a:cxn>
              <a:cxn ang="0">
                <a:pos x="498" y="2170"/>
              </a:cxn>
              <a:cxn ang="0">
                <a:pos x="658" y="2109"/>
              </a:cxn>
              <a:cxn ang="0">
                <a:pos x="799" y="2026"/>
              </a:cxn>
              <a:cxn ang="0">
                <a:pos x="919" y="1926"/>
              </a:cxn>
              <a:cxn ang="0">
                <a:pos x="975" y="1864"/>
              </a:cxn>
              <a:cxn ang="0">
                <a:pos x="1024" y="1786"/>
              </a:cxn>
              <a:cxn ang="0">
                <a:pos x="1055" y="1718"/>
              </a:cxn>
              <a:cxn ang="0">
                <a:pos x="1071" y="1643"/>
              </a:cxn>
              <a:cxn ang="0">
                <a:pos x="1075" y="1589"/>
              </a:cxn>
              <a:cxn ang="0">
                <a:pos x="1087" y="1398"/>
              </a:cxn>
              <a:cxn ang="0">
                <a:pos x="1130" y="1211"/>
              </a:cxn>
              <a:cxn ang="0">
                <a:pos x="1202" y="1031"/>
              </a:cxn>
              <a:cxn ang="0">
                <a:pos x="1302" y="860"/>
              </a:cxn>
              <a:cxn ang="0">
                <a:pos x="1431" y="697"/>
              </a:cxn>
              <a:cxn ang="0">
                <a:pos x="1519" y="608"/>
              </a:cxn>
              <a:cxn ang="0">
                <a:pos x="1642" y="502"/>
              </a:cxn>
              <a:cxn ang="0">
                <a:pos x="1776" y="405"/>
              </a:cxn>
              <a:cxn ang="0">
                <a:pos x="1922" y="317"/>
              </a:cxn>
              <a:cxn ang="0">
                <a:pos x="2077" y="239"/>
              </a:cxn>
              <a:cxn ang="0">
                <a:pos x="2242" y="171"/>
              </a:cxn>
              <a:cxn ang="0">
                <a:pos x="2416" y="114"/>
              </a:cxn>
              <a:cxn ang="0">
                <a:pos x="2594" y="69"/>
              </a:cxn>
              <a:cxn ang="0">
                <a:pos x="2779" y="34"/>
              </a:cxn>
              <a:cxn ang="0">
                <a:pos x="2968" y="12"/>
              </a:cxn>
              <a:cxn ang="0">
                <a:pos x="3162" y="2"/>
              </a:cxn>
              <a:cxn ang="0">
                <a:pos x="4633" y="934"/>
              </a:cxn>
              <a:cxn ang="0">
                <a:pos x="3143" y="935"/>
              </a:cxn>
              <a:cxn ang="0">
                <a:pos x="2902" y="960"/>
              </a:cxn>
              <a:cxn ang="0">
                <a:pos x="2674" y="1011"/>
              </a:cxn>
              <a:cxn ang="0">
                <a:pos x="2468" y="1086"/>
              </a:cxn>
              <a:cxn ang="0">
                <a:pos x="2345" y="1149"/>
              </a:cxn>
              <a:cxn ang="0">
                <a:pos x="2263" y="1201"/>
              </a:cxn>
              <a:cxn ang="0">
                <a:pos x="2188" y="1260"/>
              </a:cxn>
              <a:cxn ang="0">
                <a:pos x="2145" y="1301"/>
              </a:cxn>
              <a:cxn ang="0">
                <a:pos x="2060" y="1406"/>
              </a:cxn>
              <a:cxn ang="0">
                <a:pos x="2034" y="1458"/>
              </a:cxn>
              <a:cxn ang="0">
                <a:pos x="2016" y="1509"/>
              </a:cxn>
              <a:cxn ang="0">
                <a:pos x="2008" y="1561"/>
              </a:cxn>
              <a:cxn ang="0">
                <a:pos x="2007" y="1648"/>
              </a:cxn>
              <a:cxn ang="0">
                <a:pos x="1982" y="1851"/>
              </a:cxn>
              <a:cxn ang="0">
                <a:pos x="1927" y="2047"/>
              </a:cxn>
              <a:cxn ang="0">
                <a:pos x="1840" y="2238"/>
              </a:cxn>
              <a:cxn ang="0">
                <a:pos x="1727" y="2417"/>
              </a:cxn>
              <a:cxn ang="0">
                <a:pos x="1584" y="2583"/>
              </a:cxn>
              <a:cxn ang="0">
                <a:pos x="1513" y="2650"/>
              </a:cxn>
              <a:cxn ang="0">
                <a:pos x="1398" y="2746"/>
              </a:cxn>
              <a:cxn ang="0">
                <a:pos x="1276" y="2830"/>
              </a:cxn>
              <a:cxn ang="0">
                <a:pos x="1145" y="2907"/>
              </a:cxn>
              <a:cxn ang="0">
                <a:pos x="1008" y="2975"/>
              </a:cxn>
              <a:cxn ang="0">
                <a:pos x="865" y="3032"/>
              </a:cxn>
              <a:cxn ang="0">
                <a:pos x="716" y="3081"/>
              </a:cxn>
              <a:cxn ang="0">
                <a:pos x="562" y="3118"/>
              </a:cxn>
              <a:cxn ang="0">
                <a:pos x="404" y="3146"/>
              </a:cxn>
              <a:cxn ang="0">
                <a:pos x="241" y="3161"/>
              </a:cxn>
              <a:cxn ang="0">
                <a:pos x="76" y="3167"/>
              </a:cxn>
            </a:cxnLst>
            <a:rect l="0" t="0" r="r" b="b"/>
            <a:pathLst>
              <a:path w="4633" h="3167">
                <a:moveTo>
                  <a:pt x="76" y="3167"/>
                </a:moveTo>
                <a:lnTo>
                  <a:pt x="0" y="3167"/>
                </a:lnTo>
                <a:lnTo>
                  <a:pt x="0" y="2234"/>
                </a:lnTo>
                <a:lnTo>
                  <a:pt x="76" y="2234"/>
                </a:lnTo>
                <a:lnTo>
                  <a:pt x="76" y="2234"/>
                </a:lnTo>
                <a:lnTo>
                  <a:pt x="139" y="2232"/>
                </a:lnTo>
                <a:lnTo>
                  <a:pt x="203" y="2229"/>
                </a:lnTo>
                <a:lnTo>
                  <a:pt x="264" y="2221"/>
                </a:lnTo>
                <a:lnTo>
                  <a:pt x="324" y="2214"/>
                </a:lnTo>
                <a:lnTo>
                  <a:pt x="384" y="2201"/>
                </a:lnTo>
                <a:lnTo>
                  <a:pt x="441" y="2187"/>
                </a:lnTo>
                <a:lnTo>
                  <a:pt x="498" y="2170"/>
                </a:lnTo>
                <a:lnTo>
                  <a:pt x="553" y="2152"/>
                </a:lnTo>
                <a:lnTo>
                  <a:pt x="607" y="2132"/>
                </a:lnTo>
                <a:lnTo>
                  <a:pt x="658" y="2109"/>
                </a:lnTo>
                <a:lnTo>
                  <a:pt x="707" y="2083"/>
                </a:lnTo>
                <a:lnTo>
                  <a:pt x="755" y="2055"/>
                </a:lnTo>
                <a:lnTo>
                  <a:pt x="799" y="2026"/>
                </a:lnTo>
                <a:lnTo>
                  <a:pt x="842" y="1995"/>
                </a:lnTo>
                <a:lnTo>
                  <a:pt x="882" y="1961"/>
                </a:lnTo>
                <a:lnTo>
                  <a:pt x="919" y="1926"/>
                </a:lnTo>
                <a:lnTo>
                  <a:pt x="919" y="1926"/>
                </a:lnTo>
                <a:lnTo>
                  <a:pt x="947" y="1897"/>
                </a:lnTo>
                <a:lnTo>
                  <a:pt x="975" y="1864"/>
                </a:lnTo>
                <a:lnTo>
                  <a:pt x="1001" y="1826"/>
                </a:lnTo>
                <a:lnTo>
                  <a:pt x="1013" y="1806"/>
                </a:lnTo>
                <a:lnTo>
                  <a:pt x="1024" y="1786"/>
                </a:lnTo>
                <a:lnTo>
                  <a:pt x="1036" y="1764"/>
                </a:lnTo>
                <a:lnTo>
                  <a:pt x="1045" y="1741"/>
                </a:lnTo>
                <a:lnTo>
                  <a:pt x="1055" y="1718"/>
                </a:lnTo>
                <a:lnTo>
                  <a:pt x="1061" y="1694"/>
                </a:lnTo>
                <a:lnTo>
                  <a:pt x="1067" y="1669"/>
                </a:lnTo>
                <a:lnTo>
                  <a:pt x="1071" y="1643"/>
                </a:lnTo>
                <a:lnTo>
                  <a:pt x="1075" y="1617"/>
                </a:lnTo>
                <a:lnTo>
                  <a:pt x="1075" y="1589"/>
                </a:lnTo>
                <a:lnTo>
                  <a:pt x="1075" y="1589"/>
                </a:lnTo>
                <a:lnTo>
                  <a:pt x="1076" y="1524"/>
                </a:lnTo>
                <a:lnTo>
                  <a:pt x="1079" y="1461"/>
                </a:lnTo>
                <a:lnTo>
                  <a:pt x="1087" y="1398"/>
                </a:lnTo>
                <a:lnTo>
                  <a:pt x="1099" y="1335"/>
                </a:lnTo>
                <a:lnTo>
                  <a:pt x="1113" y="1272"/>
                </a:lnTo>
                <a:lnTo>
                  <a:pt x="1130" y="1211"/>
                </a:lnTo>
                <a:lnTo>
                  <a:pt x="1151" y="1151"/>
                </a:lnTo>
                <a:lnTo>
                  <a:pt x="1175" y="1091"/>
                </a:lnTo>
                <a:lnTo>
                  <a:pt x="1202" y="1031"/>
                </a:lnTo>
                <a:lnTo>
                  <a:pt x="1233" y="974"/>
                </a:lnTo>
                <a:lnTo>
                  <a:pt x="1267" y="915"/>
                </a:lnTo>
                <a:lnTo>
                  <a:pt x="1302" y="860"/>
                </a:lnTo>
                <a:lnTo>
                  <a:pt x="1342" y="805"/>
                </a:lnTo>
                <a:lnTo>
                  <a:pt x="1385" y="751"/>
                </a:lnTo>
                <a:lnTo>
                  <a:pt x="1431" y="697"/>
                </a:lnTo>
                <a:lnTo>
                  <a:pt x="1481" y="646"/>
                </a:lnTo>
                <a:lnTo>
                  <a:pt x="1481" y="646"/>
                </a:lnTo>
                <a:lnTo>
                  <a:pt x="1519" y="608"/>
                </a:lnTo>
                <a:lnTo>
                  <a:pt x="1557" y="572"/>
                </a:lnTo>
                <a:lnTo>
                  <a:pt x="1599" y="537"/>
                </a:lnTo>
                <a:lnTo>
                  <a:pt x="1642" y="502"/>
                </a:lnTo>
                <a:lnTo>
                  <a:pt x="1685" y="468"/>
                </a:lnTo>
                <a:lnTo>
                  <a:pt x="1730" y="435"/>
                </a:lnTo>
                <a:lnTo>
                  <a:pt x="1776" y="405"/>
                </a:lnTo>
                <a:lnTo>
                  <a:pt x="1824" y="374"/>
                </a:lnTo>
                <a:lnTo>
                  <a:pt x="1873" y="345"/>
                </a:lnTo>
                <a:lnTo>
                  <a:pt x="1922" y="317"/>
                </a:lnTo>
                <a:lnTo>
                  <a:pt x="1973" y="289"/>
                </a:lnTo>
                <a:lnTo>
                  <a:pt x="2025" y="265"/>
                </a:lnTo>
                <a:lnTo>
                  <a:pt x="2077" y="239"/>
                </a:lnTo>
                <a:lnTo>
                  <a:pt x="2133" y="215"/>
                </a:lnTo>
                <a:lnTo>
                  <a:pt x="2186" y="192"/>
                </a:lnTo>
                <a:lnTo>
                  <a:pt x="2242" y="171"/>
                </a:lnTo>
                <a:lnTo>
                  <a:pt x="2299" y="151"/>
                </a:lnTo>
                <a:lnTo>
                  <a:pt x="2357" y="132"/>
                </a:lnTo>
                <a:lnTo>
                  <a:pt x="2416" y="114"/>
                </a:lnTo>
                <a:lnTo>
                  <a:pt x="2474" y="99"/>
                </a:lnTo>
                <a:lnTo>
                  <a:pt x="2534" y="83"/>
                </a:lnTo>
                <a:lnTo>
                  <a:pt x="2594" y="69"/>
                </a:lnTo>
                <a:lnTo>
                  <a:pt x="2656" y="55"/>
                </a:lnTo>
                <a:lnTo>
                  <a:pt x="2717" y="45"/>
                </a:lnTo>
                <a:lnTo>
                  <a:pt x="2779" y="34"/>
                </a:lnTo>
                <a:lnTo>
                  <a:pt x="2842" y="26"/>
                </a:lnTo>
                <a:lnTo>
                  <a:pt x="2905" y="19"/>
                </a:lnTo>
                <a:lnTo>
                  <a:pt x="2968" y="12"/>
                </a:lnTo>
                <a:lnTo>
                  <a:pt x="3032" y="6"/>
                </a:lnTo>
                <a:lnTo>
                  <a:pt x="3097" y="3"/>
                </a:lnTo>
                <a:lnTo>
                  <a:pt x="3162" y="2"/>
                </a:lnTo>
                <a:lnTo>
                  <a:pt x="3226" y="0"/>
                </a:lnTo>
                <a:lnTo>
                  <a:pt x="4633" y="0"/>
                </a:lnTo>
                <a:lnTo>
                  <a:pt x="4633" y="934"/>
                </a:lnTo>
                <a:lnTo>
                  <a:pt x="3226" y="934"/>
                </a:lnTo>
                <a:lnTo>
                  <a:pt x="3226" y="934"/>
                </a:lnTo>
                <a:lnTo>
                  <a:pt x="3143" y="935"/>
                </a:lnTo>
                <a:lnTo>
                  <a:pt x="3062" y="941"/>
                </a:lnTo>
                <a:lnTo>
                  <a:pt x="2982" y="949"/>
                </a:lnTo>
                <a:lnTo>
                  <a:pt x="2902" y="960"/>
                </a:lnTo>
                <a:lnTo>
                  <a:pt x="2825" y="974"/>
                </a:lnTo>
                <a:lnTo>
                  <a:pt x="2748" y="991"/>
                </a:lnTo>
                <a:lnTo>
                  <a:pt x="2674" y="1011"/>
                </a:lnTo>
                <a:lnTo>
                  <a:pt x="2603" y="1032"/>
                </a:lnTo>
                <a:lnTo>
                  <a:pt x="2534" y="1058"/>
                </a:lnTo>
                <a:lnTo>
                  <a:pt x="2468" y="1086"/>
                </a:lnTo>
                <a:lnTo>
                  <a:pt x="2405" y="1115"/>
                </a:lnTo>
                <a:lnTo>
                  <a:pt x="2376" y="1132"/>
                </a:lnTo>
                <a:lnTo>
                  <a:pt x="2345" y="1149"/>
                </a:lnTo>
                <a:lnTo>
                  <a:pt x="2317" y="1166"/>
                </a:lnTo>
                <a:lnTo>
                  <a:pt x="2290" y="1183"/>
                </a:lnTo>
                <a:lnTo>
                  <a:pt x="2263" y="1201"/>
                </a:lnTo>
                <a:lnTo>
                  <a:pt x="2237" y="1221"/>
                </a:lnTo>
                <a:lnTo>
                  <a:pt x="2213" y="1240"/>
                </a:lnTo>
                <a:lnTo>
                  <a:pt x="2188" y="1260"/>
                </a:lnTo>
                <a:lnTo>
                  <a:pt x="2166" y="1281"/>
                </a:lnTo>
                <a:lnTo>
                  <a:pt x="2145" y="1301"/>
                </a:lnTo>
                <a:lnTo>
                  <a:pt x="2145" y="1301"/>
                </a:lnTo>
                <a:lnTo>
                  <a:pt x="2113" y="1337"/>
                </a:lnTo>
                <a:lnTo>
                  <a:pt x="2085" y="1371"/>
                </a:lnTo>
                <a:lnTo>
                  <a:pt x="2060" y="1406"/>
                </a:lnTo>
                <a:lnTo>
                  <a:pt x="2051" y="1423"/>
                </a:lnTo>
                <a:lnTo>
                  <a:pt x="2042" y="1440"/>
                </a:lnTo>
                <a:lnTo>
                  <a:pt x="2034" y="1458"/>
                </a:lnTo>
                <a:lnTo>
                  <a:pt x="2027" y="1475"/>
                </a:lnTo>
                <a:lnTo>
                  <a:pt x="2020" y="1492"/>
                </a:lnTo>
                <a:lnTo>
                  <a:pt x="2016" y="1509"/>
                </a:lnTo>
                <a:lnTo>
                  <a:pt x="2013" y="1528"/>
                </a:lnTo>
                <a:lnTo>
                  <a:pt x="2010" y="1544"/>
                </a:lnTo>
                <a:lnTo>
                  <a:pt x="2008" y="1561"/>
                </a:lnTo>
                <a:lnTo>
                  <a:pt x="2008" y="1578"/>
                </a:lnTo>
                <a:lnTo>
                  <a:pt x="2008" y="1578"/>
                </a:lnTo>
                <a:lnTo>
                  <a:pt x="2007" y="1648"/>
                </a:lnTo>
                <a:lnTo>
                  <a:pt x="2002" y="1715"/>
                </a:lnTo>
                <a:lnTo>
                  <a:pt x="1994" y="1783"/>
                </a:lnTo>
                <a:lnTo>
                  <a:pt x="1982" y="1851"/>
                </a:lnTo>
                <a:lnTo>
                  <a:pt x="1968" y="1917"/>
                </a:lnTo>
                <a:lnTo>
                  <a:pt x="1950" y="1983"/>
                </a:lnTo>
                <a:lnTo>
                  <a:pt x="1927" y="2047"/>
                </a:lnTo>
                <a:lnTo>
                  <a:pt x="1902" y="2112"/>
                </a:lnTo>
                <a:lnTo>
                  <a:pt x="1873" y="2175"/>
                </a:lnTo>
                <a:lnTo>
                  <a:pt x="1840" y="2238"/>
                </a:lnTo>
                <a:lnTo>
                  <a:pt x="1807" y="2298"/>
                </a:lnTo>
                <a:lnTo>
                  <a:pt x="1768" y="2358"/>
                </a:lnTo>
                <a:lnTo>
                  <a:pt x="1727" y="2417"/>
                </a:lnTo>
                <a:lnTo>
                  <a:pt x="1682" y="2474"/>
                </a:lnTo>
                <a:lnTo>
                  <a:pt x="1634" y="2529"/>
                </a:lnTo>
                <a:lnTo>
                  <a:pt x="1584" y="2583"/>
                </a:lnTo>
                <a:lnTo>
                  <a:pt x="1584" y="2583"/>
                </a:lnTo>
                <a:lnTo>
                  <a:pt x="1548" y="2617"/>
                </a:lnTo>
                <a:lnTo>
                  <a:pt x="1513" y="2650"/>
                </a:lnTo>
                <a:lnTo>
                  <a:pt x="1476" y="2683"/>
                </a:lnTo>
                <a:lnTo>
                  <a:pt x="1437" y="2715"/>
                </a:lnTo>
                <a:lnTo>
                  <a:pt x="1398" y="2746"/>
                </a:lnTo>
                <a:lnTo>
                  <a:pt x="1359" y="2775"/>
                </a:lnTo>
                <a:lnTo>
                  <a:pt x="1318" y="2803"/>
                </a:lnTo>
                <a:lnTo>
                  <a:pt x="1276" y="2830"/>
                </a:lnTo>
                <a:lnTo>
                  <a:pt x="1233" y="2858"/>
                </a:lnTo>
                <a:lnTo>
                  <a:pt x="1190" y="2883"/>
                </a:lnTo>
                <a:lnTo>
                  <a:pt x="1145" y="2907"/>
                </a:lnTo>
                <a:lnTo>
                  <a:pt x="1101" y="2930"/>
                </a:lnTo>
                <a:lnTo>
                  <a:pt x="1055" y="2953"/>
                </a:lnTo>
                <a:lnTo>
                  <a:pt x="1008" y="2975"/>
                </a:lnTo>
                <a:lnTo>
                  <a:pt x="961" y="2995"/>
                </a:lnTo>
                <a:lnTo>
                  <a:pt x="913" y="3015"/>
                </a:lnTo>
                <a:lnTo>
                  <a:pt x="865" y="3032"/>
                </a:lnTo>
                <a:lnTo>
                  <a:pt x="816" y="3050"/>
                </a:lnTo>
                <a:lnTo>
                  <a:pt x="767" y="3066"/>
                </a:lnTo>
                <a:lnTo>
                  <a:pt x="716" y="3081"/>
                </a:lnTo>
                <a:lnTo>
                  <a:pt x="665" y="3093"/>
                </a:lnTo>
                <a:lnTo>
                  <a:pt x="613" y="3107"/>
                </a:lnTo>
                <a:lnTo>
                  <a:pt x="562" y="3118"/>
                </a:lnTo>
                <a:lnTo>
                  <a:pt x="510" y="3129"/>
                </a:lnTo>
                <a:lnTo>
                  <a:pt x="456" y="3138"/>
                </a:lnTo>
                <a:lnTo>
                  <a:pt x="404" y="3146"/>
                </a:lnTo>
                <a:lnTo>
                  <a:pt x="350" y="3152"/>
                </a:lnTo>
                <a:lnTo>
                  <a:pt x="296" y="3158"/>
                </a:lnTo>
                <a:lnTo>
                  <a:pt x="241" y="3161"/>
                </a:lnTo>
                <a:lnTo>
                  <a:pt x="187" y="3164"/>
                </a:lnTo>
                <a:lnTo>
                  <a:pt x="132" y="3167"/>
                </a:lnTo>
                <a:lnTo>
                  <a:pt x="76" y="3167"/>
                </a:lnTo>
                <a:lnTo>
                  <a:pt x="76" y="3167"/>
                </a:ln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71">
            <a:extLst>
              <a:ext uri="{FF2B5EF4-FFF2-40B4-BE49-F238E27FC236}">
                <a16:creationId xmlns:a16="http://schemas.microsoft.com/office/drawing/2014/main" id="{E979C002-35E3-46AD-83A2-588C2B080074}"/>
              </a:ext>
            </a:extLst>
          </p:cNvPr>
          <p:cNvSpPr txBox="1">
            <a:spLocks/>
          </p:cNvSpPr>
          <p:nvPr/>
        </p:nvSpPr>
        <p:spPr>
          <a:xfrm>
            <a:off x="3779944" y="4981960"/>
            <a:ext cx="2645038" cy="71188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Expression Tissues Model</a:t>
            </a:r>
            <a:endParaRPr lang="en-US" sz="2400" b="1" dirty="0"/>
          </a:p>
        </p:txBody>
      </p:sp>
      <p:sp>
        <p:nvSpPr>
          <p:cNvPr id="55" name="Text Placeholder 76">
            <a:extLst>
              <a:ext uri="{FF2B5EF4-FFF2-40B4-BE49-F238E27FC236}">
                <a16:creationId xmlns:a16="http://schemas.microsoft.com/office/drawing/2014/main" id="{E0F69632-9E6A-479F-9104-35C501C450B5}"/>
              </a:ext>
            </a:extLst>
          </p:cNvPr>
          <p:cNvSpPr txBox="1">
            <a:spLocks/>
          </p:cNvSpPr>
          <p:nvPr/>
        </p:nvSpPr>
        <p:spPr>
          <a:xfrm>
            <a:off x="3429396" y="5773687"/>
            <a:ext cx="3275969" cy="10375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Trying to predict geometrical location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for a cell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Rely on NCBI data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Uses NLP</a:t>
            </a:r>
          </a:p>
        </p:txBody>
      </p:sp>
      <p:sp>
        <p:nvSpPr>
          <p:cNvPr id="56" name="Text Placeholder 73">
            <a:extLst>
              <a:ext uri="{FF2B5EF4-FFF2-40B4-BE49-F238E27FC236}">
                <a16:creationId xmlns:a16="http://schemas.microsoft.com/office/drawing/2014/main" id="{5C162E0E-9598-4AC1-A2B4-4A594788A78A}"/>
              </a:ext>
            </a:extLst>
          </p:cNvPr>
          <p:cNvSpPr txBox="1">
            <a:spLocks/>
          </p:cNvSpPr>
          <p:nvPr/>
        </p:nvSpPr>
        <p:spPr>
          <a:xfrm>
            <a:off x="6094412" y="3936529"/>
            <a:ext cx="5561407" cy="44682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4) Ensemble Model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40DA667E-0B6F-4C70-BDB1-EF051DE4E136}"/>
              </a:ext>
            </a:extLst>
          </p:cNvPr>
          <p:cNvSpPr/>
          <p:nvPr/>
        </p:nvSpPr>
        <p:spPr>
          <a:xfrm rot="16200000">
            <a:off x="2738402" y="4731564"/>
            <a:ext cx="840964" cy="265154"/>
          </a:xfrm>
          <a:prstGeom prst="triangl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6">
            <a:extLst>
              <a:ext uri="{FF2B5EF4-FFF2-40B4-BE49-F238E27FC236}">
                <a16:creationId xmlns:a16="http://schemas.microsoft.com/office/drawing/2014/main" id="{1C728639-C33A-4B70-B5D3-E115353E4D6F}"/>
              </a:ext>
            </a:extLst>
          </p:cNvPr>
          <p:cNvSpPr txBox="1">
            <a:spLocks/>
          </p:cNvSpPr>
          <p:nvPr/>
        </p:nvSpPr>
        <p:spPr>
          <a:xfrm>
            <a:off x="36345" y="4830480"/>
            <a:ext cx="1854451" cy="1289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Sub-challenges</a:t>
            </a:r>
          </a:p>
        </p:txBody>
      </p:sp>
      <p:sp>
        <p:nvSpPr>
          <p:cNvPr id="59" name="Text Placeholder 73">
            <a:extLst>
              <a:ext uri="{FF2B5EF4-FFF2-40B4-BE49-F238E27FC236}">
                <a16:creationId xmlns:a16="http://schemas.microsoft.com/office/drawing/2014/main" id="{2DB01302-7440-47FD-9373-4D6E57693E0C}"/>
              </a:ext>
            </a:extLst>
          </p:cNvPr>
          <p:cNvSpPr txBox="1">
            <a:spLocks/>
          </p:cNvSpPr>
          <p:nvPr/>
        </p:nvSpPr>
        <p:spPr>
          <a:xfrm>
            <a:off x="239522" y="4171726"/>
            <a:ext cx="3380853" cy="6382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5) Prediction Service</a:t>
            </a:r>
          </a:p>
        </p:txBody>
      </p:sp>
      <p:grpSp>
        <p:nvGrpSpPr>
          <p:cNvPr id="60" name="Group 54" descr="Icon of graph">
            <a:extLst>
              <a:ext uri="{FF2B5EF4-FFF2-40B4-BE49-F238E27FC236}">
                <a16:creationId xmlns:a16="http://schemas.microsoft.com/office/drawing/2014/main" id="{8507B148-4A34-419D-86BA-C68AC6A1491D}"/>
              </a:ext>
            </a:extLst>
          </p:cNvPr>
          <p:cNvGrpSpPr/>
          <p:nvPr/>
        </p:nvGrpSpPr>
        <p:grpSpPr>
          <a:xfrm>
            <a:off x="10172988" y="3721721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25524A-2860-4258-B18E-DE5A1EAE4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62" name="Rectangle 24">
              <a:extLst>
                <a:ext uri="{FF2B5EF4-FFF2-40B4-BE49-F238E27FC236}">
                  <a16:creationId xmlns:a16="http://schemas.microsoft.com/office/drawing/2014/main" id="{69136257-9C90-4CB5-8E4A-058DBF534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E78A96E6-9376-4600-AE17-12388209C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AEA45FC7-B9BE-41E0-AEFA-99F19BEE5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18C779EF-03D7-4D4C-858A-2DAAAA89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66" name="Freeform 23" descr="Icon of question mark">
            <a:extLst>
              <a:ext uri="{FF2B5EF4-FFF2-40B4-BE49-F238E27FC236}">
                <a16:creationId xmlns:a16="http://schemas.microsoft.com/office/drawing/2014/main" id="{E99B3565-0C12-4851-95D6-FA179B790B9E}"/>
              </a:ext>
            </a:extLst>
          </p:cNvPr>
          <p:cNvSpPr>
            <a:spLocks noEditPoints="1"/>
          </p:cNvSpPr>
          <p:nvPr/>
        </p:nvSpPr>
        <p:spPr bwMode="auto">
          <a:xfrm>
            <a:off x="2116123" y="5084070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L</dc:creator>
  <cp:lastModifiedBy>Tom Snir</cp:lastModifiedBy>
  <cp:revision>5</cp:revision>
  <dcterms:created xsi:type="dcterms:W3CDTF">2018-10-23T11:59:31Z</dcterms:created>
  <dcterms:modified xsi:type="dcterms:W3CDTF">2018-10-23T12:24:14Z</dcterms:modified>
</cp:coreProperties>
</file>