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63" r:id="rId6"/>
    <p:sldId id="258" r:id="rId7"/>
    <p:sldId id="259" r:id="rId8"/>
    <p:sldId id="260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0F66-CBE0-4B16-98EA-C3DD40FD0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5FA03-26D7-4603-B0A3-1C0C4442D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ABF3-3284-4322-9AE0-FCB133C2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7E8-DF1E-4549-9464-7677B6023107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54A21-1119-44C7-A84C-4A0DF881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8603-706E-4DE0-8AC7-4C1D8190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5FE-4D45-4E9B-A104-981F0310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8D98-829B-41C6-8C10-A81DFA6D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073C5-4C96-4541-9D87-162BF8D88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EE33-A44A-4924-8F92-BD2EAE5D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7E8-DF1E-4549-9464-7677B6023107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C72F-798B-47D0-B71B-642FDD7A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292E-9ED3-484E-96F4-C911F79B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5FE-4D45-4E9B-A104-981F0310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5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93F21-5B37-4E2F-B060-B4BA3FCA4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8CED3-9131-4501-893D-C6C9EE36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D9C1-712B-42BF-8C87-A47D957E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7E8-DF1E-4549-9464-7677B6023107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FD69D-DF52-4F55-B451-C0E5ABDE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393EE-3279-45CB-A6DB-D1CA6C4B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5FE-4D45-4E9B-A104-981F0310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7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2E43-3CDD-4F6B-A9F9-7903A550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3E96-62AB-4658-9CEA-C55D1BC0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45EB8-14A4-4422-A254-E1F6C008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7E8-DF1E-4549-9464-7677B6023107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85658-3633-4175-9859-DC403D58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E3CF3-562C-4E65-B94F-A1C6CBC7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5FE-4D45-4E9B-A104-981F0310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6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8554-2509-403B-B734-A3C6117C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B9F1-0126-4255-A9D0-6FBF48946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F55E-F25E-47C7-A0D9-EEE33F94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7E8-DF1E-4549-9464-7677B6023107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6BFC-593F-445C-B6D2-BD1FD925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7FDC0-6748-44AF-ADC0-3AA64675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5FE-4D45-4E9B-A104-981F0310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4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43BC-30F1-4263-8CA4-054C05A4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50EF-E709-433F-A64A-3A951DCE0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C581-8AAA-42BE-8B52-C56853D3C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C27D7-3FA3-4D51-9F35-7177A4B2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7E8-DF1E-4549-9464-7677B6023107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E328B-A15D-4439-9C23-F652FAE4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9462-F86B-433F-8C1F-495A55B1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5FE-4D45-4E9B-A104-981F0310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1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C610-A294-4061-B9E1-F57FB2B4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F9613-B952-4512-9CDF-9E888C58C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2531C-320E-42F1-BDC8-1C3BD79D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8956E-CA05-42F9-BB7B-DFD97C672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37DE3-53C1-4BBB-A812-B7D91624C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C7FFD-A954-4596-9C97-88C5B8F1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7E8-DF1E-4549-9464-7677B6023107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F3DFB-95E8-48AF-BF01-96254F05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54322-BBA4-4F75-B7B1-707BBB56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5FE-4D45-4E9B-A104-981F0310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00E8-26C8-4A1B-A11E-59846588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2DE7D-9B01-45E0-BC60-B2143E16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7E8-DF1E-4549-9464-7677B6023107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BFB2-E447-4EEE-8BF6-6D473379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E5F32-B62A-4CA3-B749-DAD915CC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5FE-4D45-4E9B-A104-981F0310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64BB7-7A93-482C-B85F-6AFC8D5B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7E8-DF1E-4549-9464-7677B6023107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EFC20-3783-40D8-B351-EFA15809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05712-F0DE-45A9-92CB-2240A974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5FE-4D45-4E9B-A104-981F0310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0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A8AC-C0F9-439A-BF3E-C21750D5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E8B3-5CF8-405D-9E8B-25041804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324B3-F8C2-4035-8F9D-322F07FB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CC7A9-02F8-4A49-8382-33A111E3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7E8-DF1E-4549-9464-7677B6023107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00D8-73C4-483F-8F96-14DE5287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FE56B-76D2-42E3-A22D-D22EC505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5FE-4D45-4E9B-A104-981F0310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4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63B9-736D-478B-A6FC-62567729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90667-D21C-459E-BD0C-1EC24289E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DBF9C-A409-4DC3-B983-91A112226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D3AF7-044D-4133-9AAE-6287732D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7E8-DF1E-4549-9464-7677B6023107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0835A-93F3-49A5-A6B5-C7828CDF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F6097-B2E4-4E70-85FC-635E043F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5FE-4D45-4E9B-A104-981F0310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4E621-6FED-4958-9C3A-20C2860B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B103C-8182-4601-905A-9336DDE0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F39B-4419-4010-A714-FF69F4E85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C7E8-DF1E-4549-9464-7677B6023107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3121-3132-46E1-BA62-50F244F9E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A12B-B557-48C2-95E4-F8256FFB1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15FE-4D45-4E9B-A104-981F0310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4B91-0543-4C06-B215-EF94A9AF2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DREAM challenge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0F98E-6D0D-471D-B391-ED55663A9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24th</a:t>
            </a:r>
          </a:p>
        </p:txBody>
      </p:sp>
    </p:spTree>
    <p:extLst>
      <p:ext uri="{BB962C8B-B14F-4D97-AF65-F5344CB8AC3E}">
        <p14:creationId xmlns:p14="http://schemas.microsoft.com/office/powerpoint/2010/main" val="329787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2300-F3ED-4CD5-ACE1-A4004AAF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56CE-7FB1-476E-A341-6B382AAF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Mid-way submission by Nov 1</a:t>
            </a:r>
            <a:r>
              <a:rPr lang="en-US" baseline="30000" dirty="0"/>
              <a:t>st</a:t>
            </a:r>
            <a:r>
              <a:rPr lang="en-US" dirty="0"/>
              <a:t> – just the CSV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Submission + write-up by Nov 21</a:t>
            </a:r>
            <a:r>
              <a:rPr lang="en-US" baseline="30000" dirty="0"/>
              <a:t>st</a:t>
            </a:r>
            <a:r>
              <a:rPr lang="en-US" dirty="0"/>
              <a:t> – According to the format detailed at the website.</a:t>
            </a:r>
          </a:p>
        </p:txBody>
      </p:sp>
    </p:spTree>
    <p:extLst>
      <p:ext uri="{BB962C8B-B14F-4D97-AF65-F5344CB8AC3E}">
        <p14:creationId xmlns:p14="http://schemas.microsoft.com/office/powerpoint/2010/main" val="427226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315A-46F6-402D-9EB8-023424F7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Certification!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6D8902-6230-4A02-BB64-C691DCA84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3556" y="1825625"/>
            <a:ext cx="85048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814-7BBA-457F-AEB7-13FB625D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45BD-07A1-4001-AE0D-556D2FFB7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data:</a:t>
            </a:r>
          </a:p>
          <a:p>
            <a:pPr marL="0" indent="0">
              <a:buNone/>
            </a:pPr>
            <a:r>
              <a:rPr lang="en-US" dirty="0"/>
              <a:t>	1. Provided to us as part of the challenge: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2834B2-1E1E-484B-B98F-839050290E84}"/>
              </a:ext>
            </a:extLst>
          </p:cNvPr>
          <p:cNvSpPr/>
          <p:nvPr/>
        </p:nvSpPr>
        <p:spPr>
          <a:xfrm>
            <a:off x="1197113" y="3101009"/>
            <a:ext cx="1541670" cy="2244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9000 genes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1300 cells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4C22E-D4AE-4C21-B497-473DCDF31AFF}"/>
              </a:ext>
            </a:extLst>
          </p:cNvPr>
          <p:cNvSpPr/>
          <p:nvPr/>
        </p:nvSpPr>
        <p:spPr>
          <a:xfrm>
            <a:off x="3043583" y="3101009"/>
            <a:ext cx="1541670" cy="2244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In-Situ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84 genes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3000 positions</a:t>
            </a:r>
          </a:p>
        </p:txBody>
      </p:sp>
    </p:spTree>
    <p:extLst>
      <p:ext uri="{BB962C8B-B14F-4D97-AF65-F5344CB8AC3E}">
        <p14:creationId xmlns:p14="http://schemas.microsoft.com/office/powerpoint/2010/main" val="415019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814-7BBA-457F-AEB7-13FB625D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45BD-07A1-4001-AE0D-556D2FFB7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data:</a:t>
            </a:r>
          </a:p>
          <a:p>
            <a:pPr marL="0" indent="0">
              <a:buNone/>
            </a:pPr>
            <a:r>
              <a:rPr lang="en-US" dirty="0"/>
              <a:t>	2. Generated by 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2834B2-1E1E-484B-B98F-839050290E84}"/>
              </a:ext>
            </a:extLst>
          </p:cNvPr>
          <p:cNvSpPr/>
          <p:nvPr/>
        </p:nvSpPr>
        <p:spPr>
          <a:xfrm>
            <a:off x="1197113" y="3101009"/>
            <a:ext cx="1541670" cy="2244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Dani’s scrapped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9000 genes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100’s of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4C22E-D4AE-4C21-B497-473DCDF31AFF}"/>
              </a:ext>
            </a:extLst>
          </p:cNvPr>
          <p:cNvSpPr/>
          <p:nvPr/>
        </p:nvSpPr>
        <p:spPr>
          <a:xfrm>
            <a:off x="3043583" y="3101009"/>
            <a:ext cx="1541670" cy="26548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Tom’s gene-gene interactions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8300 genes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Number of interactions for each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3E39B6-F848-4BDB-B089-0E566C314F8E}"/>
              </a:ext>
            </a:extLst>
          </p:cNvPr>
          <p:cNvSpPr/>
          <p:nvPr/>
        </p:nvSpPr>
        <p:spPr>
          <a:xfrm>
            <a:off x="4944165" y="3101008"/>
            <a:ext cx="2755347" cy="31142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Tom’s area assigned genes from </a:t>
            </a:r>
            <a:r>
              <a:rPr lang="en-US" dirty="0" err="1"/>
              <a:t>FlyBase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~1200 genes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1 of 5 possible locations </a:t>
            </a:r>
          </a:p>
          <a:p>
            <a:pPr algn="ctr"/>
            <a:r>
              <a:rPr lang="en-US" dirty="0"/>
              <a:t>(Ventral – Dorsal – Anterior – Posterior – Lateral)</a:t>
            </a:r>
          </a:p>
        </p:txBody>
      </p:sp>
    </p:spTree>
    <p:extLst>
      <p:ext uri="{BB962C8B-B14F-4D97-AF65-F5344CB8AC3E}">
        <p14:creationId xmlns:p14="http://schemas.microsoft.com/office/powerpoint/2010/main" val="191497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CB3E-674C-4390-97EA-4A95F897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5 areas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B4D66D-03B2-4B1D-A829-90C620CAE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130" y="1853157"/>
            <a:ext cx="3361679" cy="2071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D7264B-5CB5-46A2-8357-A4940FB3C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979" y="2288274"/>
            <a:ext cx="6362891" cy="369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0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A9DF-3421-4E24-9BEF-61E9B759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subsets – getting there!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650709-6AD2-48AE-902E-BEBE39BD4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296" y="1433387"/>
            <a:ext cx="8395222" cy="47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6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FD35-A879-48F4-976A-3789E555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E552-CA68-4103-9F45-105E178D1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zero imputation works: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6DD0E-3F5C-4885-A431-7B34F7A60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09" y="2615450"/>
            <a:ext cx="6279424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4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04FA-EDEF-466B-8148-A4D93330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FB07-E1CE-4560-A16C-27E708EE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DC5BA-9339-4631-86D2-246926C9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73" y="2452299"/>
            <a:ext cx="7321931" cy="364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95B4-0351-48AF-99B6-6F248743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A4A0D2-8E09-4FB7-9D65-0D4F16520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2019"/>
            <a:ext cx="80055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6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447B-E7BF-45F2-B25F-7386BE23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Hagit’s</a:t>
            </a:r>
            <a:r>
              <a:rPr lang="en-US" dirty="0"/>
              <a:t>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03BE-A6C5-435D-A4F0-A8BC35B5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differentially expressed genes and pathways.</a:t>
            </a:r>
          </a:p>
          <a:p>
            <a:r>
              <a:rPr lang="en-US" dirty="0"/>
              <a:t>Only 3 genes are shown as important in this aspect:</a:t>
            </a:r>
          </a:p>
          <a:p>
            <a:pPr marL="0" indent="0">
              <a:buNone/>
            </a:pPr>
            <a:r>
              <a:rPr lang="en-US" dirty="0" err="1"/>
              <a:t>Tkv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Trn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prioritize these genes in our subsets, as they add a regulatory pathway aspect to our analysis (even if not substantial)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DREAM challenge </vt:lpstr>
      <vt:lpstr>PowerPoint Presentation</vt:lpstr>
      <vt:lpstr>PowerPoint Presentation</vt:lpstr>
      <vt:lpstr>Defining the 5 areas</vt:lpstr>
      <vt:lpstr>Gene subsets – getting there!</vt:lpstr>
      <vt:lpstr>Or’s work</vt:lpstr>
      <vt:lpstr>PowerPoint Presentation</vt:lpstr>
      <vt:lpstr>PowerPoint Presentation</vt:lpstr>
      <vt:lpstr>Hagit’s work</vt:lpstr>
      <vt:lpstr>Timeline  </vt:lpstr>
      <vt:lpstr>Certification!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Snir</dc:creator>
  <cp:lastModifiedBy>Tom Snir</cp:lastModifiedBy>
  <cp:revision>5</cp:revision>
  <dcterms:created xsi:type="dcterms:W3CDTF">2018-10-24T11:14:00Z</dcterms:created>
  <dcterms:modified xsi:type="dcterms:W3CDTF">2018-10-24T11:43:06Z</dcterms:modified>
</cp:coreProperties>
</file>