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1"/>
  </p:sldMasterIdLst>
  <p:notesMasterIdLst>
    <p:notesMasterId r:id="rId4"/>
  </p:notesMasterIdLst>
  <p:sldIdLst>
    <p:sldId id="325" r:id="rId2"/>
    <p:sldId id="326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959595"/>
    <a:srgbClr val="F4E800"/>
    <a:srgbClr val="990000"/>
    <a:srgbClr val="F68A00"/>
    <a:srgbClr val="7F1416"/>
    <a:srgbClr val="993C3D"/>
    <a:srgbClr val="535353"/>
    <a:srgbClr val="264D8B"/>
    <a:srgbClr val="449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4660"/>
  </p:normalViewPr>
  <p:slideViewPr>
    <p:cSldViewPr>
      <p:cViewPr>
        <p:scale>
          <a:sx n="66" d="100"/>
          <a:sy n="66" d="100"/>
        </p:scale>
        <p:origin x="2730" y="115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C7A862A3-5261-4F80-A40C-1E1B8D561458}"/>
              </a:ext>
            </a:extLst>
          </p:cNvPr>
          <p:cNvSpPr/>
          <p:nvPr userDrawn="1"/>
        </p:nvSpPr>
        <p:spPr>
          <a:xfrm>
            <a:off x="4965768" y="1027225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4C5E067-7D9B-4146-BEEA-93E052612D4C}"/>
              </a:ext>
            </a:extLst>
          </p:cNvPr>
          <p:cNvSpPr/>
          <p:nvPr userDrawn="1"/>
        </p:nvSpPr>
        <p:spPr>
          <a:xfrm>
            <a:off x="956723" y="974393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4" descr="Six way fork in road with arrows">
            <a:extLst>
              <a:ext uri="{FF2B5EF4-FFF2-40B4-BE49-F238E27FC236}">
                <a16:creationId xmlns:a16="http://schemas.microsoft.com/office/drawing/2014/main" id="{CAC12862-FA36-4E9F-B90D-2D9AC01318D4}"/>
              </a:ext>
            </a:extLst>
          </p:cNvPr>
          <p:cNvGrpSpPr/>
          <p:nvPr userDrawn="1"/>
        </p:nvGrpSpPr>
        <p:grpSpPr>
          <a:xfrm rot="5400000">
            <a:off x="7422667" y="779778"/>
            <a:ext cx="2479620" cy="6000226"/>
            <a:chOff x="4037010" y="-109537"/>
            <a:chExt cx="4134066" cy="92370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E90F00B3-007E-4B0A-8CBE-C45894A6A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0"/>
              <a:ext cx="3678238" cy="3748088"/>
            </a:xfrm>
            <a:custGeom>
              <a:avLst/>
              <a:gdLst/>
              <a:ahLst/>
              <a:cxnLst>
                <a:cxn ang="0">
                  <a:pos x="76" y="3789"/>
                </a:cxn>
                <a:cxn ang="0">
                  <a:pos x="218" y="3775"/>
                </a:cxn>
                <a:cxn ang="0">
                  <a:pos x="382" y="3719"/>
                </a:cxn>
                <a:cxn ang="0">
                  <a:pos x="522" y="3639"/>
                </a:cxn>
                <a:cxn ang="0">
                  <a:pos x="633" y="3547"/>
                </a:cxn>
                <a:cxn ang="0">
                  <a:pos x="705" y="3472"/>
                </a:cxn>
                <a:cxn ang="0">
                  <a:pos x="795" y="3358"/>
                </a:cxn>
                <a:cxn ang="0">
                  <a:pos x="872" y="3232"/>
                </a:cxn>
                <a:cxn ang="0">
                  <a:pos x="938" y="3095"/>
                </a:cxn>
                <a:cxn ang="0">
                  <a:pos x="1033" y="2796"/>
                </a:cxn>
                <a:cxn ang="0">
                  <a:pos x="1073" y="2475"/>
                </a:cxn>
                <a:cxn ang="0">
                  <a:pos x="1075" y="2337"/>
                </a:cxn>
                <a:cxn ang="0">
                  <a:pos x="1085" y="2097"/>
                </a:cxn>
                <a:cxn ang="0">
                  <a:pos x="1118" y="1858"/>
                </a:cxn>
                <a:cxn ang="0">
                  <a:pos x="1173" y="1627"/>
                </a:cxn>
                <a:cxn ang="0">
                  <a:pos x="1250" y="1404"/>
                </a:cxn>
                <a:cxn ang="0">
                  <a:pos x="1348" y="1191"/>
                </a:cxn>
                <a:cxn ang="0">
                  <a:pos x="1465" y="988"/>
                </a:cxn>
                <a:cxn ang="0">
                  <a:pos x="1602" y="798"/>
                </a:cxn>
                <a:cxn ang="0">
                  <a:pos x="1757" y="625"/>
                </a:cxn>
                <a:cxn ang="0">
                  <a:pos x="1874" y="515"/>
                </a:cxn>
                <a:cxn ang="0">
                  <a:pos x="2037" y="386"/>
                </a:cxn>
                <a:cxn ang="0">
                  <a:pos x="2210" y="275"/>
                </a:cxn>
                <a:cxn ang="0">
                  <a:pos x="2391" y="182"/>
                </a:cxn>
                <a:cxn ang="0">
                  <a:pos x="2579" y="106"/>
                </a:cxn>
                <a:cxn ang="0">
                  <a:pos x="2772" y="51"/>
                </a:cxn>
                <a:cxn ang="0">
                  <a:pos x="2972" y="15"/>
                </a:cxn>
                <a:cxn ang="0">
                  <a:pos x="3175" y="0"/>
                </a:cxn>
                <a:cxn ang="0">
                  <a:pos x="3226" y="934"/>
                </a:cxn>
                <a:cxn ang="0">
                  <a:pos x="3062" y="946"/>
                </a:cxn>
                <a:cxn ang="0">
                  <a:pos x="2848" y="1003"/>
                </a:cxn>
                <a:cxn ang="0">
                  <a:pos x="2646" y="1101"/>
                </a:cxn>
                <a:cxn ang="0">
                  <a:pos x="2463" y="1241"/>
                </a:cxn>
                <a:cxn ang="0">
                  <a:pos x="2373" y="1334"/>
                </a:cxn>
                <a:cxn ang="0">
                  <a:pos x="2243" y="1503"/>
                </a:cxn>
                <a:cxn ang="0">
                  <a:pos x="2114" y="1757"/>
                </a:cxn>
                <a:cxn ang="0">
                  <a:pos x="2034" y="2035"/>
                </a:cxn>
                <a:cxn ang="0">
                  <a:pos x="2008" y="2330"/>
                </a:cxn>
                <a:cxn ang="0">
                  <a:pos x="2007" y="2515"/>
                </a:cxn>
                <a:cxn ang="0">
                  <a:pos x="1985" y="2770"/>
                </a:cxn>
                <a:cxn ang="0">
                  <a:pos x="1940" y="3021"/>
                </a:cxn>
                <a:cxn ang="0">
                  <a:pos x="1873" y="3261"/>
                </a:cxn>
                <a:cxn ang="0">
                  <a:pos x="1785" y="3490"/>
                </a:cxn>
                <a:cxn ang="0">
                  <a:pos x="1676" y="3707"/>
                </a:cxn>
                <a:cxn ang="0">
                  <a:pos x="1548" y="3910"/>
                </a:cxn>
                <a:cxn ang="0">
                  <a:pos x="1401" y="4096"/>
                </a:cxn>
                <a:cxn ang="0">
                  <a:pos x="1287" y="4213"/>
                </a:cxn>
                <a:cxn ang="0">
                  <a:pos x="1150" y="4333"/>
                </a:cxn>
                <a:cxn ang="0">
                  <a:pos x="1007" y="4438"/>
                </a:cxn>
                <a:cxn ang="0">
                  <a:pos x="856" y="4527"/>
                </a:cxn>
                <a:cxn ang="0">
                  <a:pos x="699" y="4599"/>
                </a:cxn>
                <a:cxn ang="0">
                  <a:pos x="538" y="4656"/>
                </a:cxn>
                <a:cxn ang="0">
                  <a:pos x="373" y="4695"/>
                </a:cxn>
                <a:cxn ang="0">
                  <a:pos x="204" y="4718"/>
                </a:cxn>
                <a:cxn ang="0">
                  <a:pos x="76" y="4722"/>
                </a:cxn>
              </a:cxnLst>
              <a:rect l="0" t="0" r="r" b="b"/>
              <a:pathLst>
                <a:path w="4633" h="4722">
                  <a:moveTo>
                    <a:pt x="76" y="4722"/>
                  </a:moveTo>
                  <a:lnTo>
                    <a:pt x="0" y="4722"/>
                  </a:lnTo>
                  <a:lnTo>
                    <a:pt x="0" y="3789"/>
                  </a:lnTo>
                  <a:lnTo>
                    <a:pt x="76" y="3789"/>
                  </a:lnTo>
                  <a:lnTo>
                    <a:pt x="76" y="3789"/>
                  </a:lnTo>
                  <a:lnTo>
                    <a:pt x="126" y="3787"/>
                  </a:lnTo>
                  <a:lnTo>
                    <a:pt x="172" y="3782"/>
                  </a:lnTo>
                  <a:lnTo>
                    <a:pt x="218" y="3775"/>
                  </a:lnTo>
                  <a:lnTo>
                    <a:pt x="261" y="3764"/>
                  </a:lnTo>
                  <a:lnTo>
                    <a:pt x="304" y="3752"/>
                  </a:lnTo>
                  <a:lnTo>
                    <a:pt x="344" y="3736"/>
                  </a:lnTo>
                  <a:lnTo>
                    <a:pt x="382" y="3719"/>
                  </a:lnTo>
                  <a:lnTo>
                    <a:pt x="421" y="3701"/>
                  </a:lnTo>
                  <a:lnTo>
                    <a:pt x="456" y="3682"/>
                  </a:lnTo>
                  <a:lnTo>
                    <a:pt x="490" y="3661"/>
                  </a:lnTo>
                  <a:lnTo>
                    <a:pt x="522" y="3639"/>
                  </a:lnTo>
                  <a:lnTo>
                    <a:pt x="553" y="3616"/>
                  </a:lnTo>
                  <a:lnTo>
                    <a:pt x="581" y="3593"/>
                  </a:lnTo>
                  <a:lnTo>
                    <a:pt x="609" y="3570"/>
                  </a:lnTo>
                  <a:lnTo>
                    <a:pt x="633" y="3547"/>
                  </a:lnTo>
                  <a:lnTo>
                    <a:pt x="658" y="3524"/>
                  </a:lnTo>
                  <a:lnTo>
                    <a:pt x="658" y="3524"/>
                  </a:lnTo>
                  <a:lnTo>
                    <a:pt x="682" y="3498"/>
                  </a:lnTo>
                  <a:lnTo>
                    <a:pt x="705" y="3472"/>
                  </a:lnTo>
                  <a:lnTo>
                    <a:pt x="729" y="3444"/>
                  </a:lnTo>
                  <a:lnTo>
                    <a:pt x="752" y="3416"/>
                  </a:lnTo>
                  <a:lnTo>
                    <a:pt x="773" y="3387"/>
                  </a:lnTo>
                  <a:lnTo>
                    <a:pt x="795" y="3358"/>
                  </a:lnTo>
                  <a:lnTo>
                    <a:pt x="815" y="3327"/>
                  </a:lnTo>
                  <a:lnTo>
                    <a:pt x="835" y="3296"/>
                  </a:lnTo>
                  <a:lnTo>
                    <a:pt x="853" y="3264"/>
                  </a:lnTo>
                  <a:lnTo>
                    <a:pt x="872" y="3232"/>
                  </a:lnTo>
                  <a:lnTo>
                    <a:pt x="890" y="3199"/>
                  </a:lnTo>
                  <a:lnTo>
                    <a:pt x="907" y="3166"/>
                  </a:lnTo>
                  <a:lnTo>
                    <a:pt x="922" y="3130"/>
                  </a:lnTo>
                  <a:lnTo>
                    <a:pt x="938" y="3095"/>
                  </a:lnTo>
                  <a:lnTo>
                    <a:pt x="967" y="3024"/>
                  </a:lnTo>
                  <a:lnTo>
                    <a:pt x="991" y="2950"/>
                  </a:lnTo>
                  <a:lnTo>
                    <a:pt x="1015" y="2873"/>
                  </a:lnTo>
                  <a:lnTo>
                    <a:pt x="1033" y="2796"/>
                  </a:lnTo>
                  <a:lnTo>
                    <a:pt x="1048" y="2718"/>
                  </a:lnTo>
                  <a:lnTo>
                    <a:pt x="1061" y="2638"/>
                  </a:lnTo>
                  <a:lnTo>
                    <a:pt x="1068" y="2556"/>
                  </a:lnTo>
                  <a:lnTo>
                    <a:pt x="1073" y="2475"/>
                  </a:lnTo>
                  <a:lnTo>
                    <a:pt x="1075" y="2433"/>
                  </a:lnTo>
                  <a:lnTo>
                    <a:pt x="1075" y="2392"/>
                  </a:lnTo>
                  <a:lnTo>
                    <a:pt x="1075" y="2337"/>
                  </a:lnTo>
                  <a:lnTo>
                    <a:pt x="1075" y="2337"/>
                  </a:lnTo>
                  <a:lnTo>
                    <a:pt x="1075" y="2277"/>
                  </a:lnTo>
                  <a:lnTo>
                    <a:pt x="1076" y="2217"/>
                  </a:lnTo>
                  <a:lnTo>
                    <a:pt x="1079" y="2157"/>
                  </a:lnTo>
                  <a:lnTo>
                    <a:pt x="1085" y="2097"/>
                  </a:lnTo>
                  <a:lnTo>
                    <a:pt x="1090" y="2037"/>
                  </a:lnTo>
                  <a:lnTo>
                    <a:pt x="1098" y="1977"/>
                  </a:lnTo>
                  <a:lnTo>
                    <a:pt x="1107" y="1918"/>
                  </a:lnTo>
                  <a:lnTo>
                    <a:pt x="1118" y="1858"/>
                  </a:lnTo>
                  <a:lnTo>
                    <a:pt x="1130" y="1800"/>
                  </a:lnTo>
                  <a:lnTo>
                    <a:pt x="1142" y="1743"/>
                  </a:lnTo>
                  <a:lnTo>
                    <a:pt x="1158" y="1684"/>
                  </a:lnTo>
                  <a:lnTo>
                    <a:pt x="1173" y="1627"/>
                  </a:lnTo>
                  <a:lnTo>
                    <a:pt x="1190" y="1570"/>
                  </a:lnTo>
                  <a:lnTo>
                    <a:pt x="1208" y="1515"/>
                  </a:lnTo>
                  <a:lnTo>
                    <a:pt x="1228" y="1460"/>
                  </a:lnTo>
                  <a:lnTo>
                    <a:pt x="1250" y="1404"/>
                  </a:lnTo>
                  <a:lnTo>
                    <a:pt x="1273" y="1349"/>
                  </a:lnTo>
                  <a:lnTo>
                    <a:pt x="1296" y="1295"/>
                  </a:lnTo>
                  <a:lnTo>
                    <a:pt x="1321" y="1243"/>
                  </a:lnTo>
                  <a:lnTo>
                    <a:pt x="1348" y="1191"/>
                  </a:lnTo>
                  <a:lnTo>
                    <a:pt x="1376" y="1138"/>
                  </a:lnTo>
                  <a:lnTo>
                    <a:pt x="1404" y="1087"/>
                  </a:lnTo>
                  <a:lnTo>
                    <a:pt x="1434" y="1037"/>
                  </a:lnTo>
                  <a:lnTo>
                    <a:pt x="1465" y="988"/>
                  </a:lnTo>
                  <a:lnTo>
                    <a:pt x="1497" y="938"/>
                  </a:lnTo>
                  <a:lnTo>
                    <a:pt x="1531" y="891"/>
                  </a:lnTo>
                  <a:lnTo>
                    <a:pt x="1567" y="844"/>
                  </a:lnTo>
                  <a:lnTo>
                    <a:pt x="1602" y="798"/>
                  </a:lnTo>
                  <a:lnTo>
                    <a:pt x="1639" y="754"/>
                  </a:lnTo>
                  <a:lnTo>
                    <a:pt x="1677" y="709"/>
                  </a:lnTo>
                  <a:lnTo>
                    <a:pt x="1717" y="666"/>
                  </a:lnTo>
                  <a:lnTo>
                    <a:pt x="1757" y="625"/>
                  </a:lnTo>
                  <a:lnTo>
                    <a:pt x="1757" y="625"/>
                  </a:lnTo>
                  <a:lnTo>
                    <a:pt x="1796" y="588"/>
                  </a:lnTo>
                  <a:lnTo>
                    <a:pt x="1834" y="551"/>
                  </a:lnTo>
                  <a:lnTo>
                    <a:pt x="1874" y="515"/>
                  </a:lnTo>
                  <a:lnTo>
                    <a:pt x="1914" y="481"/>
                  </a:lnTo>
                  <a:lnTo>
                    <a:pt x="1954" y="449"/>
                  </a:lnTo>
                  <a:lnTo>
                    <a:pt x="1996" y="417"/>
                  </a:lnTo>
                  <a:lnTo>
                    <a:pt x="2037" y="386"/>
                  </a:lnTo>
                  <a:lnTo>
                    <a:pt x="2079" y="357"/>
                  </a:lnTo>
                  <a:lnTo>
                    <a:pt x="2122" y="328"/>
                  </a:lnTo>
                  <a:lnTo>
                    <a:pt x="2165" y="301"/>
                  </a:lnTo>
                  <a:lnTo>
                    <a:pt x="2210" y="275"/>
                  </a:lnTo>
                  <a:lnTo>
                    <a:pt x="2254" y="249"/>
                  </a:lnTo>
                  <a:lnTo>
                    <a:pt x="2299" y="226"/>
                  </a:lnTo>
                  <a:lnTo>
                    <a:pt x="2345" y="203"/>
                  </a:lnTo>
                  <a:lnTo>
                    <a:pt x="2391" y="182"/>
                  </a:lnTo>
                  <a:lnTo>
                    <a:pt x="2437" y="162"/>
                  </a:lnTo>
                  <a:lnTo>
                    <a:pt x="2483" y="142"/>
                  </a:lnTo>
                  <a:lnTo>
                    <a:pt x="2531" y="123"/>
                  </a:lnTo>
                  <a:lnTo>
                    <a:pt x="2579" y="106"/>
                  </a:lnTo>
                  <a:lnTo>
                    <a:pt x="2626" y="91"/>
                  </a:lnTo>
                  <a:lnTo>
                    <a:pt x="2676" y="77"/>
                  </a:lnTo>
                  <a:lnTo>
                    <a:pt x="2725" y="63"/>
                  </a:lnTo>
                  <a:lnTo>
                    <a:pt x="2772" y="51"/>
                  </a:lnTo>
                  <a:lnTo>
                    <a:pt x="2823" y="40"/>
                  </a:lnTo>
                  <a:lnTo>
                    <a:pt x="2872" y="31"/>
                  </a:lnTo>
                  <a:lnTo>
                    <a:pt x="2922" y="23"/>
                  </a:lnTo>
                  <a:lnTo>
                    <a:pt x="2972" y="15"/>
                  </a:lnTo>
                  <a:lnTo>
                    <a:pt x="3023" y="9"/>
                  </a:lnTo>
                  <a:lnTo>
                    <a:pt x="3074" y="5"/>
                  </a:lnTo>
                  <a:lnTo>
                    <a:pt x="3125" y="2"/>
                  </a:lnTo>
                  <a:lnTo>
                    <a:pt x="3175" y="0"/>
                  </a:lnTo>
                  <a:lnTo>
                    <a:pt x="3226" y="0"/>
                  </a:lnTo>
                  <a:lnTo>
                    <a:pt x="4633" y="0"/>
                  </a:lnTo>
                  <a:lnTo>
                    <a:pt x="4633" y="934"/>
                  </a:lnTo>
                  <a:lnTo>
                    <a:pt x="3226" y="934"/>
                  </a:lnTo>
                  <a:lnTo>
                    <a:pt x="3226" y="934"/>
                  </a:lnTo>
                  <a:lnTo>
                    <a:pt x="3171" y="935"/>
                  </a:lnTo>
                  <a:lnTo>
                    <a:pt x="3115" y="938"/>
                  </a:lnTo>
                  <a:lnTo>
                    <a:pt x="3062" y="946"/>
                  </a:lnTo>
                  <a:lnTo>
                    <a:pt x="3006" y="957"/>
                  </a:lnTo>
                  <a:lnTo>
                    <a:pt x="2954" y="969"/>
                  </a:lnTo>
                  <a:lnTo>
                    <a:pt x="2900" y="984"/>
                  </a:lnTo>
                  <a:lnTo>
                    <a:pt x="2848" y="1003"/>
                  </a:lnTo>
                  <a:lnTo>
                    <a:pt x="2795" y="1023"/>
                  </a:lnTo>
                  <a:lnTo>
                    <a:pt x="2745" y="1046"/>
                  </a:lnTo>
                  <a:lnTo>
                    <a:pt x="2696" y="1072"/>
                  </a:lnTo>
                  <a:lnTo>
                    <a:pt x="2646" y="1101"/>
                  </a:lnTo>
                  <a:lnTo>
                    <a:pt x="2599" y="1132"/>
                  </a:lnTo>
                  <a:lnTo>
                    <a:pt x="2552" y="1166"/>
                  </a:lnTo>
                  <a:lnTo>
                    <a:pt x="2506" y="1203"/>
                  </a:lnTo>
                  <a:lnTo>
                    <a:pt x="2463" y="1241"/>
                  </a:lnTo>
                  <a:lnTo>
                    <a:pt x="2420" y="1281"/>
                  </a:lnTo>
                  <a:lnTo>
                    <a:pt x="2420" y="1281"/>
                  </a:lnTo>
                  <a:lnTo>
                    <a:pt x="2396" y="1307"/>
                  </a:lnTo>
                  <a:lnTo>
                    <a:pt x="2373" y="1334"/>
                  </a:lnTo>
                  <a:lnTo>
                    <a:pt x="2349" y="1360"/>
                  </a:lnTo>
                  <a:lnTo>
                    <a:pt x="2326" y="1387"/>
                  </a:lnTo>
                  <a:lnTo>
                    <a:pt x="2283" y="1444"/>
                  </a:lnTo>
                  <a:lnTo>
                    <a:pt x="2243" y="1503"/>
                  </a:lnTo>
                  <a:lnTo>
                    <a:pt x="2206" y="1563"/>
                  </a:lnTo>
                  <a:lnTo>
                    <a:pt x="2173" y="1626"/>
                  </a:lnTo>
                  <a:lnTo>
                    <a:pt x="2142" y="1690"/>
                  </a:lnTo>
                  <a:lnTo>
                    <a:pt x="2114" y="1757"/>
                  </a:lnTo>
                  <a:lnTo>
                    <a:pt x="2090" y="1824"/>
                  </a:lnTo>
                  <a:lnTo>
                    <a:pt x="2068" y="1894"/>
                  </a:lnTo>
                  <a:lnTo>
                    <a:pt x="2050" y="1964"/>
                  </a:lnTo>
                  <a:lnTo>
                    <a:pt x="2034" y="2035"/>
                  </a:lnTo>
                  <a:lnTo>
                    <a:pt x="2022" y="2109"/>
                  </a:lnTo>
                  <a:lnTo>
                    <a:pt x="2014" y="2181"/>
                  </a:lnTo>
                  <a:lnTo>
                    <a:pt x="2010" y="2255"/>
                  </a:lnTo>
                  <a:lnTo>
                    <a:pt x="2008" y="2330"/>
                  </a:lnTo>
                  <a:lnTo>
                    <a:pt x="2008" y="2384"/>
                  </a:lnTo>
                  <a:lnTo>
                    <a:pt x="2008" y="2384"/>
                  </a:lnTo>
                  <a:lnTo>
                    <a:pt x="2008" y="2450"/>
                  </a:lnTo>
                  <a:lnTo>
                    <a:pt x="2007" y="2515"/>
                  </a:lnTo>
                  <a:lnTo>
                    <a:pt x="2003" y="2580"/>
                  </a:lnTo>
                  <a:lnTo>
                    <a:pt x="1999" y="2644"/>
                  </a:lnTo>
                  <a:lnTo>
                    <a:pt x="1993" y="2707"/>
                  </a:lnTo>
                  <a:lnTo>
                    <a:pt x="1985" y="2770"/>
                  </a:lnTo>
                  <a:lnTo>
                    <a:pt x="1976" y="2833"/>
                  </a:lnTo>
                  <a:lnTo>
                    <a:pt x="1965" y="2896"/>
                  </a:lnTo>
                  <a:lnTo>
                    <a:pt x="1953" y="2958"/>
                  </a:lnTo>
                  <a:lnTo>
                    <a:pt x="1940" y="3021"/>
                  </a:lnTo>
                  <a:lnTo>
                    <a:pt x="1925" y="3081"/>
                  </a:lnTo>
                  <a:lnTo>
                    <a:pt x="1910" y="3141"/>
                  </a:lnTo>
                  <a:lnTo>
                    <a:pt x="1891" y="3201"/>
                  </a:lnTo>
                  <a:lnTo>
                    <a:pt x="1873" y="3261"/>
                  </a:lnTo>
                  <a:lnTo>
                    <a:pt x="1853" y="3319"/>
                  </a:lnTo>
                  <a:lnTo>
                    <a:pt x="1831" y="3376"/>
                  </a:lnTo>
                  <a:lnTo>
                    <a:pt x="1810" y="3435"/>
                  </a:lnTo>
                  <a:lnTo>
                    <a:pt x="1785" y="3490"/>
                  </a:lnTo>
                  <a:lnTo>
                    <a:pt x="1760" y="3546"/>
                  </a:lnTo>
                  <a:lnTo>
                    <a:pt x="1733" y="3601"/>
                  </a:lnTo>
                  <a:lnTo>
                    <a:pt x="1705" y="3655"/>
                  </a:lnTo>
                  <a:lnTo>
                    <a:pt x="1676" y="3707"/>
                  </a:lnTo>
                  <a:lnTo>
                    <a:pt x="1647" y="3759"/>
                  </a:lnTo>
                  <a:lnTo>
                    <a:pt x="1614" y="3810"/>
                  </a:lnTo>
                  <a:lnTo>
                    <a:pt x="1582" y="3861"/>
                  </a:lnTo>
                  <a:lnTo>
                    <a:pt x="1548" y="3910"/>
                  </a:lnTo>
                  <a:lnTo>
                    <a:pt x="1513" y="3958"/>
                  </a:lnTo>
                  <a:lnTo>
                    <a:pt x="1476" y="4005"/>
                  </a:lnTo>
                  <a:lnTo>
                    <a:pt x="1439" y="4050"/>
                  </a:lnTo>
                  <a:lnTo>
                    <a:pt x="1401" y="4096"/>
                  </a:lnTo>
                  <a:lnTo>
                    <a:pt x="1361" y="4139"/>
                  </a:lnTo>
                  <a:lnTo>
                    <a:pt x="1319" y="4181"/>
                  </a:lnTo>
                  <a:lnTo>
                    <a:pt x="1319" y="4181"/>
                  </a:lnTo>
                  <a:lnTo>
                    <a:pt x="1287" y="4213"/>
                  </a:lnTo>
                  <a:lnTo>
                    <a:pt x="1253" y="4245"/>
                  </a:lnTo>
                  <a:lnTo>
                    <a:pt x="1219" y="4276"/>
                  </a:lnTo>
                  <a:lnTo>
                    <a:pt x="1185" y="4305"/>
                  </a:lnTo>
                  <a:lnTo>
                    <a:pt x="1150" y="4333"/>
                  </a:lnTo>
                  <a:lnTo>
                    <a:pt x="1115" y="4361"/>
                  </a:lnTo>
                  <a:lnTo>
                    <a:pt x="1079" y="4387"/>
                  </a:lnTo>
                  <a:lnTo>
                    <a:pt x="1044" y="4413"/>
                  </a:lnTo>
                  <a:lnTo>
                    <a:pt x="1007" y="4438"/>
                  </a:lnTo>
                  <a:lnTo>
                    <a:pt x="970" y="4462"/>
                  </a:lnTo>
                  <a:lnTo>
                    <a:pt x="932" y="4484"/>
                  </a:lnTo>
                  <a:lnTo>
                    <a:pt x="895" y="4505"/>
                  </a:lnTo>
                  <a:lnTo>
                    <a:pt x="856" y="4527"/>
                  </a:lnTo>
                  <a:lnTo>
                    <a:pt x="818" y="4547"/>
                  </a:lnTo>
                  <a:lnTo>
                    <a:pt x="778" y="4565"/>
                  </a:lnTo>
                  <a:lnTo>
                    <a:pt x="739" y="4582"/>
                  </a:lnTo>
                  <a:lnTo>
                    <a:pt x="699" y="4599"/>
                  </a:lnTo>
                  <a:lnTo>
                    <a:pt x="659" y="4615"/>
                  </a:lnTo>
                  <a:lnTo>
                    <a:pt x="619" y="4630"/>
                  </a:lnTo>
                  <a:lnTo>
                    <a:pt x="579" y="4644"/>
                  </a:lnTo>
                  <a:lnTo>
                    <a:pt x="538" y="4656"/>
                  </a:lnTo>
                  <a:lnTo>
                    <a:pt x="496" y="4667"/>
                  </a:lnTo>
                  <a:lnTo>
                    <a:pt x="456" y="4678"/>
                  </a:lnTo>
                  <a:lnTo>
                    <a:pt x="415" y="4687"/>
                  </a:lnTo>
                  <a:lnTo>
                    <a:pt x="373" y="4695"/>
                  </a:lnTo>
                  <a:lnTo>
                    <a:pt x="330" y="4702"/>
                  </a:lnTo>
                  <a:lnTo>
                    <a:pt x="289" y="4708"/>
                  </a:lnTo>
                  <a:lnTo>
                    <a:pt x="247" y="4713"/>
                  </a:lnTo>
                  <a:lnTo>
                    <a:pt x="204" y="4718"/>
                  </a:lnTo>
                  <a:lnTo>
                    <a:pt x="163" y="4721"/>
                  </a:lnTo>
                  <a:lnTo>
                    <a:pt x="119" y="4722"/>
                  </a:lnTo>
                  <a:lnTo>
                    <a:pt x="76" y="4722"/>
                  </a:lnTo>
                  <a:lnTo>
                    <a:pt x="76" y="47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2F8D3C5F-DCB0-469F-80DC-57F66E430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2401888"/>
              <a:ext cx="3678238" cy="1346200"/>
            </a:xfrm>
            <a:custGeom>
              <a:avLst/>
              <a:gdLst/>
              <a:ahLst/>
              <a:cxnLst>
                <a:cxn ang="0">
                  <a:pos x="0" y="1696"/>
                </a:cxn>
                <a:cxn ang="0">
                  <a:pos x="76" y="763"/>
                </a:cxn>
                <a:cxn ang="0">
                  <a:pos x="155" y="763"/>
                </a:cxn>
                <a:cxn ang="0">
                  <a:pos x="310" y="758"/>
                </a:cxn>
                <a:cxn ang="0">
                  <a:pos x="541" y="746"/>
                </a:cxn>
                <a:cxn ang="0">
                  <a:pos x="838" y="716"/>
                </a:cxn>
                <a:cxn ang="0">
                  <a:pos x="1115" y="676"/>
                </a:cxn>
                <a:cxn ang="0">
                  <a:pos x="1367" y="630"/>
                </a:cxn>
                <a:cxn ang="0">
                  <a:pos x="1587" y="580"/>
                </a:cxn>
                <a:cxn ang="0">
                  <a:pos x="1767" y="526"/>
                </a:cxn>
                <a:cxn ang="0">
                  <a:pos x="1840" y="500"/>
                </a:cxn>
                <a:cxn ang="0">
                  <a:pos x="1902" y="473"/>
                </a:cxn>
                <a:cxn ang="0">
                  <a:pos x="1950" y="447"/>
                </a:cxn>
                <a:cxn ang="0">
                  <a:pos x="1990" y="424"/>
                </a:cxn>
                <a:cxn ang="0">
                  <a:pos x="2079" y="378"/>
                </a:cxn>
                <a:cxn ang="0">
                  <a:pos x="2176" y="333"/>
                </a:cxn>
                <a:cxn ang="0">
                  <a:pos x="2280" y="290"/>
                </a:cxn>
                <a:cxn ang="0">
                  <a:pos x="2391" y="250"/>
                </a:cxn>
                <a:cxn ang="0">
                  <a:pos x="2508" y="212"/>
                </a:cxn>
                <a:cxn ang="0">
                  <a:pos x="2629" y="177"/>
                </a:cxn>
                <a:cxn ang="0">
                  <a:pos x="2819" y="127"/>
                </a:cxn>
                <a:cxn ang="0">
                  <a:pos x="3082" y="73"/>
                </a:cxn>
                <a:cxn ang="0">
                  <a:pos x="3351" y="33"/>
                </a:cxn>
                <a:cxn ang="0">
                  <a:pos x="3484" y="18"/>
                </a:cxn>
                <a:cxn ang="0">
                  <a:pos x="3617" y="7"/>
                </a:cxn>
                <a:cxn ang="0">
                  <a:pos x="3747" y="1"/>
                </a:cxn>
                <a:cxn ang="0">
                  <a:pos x="3875" y="0"/>
                </a:cxn>
                <a:cxn ang="0">
                  <a:pos x="4633" y="933"/>
                </a:cxn>
                <a:cxn ang="0">
                  <a:pos x="3875" y="933"/>
                </a:cxn>
                <a:cxn ang="0">
                  <a:pos x="3774" y="935"/>
                </a:cxn>
                <a:cxn ang="0">
                  <a:pos x="3568" y="949"/>
                </a:cxn>
                <a:cxn ang="0">
                  <a:pos x="3355" y="976"/>
                </a:cxn>
                <a:cxn ang="0">
                  <a:pos x="3148" y="1013"/>
                </a:cxn>
                <a:cxn ang="0">
                  <a:pos x="2951" y="1058"/>
                </a:cxn>
                <a:cxn ang="0">
                  <a:pos x="2769" y="1109"/>
                </a:cxn>
                <a:cxn ang="0">
                  <a:pos x="2609" y="1164"/>
                </a:cxn>
                <a:cxn ang="0">
                  <a:pos x="2482" y="1219"/>
                </a:cxn>
                <a:cxn ang="0">
                  <a:pos x="2429" y="1249"/>
                </a:cxn>
                <a:cxn ang="0">
                  <a:pos x="2383" y="1275"/>
                </a:cxn>
                <a:cxn ang="0">
                  <a:pos x="2279" y="1326"/>
                </a:cxn>
                <a:cxn ang="0">
                  <a:pos x="2162" y="1375"/>
                </a:cxn>
                <a:cxn ang="0">
                  <a:pos x="2034" y="1419"/>
                </a:cxn>
                <a:cxn ang="0">
                  <a:pos x="1897" y="1461"/>
                </a:cxn>
                <a:cxn ang="0">
                  <a:pos x="1753" y="1499"/>
                </a:cxn>
                <a:cxn ang="0">
                  <a:pos x="1602" y="1535"/>
                </a:cxn>
                <a:cxn ang="0">
                  <a:pos x="1444" y="1567"/>
                </a:cxn>
                <a:cxn ang="0">
                  <a:pos x="1282" y="1595"/>
                </a:cxn>
                <a:cxn ang="0">
                  <a:pos x="1036" y="1632"/>
                </a:cxn>
                <a:cxn ang="0">
                  <a:pos x="705" y="1667"/>
                </a:cxn>
                <a:cxn ang="0">
                  <a:pos x="381" y="1689"/>
                </a:cxn>
                <a:cxn ang="0">
                  <a:pos x="76" y="1696"/>
                </a:cxn>
              </a:cxnLst>
              <a:rect l="0" t="0" r="r" b="b"/>
              <a:pathLst>
                <a:path w="4633" h="1696">
                  <a:moveTo>
                    <a:pt x="76" y="1696"/>
                  </a:moveTo>
                  <a:lnTo>
                    <a:pt x="0" y="1696"/>
                  </a:lnTo>
                  <a:lnTo>
                    <a:pt x="0" y="763"/>
                  </a:lnTo>
                  <a:lnTo>
                    <a:pt x="76" y="763"/>
                  </a:lnTo>
                  <a:lnTo>
                    <a:pt x="76" y="763"/>
                  </a:lnTo>
                  <a:lnTo>
                    <a:pt x="155" y="763"/>
                  </a:lnTo>
                  <a:lnTo>
                    <a:pt x="233" y="761"/>
                  </a:lnTo>
                  <a:lnTo>
                    <a:pt x="310" y="758"/>
                  </a:lnTo>
                  <a:lnTo>
                    <a:pt x="389" y="755"/>
                  </a:lnTo>
                  <a:lnTo>
                    <a:pt x="541" y="746"/>
                  </a:lnTo>
                  <a:lnTo>
                    <a:pt x="692" y="732"/>
                  </a:lnTo>
                  <a:lnTo>
                    <a:pt x="838" y="716"/>
                  </a:lnTo>
                  <a:lnTo>
                    <a:pt x="979" y="698"/>
                  </a:lnTo>
                  <a:lnTo>
                    <a:pt x="1115" y="676"/>
                  </a:lnTo>
                  <a:lnTo>
                    <a:pt x="1244" y="655"/>
                  </a:lnTo>
                  <a:lnTo>
                    <a:pt x="1367" y="630"/>
                  </a:lnTo>
                  <a:lnTo>
                    <a:pt x="1481" y="606"/>
                  </a:lnTo>
                  <a:lnTo>
                    <a:pt x="1587" y="580"/>
                  </a:lnTo>
                  <a:lnTo>
                    <a:pt x="1682" y="552"/>
                  </a:lnTo>
                  <a:lnTo>
                    <a:pt x="1767" y="526"/>
                  </a:lnTo>
                  <a:lnTo>
                    <a:pt x="1805" y="512"/>
                  </a:lnTo>
                  <a:lnTo>
                    <a:pt x="1840" y="500"/>
                  </a:lnTo>
                  <a:lnTo>
                    <a:pt x="1873" y="486"/>
                  </a:lnTo>
                  <a:lnTo>
                    <a:pt x="1902" y="473"/>
                  </a:lnTo>
                  <a:lnTo>
                    <a:pt x="1927" y="460"/>
                  </a:lnTo>
                  <a:lnTo>
                    <a:pt x="1950" y="447"/>
                  </a:lnTo>
                  <a:lnTo>
                    <a:pt x="1950" y="447"/>
                  </a:lnTo>
                  <a:lnTo>
                    <a:pt x="1990" y="424"/>
                  </a:lnTo>
                  <a:lnTo>
                    <a:pt x="2034" y="401"/>
                  </a:lnTo>
                  <a:lnTo>
                    <a:pt x="2079" y="378"/>
                  </a:lnTo>
                  <a:lnTo>
                    <a:pt x="2126" y="355"/>
                  </a:lnTo>
                  <a:lnTo>
                    <a:pt x="2176" y="333"/>
                  </a:lnTo>
                  <a:lnTo>
                    <a:pt x="2226" y="312"/>
                  </a:lnTo>
                  <a:lnTo>
                    <a:pt x="2280" y="290"/>
                  </a:lnTo>
                  <a:lnTo>
                    <a:pt x="2336" y="270"/>
                  </a:lnTo>
                  <a:lnTo>
                    <a:pt x="2391" y="250"/>
                  </a:lnTo>
                  <a:lnTo>
                    <a:pt x="2449" y="230"/>
                  </a:lnTo>
                  <a:lnTo>
                    <a:pt x="2508" y="212"/>
                  </a:lnTo>
                  <a:lnTo>
                    <a:pt x="2568" y="193"/>
                  </a:lnTo>
                  <a:lnTo>
                    <a:pt x="2629" y="177"/>
                  </a:lnTo>
                  <a:lnTo>
                    <a:pt x="2692" y="160"/>
                  </a:lnTo>
                  <a:lnTo>
                    <a:pt x="2819" y="127"/>
                  </a:lnTo>
                  <a:lnTo>
                    <a:pt x="2949" y="100"/>
                  </a:lnTo>
                  <a:lnTo>
                    <a:pt x="3082" y="73"/>
                  </a:lnTo>
                  <a:lnTo>
                    <a:pt x="3215" y="52"/>
                  </a:lnTo>
                  <a:lnTo>
                    <a:pt x="3351" y="33"/>
                  </a:lnTo>
                  <a:lnTo>
                    <a:pt x="3417" y="26"/>
                  </a:lnTo>
                  <a:lnTo>
                    <a:pt x="3484" y="18"/>
                  </a:lnTo>
                  <a:lnTo>
                    <a:pt x="3551" y="13"/>
                  </a:lnTo>
                  <a:lnTo>
                    <a:pt x="3617" y="7"/>
                  </a:lnTo>
                  <a:lnTo>
                    <a:pt x="3681" y="4"/>
                  </a:lnTo>
                  <a:lnTo>
                    <a:pt x="3747" y="1"/>
                  </a:lnTo>
                  <a:lnTo>
                    <a:pt x="3811" y="0"/>
                  </a:lnTo>
                  <a:lnTo>
                    <a:pt x="3875" y="0"/>
                  </a:lnTo>
                  <a:lnTo>
                    <a:pt x="4633" y="0"/>
                  </a:lnTo>
                  <a:lnTo>
                    <a:pt x="4633" y="933"/>
                  </a:lnTo>
                  <a:lnTo>
                    <a:pt x="3875" y="933"/>
                  </a:lnTo>
                  <a:lnTo>
                    <a:pt x="3875" y="933"/>
                  </a:lnTo>
                  <a:lnTo>
                    <a:pt x="3824" y="933"/>
                  </a:lnTo>
                  <a:lnTo>
                    <a:pt x="3774" y="935"/>
                  </a:lnTo>
                  <a:lnTo>
                    <a:pt x="3672" y="941"/>
                  </a:lnTo>
                  <a:lnTo>
                    <a:pt x="3568" y="949"/>
                  </a:lnTo>
                  <a:lnTo>
                    <a:pt x="3461" y="961"/>
                  </a:lnTo>
                  <a:lnTo>
                    <a:pt x="3355" y="976"/>
                  </a:lnTo>
                  <a:lnTo>
                    <a:pt x="3251" y="993"/>
                  </a:lnTo>
                  <a:lnTo>
                    <a:pt x="3148" y="1013"/>
                  </a:lnTo>
                  <a:lnTo>
                    <a:pt x="3048" y="1035"/>
                  </a:lnTo>
                  <a:lnTo>
                    <a:pt x="2951" y="1058"/>
                  </a:lnTo>
                  <a:lnTo>
                    <a:pt x="2857" y="1082"/>
                  </a:lnTo>
                  <a:lnTo>
                    <a:pt x="2769" y="1109"/>
                  </a:lnTo>
                  <a:lnTo>
                    <a:pt x="2686" y="1136"/>
                  </a:lnTo>
                  <a:lnTo>
                    <a:pt x="2609" y="1164"/>
                  </a:lnTo>
                  <a:lnTo>
                    <a:pt x="2542" y="1192"/>
                  </a:lnTo>
                  <a:lnTo>
                    <a:pt x="2482" y="1219"/>
                  </a:lnTo>
                  <a:lnTo>
                    <a:pt x="2454" y="1233"/>
                  </a:lnTo>
                  <a:lnTo>
                    <a:pt x="2429" y="1249"/>
                  </a:lnTo>
                  <a:lnTo>
                    <a:pt x="2429" y="1249"/>
                  </a:lnTo>
                  <a:lnTo>
                    <a:pt x="2383" y="1275"/>
                  </a:lnTo>
                  <a:lnTo>
                    <a:pt x="2333" y="1301"/>
                  </a:lnTo>
                  <a:lnTo>
                    <a:pt x="2279" y="1326"/>
                  </a:lnTo>
                  <a:lnTo>
                    <a:pt x="2222" y="1350"/>
                  </a:lnTo>
                  <a:lnTo>
                    <a:pt x="2162" y="1375"/>
                  </a:lnTo>
                  <a:lnTo>
                    <a:pt x="2100" y="1398"/>
                  </a:lnTo>
                  <a:lnTo>
                    <a:pt x="2034" y="1419"/>
                  </a:lnTo>
                  <a:lnTo>
                    <a:pt x="1968" y="1441"/>
                  </a:lnTo>
                  <a:lnTo>
                    <a:pt x="1897" y="1461"/>
                  </a:lnTo>
                  <a:lnTo>
                    <a:pt x="1827" y="1481"/>
                  </a:lnTo>
                  <a:lnTo>
                    <a:pt x="1753" y="1499"/>
                  </a:lnTo>
                  <a:lnTo>
                    <a:pt x="1677" y="1518"/>
                  </a:lnTo>
                  <a:lnTo>
                    <a:pt x="1602" y="1535"/>
                  </a:lnTo>
                  <a:lnTo>
                    <a:pt x="1524" y="1552"/>
                  </a:lnTo>
                  <a:lnTo>
                    <a:pt x="1444" y="1567"/>
                  </a:lnTo>
                  <a:lnTo>
                    <a:pt x="1364" y="1581"/>
                  </a:lnTo>
                  <a:lnTo>
                    <a:pt x="1282" y="1595"/>
                  </a:lnTo>
                  <a:lnTo>
                    <a:pt x="1201" y="1609"/>
                  </a:lnTo>
                  <a:lnTo>
                    <a:pt x="1036" y="1632"/>
                  </a:lnTo>
                  <a:lnTo>
                    <a:pt x="870" y="1652"/>
                  </a:lnTo>
                  <a:lnTo>
                    <a:pt x="705" y="1667"/>
                  </a:lnTo>
                  <a:lnTo>
                    <a:pt x="542" y="1679"/>
                  </a:lnTo>
                  <a:lnTo>
                    <a:pt x="381" y="1689"/>
                  </a:lnTo>
                  <a:lnTo>
                    <a:pt x="226" y="1695"/>
                  </a:lnTo>
                  <a:lnTo>
                    <a:pt x="76" y="1696"/>
                  </a:lnTo>
                  <a:lnTo>
                    <a:pt x="76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8AE8984-31C5-40A0-BDBD-ABAF75B47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2292350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941647D-A81B-4CAC-9D1D-B4709AAEA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0" y="3006726"/>
              <a:ext cx="3819233" cy="6120832"/>
            </a:xfrm>
            <a:custGeom>
              <a:avLst/>
              <a:gdLst/>
              <a:ahLst/>
              <a:cxnLst>
                <a:cxn ang="0">
                  <a:pos x="3175" y="4722"/>
                </a:cxn>
                <a:cxn ang="0">
                  <a:pos x="2972" y="4706"/>
                </a:cxn>
                <a:cxn ang="0">
                  <a:pos x="2772" y="4671"/>
                </a:cxn>
                <a:cxn ang="0">
                  <a:pos x="2579" y="4616"/>
                </a:cxn>
                <a:cxn ang="0">
                  <a:pos x="2391" y="4540"/>
                </a:cxn>
                <a:cxn ang="0">
                  <a:pos x="2210" y="4448"/>
                </a:cxn>
                <a:cxn ang="0">
                  <a:pos x="2037" y="4336"/>
                </a:cxn>
                <a:cxn ang="0">
                  <a:pos x="1874" y="4206"/>
                </a:cxn>
                <a:cxn ang="0">
                  <a:pos x="1757" y="4097"/>
                </a:cxn>
                <a:cxn ang="0">
                  <a:pos x="1602" y="3923"/>
                </a:cxn>
                <a:cxn ang="0">
                  <a:pos x="1465" y="3734"/>
                </a:cxn>
                <a:cxn ang="0">
                  <a:pos x="1348" y="3533"/>
                </a:cxn>
                <a:cxn ang="0">
                  <a:pos x="1250" y="3319"/>
                </a:cxn>
                <a:cxn ang="0">
                  <a:pos x="1173" y="3094"/>
                </a:cxn>
                <a:cxn ang="0">
                  <a:pos x="1118" y="2864"/>
                </a:cxn>
                <a:cxn ang="0">
                  <a:pos x="1085" y="2627"/>
                </a:cxn>
                <a:cxn ang="0">
                  <a:pos x="1075" y="2385"/>
                </a:cxn>
                <a:cxn ang="0">
                  <a:pos x="1073" y="2248"/>
                </a:cxn>
                <a:cxn ang="0">
                  <a:pos x="1033" y="1925"/>
                </a:cxn>
                <a:cxn ang="0">
                  <a:pos x="938" y="1627"/>
                </a:cxn>
                <a:cxn ang="0">
                  <a:pos x="872" y="1490"/>
                </a:cxn>
                <a:cxn ang="0">
                  <a:pos x="795" y="1364"/>
                </a:cxn>
                <a:cxn ang="0">
                  <a:pos x="705" y="1250"/>
                </a:cxn>
                <a:cxn ang="0">
                  <a:pos x="633" y="1176"/>
                </a:cxn>
                <a:cxn ang="0">
                  <a:pos x="522" y="1084"/>
                </a:cxn>
                <a:cxn ang="0">
                  <a:pos x="382" y="1002"/>
                </a:cxn>
                <a:cxn ang="0">
                  <a:pos x="218" y="947"/>
                </a:cxn>
                <a:cxn ang="0">
                  <a:pos x="0" y="933"/>
                </a:cxn>
                <a:cxn ang="0">
                  <a:pos x="119" y="1"/>
                </a:cxn>
                <a:cxn ang="0">
                  <a:pos x="289" y="13"/>
                </a:cxn>
                <a:cxn ang="0">
                  <a:pos x="456" y="44"/>
                </a:cxn>
                <a:cxn ang="0">
                  <a:pos x="619" y="92"/>
                </a:cxn>
                <a:cxn ang="0">
                  <a:pos x="778" y="156"/>
                </a:cxn>
                <a:cxn ang="0">
                  <a:pos x="932" y="238"/>
                </a:cxn>
                <a:cxn ang="0">
                  <a:pos x="1079" y="335"/>
                </a:cxn>
                <a:cxn ang="0">
                  <a:pos x="1219" y="447"/>
                </a:cxn>
                <a:cxn ang="0">
                  <a:pos x="1319" y="541"/>
                </a:cxn>
                <a:cxn ang="0">
                  <a:pos x="1476" y="718"/>
                </a:cxn>
                <a:cxn ang="0">
                  <a:pos x="1614" y="912"/>
                </a:cxn>
                <a:cxn ang="0">
                  <a:pos x="1733" y="1121"/>
                </a:cxn>
                <a:cxn ang="0">
                  <a:pos x="1831" y="1345"/>
                </a:cxn>
                <a:cxn ang="0">
                  <a:pos x="1910" y="1581"/>
                </a:cxn>
                <a:cxn ang="0">
                  <a:pos x="1965" y="1825"/>
                </a:cxn>
                <a:cxn ang="0">
                  <a:pos x="1999" y="2078"/>
                </a:cxn>
                <a:cxn ang="0">
                  <a:pos x="2008" y="2338"/>
                </a:cxn>
                <a:cxn ang="0">
                  <a:pos x="2014" y="2541"/>
                </a:cxn>
                <a:cxn ang="0">
                  <a:pos x="2068" y="2828"/>
                </a:cxn>
                <a:cxn ang="0">
                  <a:pos x="2173" y="3096"/>
                </a:cxn>
                <a:cxn ang="0">
                  <a:pos x="2326" y="3334"/>
                </a:cxn>
                <a:cxn ang="0">
                  <a:pos x="2420" y="3440"/>
                </a:cxn>
                <a:cxn ang="0">
                  <a:pos x="2552" y="3556"/>
                </a:cxn>
                <a:cxn ang="0">
                  <a:pos x="2745" y="3676"/>
                </a:cxn>
                <a:cxn ang="0">
                  <a:pos x="2954" y="3753"/>
                </a:cxn>
                <a:cxn ang="0">
                  <a:pos x="3171" y="3788"/>
                </a:cxn>
              </a:cxnLst>
              <a:rect l="0" t="0" r="r" b="b"/>
              <a:pathLst>
                <a:path w="4633" h="4723">
                  <a:moveTo>
                    <a:pt x="4633" y="4723"/>
                  </a:moveTo>
                  <a:lnTo>
                    <a:pt x="3226" y="4723"/>
                  </a:lnTo>
                  <a:lnTo>
                    <a:pt x="3226" y="4723"/>
                  </a:lnTo>
                  <a:lnTo>
                    <a:pt x="3175" y="4722"/>
                  </a:lnTo>
                  <a:lnTo>
                    <a:pt x="3125" y="4720"/>
                  </a:lnTo>
                  <a:lnTo>
                    <a:pt x="3074" y="4717"/>
                  </a:lnTo>
                  <a:lnTo>
                    <a:pt x="3023" y="4713"/>
                  </a:lnTo>
                  <a:lnTo>
                    <a:pt x="2972" y="4706"/>
                  </a:lnTo>
                  <a:lnTo>
                    <a:pt x="2922" y="4700"/>
                  </a:lnTo>
                  <a:lnTo>
                    <a:pt x="2872" y="4691"/>
                  </a:lnTo>
                  <a:lnTo>
                    <a:pt x="2823" y="4682"/>
                  </a:lnTo>
                  <a:lnTo>
                    <a:pt x="2772" y="4671"/>
                  </a:lnTo>
                  <a:lnTo>
                    <a:pt x="2725" y="4659"/>
                  </a:lnTo>
                  <a:lnTo>
                    <a:pt x="2676" y="4645"/>
                  </a:lnTo>
                  <a:lnTo>
                    <a:pt x="2626" y="4631"/>
                  </a:lnTo>
                  <a:lnTo>
                    <a:pt x="2579" y="4616"/>
                  </a:lnTo>
                  <a:lnTo>
                    <a:pt x="2531" y="4599"/>
                  </a:lnTo>
                  <a:lnTo>
                    <a:pt x="2483" y="4580"/>
                  </a:lnTo>
                  <a:lnTo>
                    <a:pt x="2437" y="4562"/>
                  </a:lnTo>
                  <a:lnTo>
                    <a:pt x="2391" y="4540"/>
                  </a:lnTo>
                  <a:lnTo>
                    <a:pt x="2345" y="4519"/>
                  </a:lnTo>
                  <a:lnTo>
                    <a:pt x="2299" y="4497"/>
                  </a:lnTo>
                  <a:lnTo>
                    <a:pt x="2254" y="4473"/>
                  </a:lnTo>
                  <a:lnTo>
                    <a:pt x="2210" y="4448"/>
                  </a:lnTo>
                  <a:lnTo>
                    <a:pt x="2165" y="4422"/>
                  </a:lnTo>
                  <a:lnTo>
                    <a:pt x="2122" y="4394"/>
                  </a:lnTo>
                  <a:lnTo>
                    <a:pt x="2079" y="4365"/>
                  </a:lnTo>
                  <a:lnTo>
                    <a:pt x="2037" y="4336"/>
                  </a:lnTo>
                  <a:lnTo>
                    <a:pt x="1996" y="4305"/>
                  </a:lnTo>
                  <a:lnTo>
                    <a:pt x="1954" y="4273"/>
                  </a:lnTo>
                  <a:lnTo>
                    <a:pt x="1914" y="4240"/>
                  </a:lnTo>
                  <a:lnTo>
                    <a:pt x="1874" y="4206"/>
                  </a:lnTo>
                  <a:lnTo>
                    <a:pt x="1834" y="4171"/>
                  </a:lnTo>
                  <a:lnTo>
                    <a:pt x="1796" y="4136"/>
                  </a:lnTo>
                  <a:lnTo>
                    <a:pt x="1757" y="4097"/>
                  </a:lnTo>
                  <a:lnTo>
                    <a:pt x="1757" y="4097"/>
                  </a:lnTo>
                  <a:lnTo>
                    <a:pt x="1717" y="4056"/>
                  </a:lnTo>
                  <a:lnTo>
                    <a:pt x="1677" y="4013"/>
                  </a:lnTo>
                  <a:lnTo>
                    <a:pt x="1639" y="3970"/>
                  </a:lnTo>
                  <a:lnTo>
                    <a:pt x="1602" y="3923"/>
                  </a:lnTo>
                  <a:lnTo>
                    <a:pt x="1567" y="3877"/>
                  </a:lnTo>
                  <a:lnTo>
                    <a:pt x="1531" y="3831"/>
                  </a:lnTo>
                  <a:lnTo>
                    <a:pt x="1497" y="3783"/>
                  </a:lnTo>
                  <a:lnTo>
                    <a:pt x="1465" y="3734"/>
                  </a:lnTo>
                  <a:lnTo>
                    <a:pt x="1434" y="3685"/>
                  </a:lnTo>
                  <a:lnTo>
                    <a:pt x="1404" y="3634"/>
                  </a:lnTo>
                  <a:lnTo>
                    <a:pt x="1376" y="3584"/>
                  </a:lnTo>
                  <a:lnTo>
                    <a:pt x="1348" y="3533"/>
                  </a:lnTo>
                  <a:lnTo>
                    <a:pt x="1321" y="3479"/>
                  </a:lnTo>
                  <a:lnTo>
                    <a:pt x="1296" y="3427"/>
                  </a:lnTo>
                  <a:lnTo>
                    <a:pt x="1273" y="3373"/>
                  </a:lnTo>
                  <a:lnTo>
                    <a:pt x="1250" y="3319"/>
                  </a:lnTo>
                  <a:lnTo>
                    <a:pt x="1228" y="3264"/>
                  </a:lnTo>
                  <a:lnTo>
                    <a:pt x="1208" y="3208"/>
                  </a:lnTo>
                  <a:lnTo>
                    <a:pt x="1190" y="3151"/>
                  </a:lnTo>
                  <a:lnTo>
                    <a:pt x="1173" y="3094"/>
                  </a:lnTo>
                  <a:lnTo>
                    <a:pt x="1158" y="3037"/>
                  </a:lnTo>
                  <a:lnTo>
                    <a:pt x="1142" y="2981"/>
                  </a:lnTo>
                  <a:lnTo>
                    <a:pt x="1130" y="2922"/>
                  </a:lnTo>
                  <a:lnTo>
                    <a:pt x="1118" y="2864"/>
                  </a:lnTo>
                  <a:lnTo>
                    <a:pt x="1107" y="2805"/>
                  </a:lnTo>
                  <a:lnTo>
                    <a:pt x="1098" y="2745"/>
                  </a:lnTo>
                  <a:lnTo>
                    <a:pt x="1090" y="2687"/>
                  </a:lnTo>
                  <a:lnTo>
                    <a:pt x="1085" y="2627"/>
                  </a:lnTo>
                  <a:lnTo>
                    <a:pt x="1079" y="2567"/>
                  </a:lnTo>
                  <a:lnTo>
                    <a:pt x="1076" y="2507"/>
                  </a:lnTo>
                  <a:lnTo>
                    <a:pt x="1075" y="2445"/>
                  </a:lnTo>
                  <a:lnTo>
                    <a:pt x="1075" y="2385"/>
                  </a:lnTo>
                  <a:lnTo>
                    <a:pt x="1075" y="2330"/>
                  </a:lnTo>
                  <a:lnTo>
                    <a:pt x="1075" y="2330"/>
                  </a:lnTo>
                  <a:lnTo>
                    <a:pt x="1075" y="2288"/>
                  </a:lnTo>
                  <a:lnTo>
                    <a:pt x="1073" y="2248"/>
                  </a:lnTo>
                  <a:lnTo>
                    <a:pt x="1068" y="2165"/>
                  </a:lnTo>
                  <a:lnTo>
                    <a:pt x="1061" y="2085"/>
                  </a:lnTo>
                  <a:lnTo>
                    <a:pt x="1048" y="2004"/>
                  </a:lnTo>
                  <a:lnTo>
                    <a:pt x="1033" y="1925"/>
                  </a:lnTo>
                  <a:lnTo>
                    <a:pt x="1015" y="1848"/>
                  </a:lnTo>
                  <a:lnTo>
                    <a:pt x="991" y="1773"/>
                  </a:lnTo>
                  <a:lnTo>
                    <a:pt x="967" y="1699"/>
                  </a:lnTo>
                  <a:lnTo>
                    <a:pt x="938" y="1627"/>
                  </a:lnTo>
                  <a:lnTo>
                    <a:pt x="922" y="1592"/>
                  </a:lnTo>
                  <a:lnTo>
                    <a:pt x="907" y="1558"/>
                  </a:lnTo>
                  <a:lnTo>
                    <a:pt x="890" y="1524"/>
                  </a:lnTo>
                  <a:lnTo>
                    <a:pt x="872" y="1490"/>
                  </a:lnTo>
                  <a:lnTo>
                    <a:pt x="853" y="1458"/>
                  </a:lnTo>
                  <a:lnTo>
                    <a:pt x="835" y="1425"/>
                  </a:lnTo>
                  <a:lnTo>
                    <a:pt x="815" y="1395"/>
                  </a:lnTo>
                  <a:lnTo>
                    <a:pt x="795" y="1364"/>
                  </a:lnTo>
                  <a:lnTo>
                    <a:pt x="773" y="1335"/>
                  </a:lnTo>
                  <a:lnTo>
                    <a:pt x="752" y="1305"/>
                  </a:lnTo>
                  <a:lnTo>
                    <a:pt x="729" y="1278"/>
                  </a:lnTo>
                  <a:lnTo>
                    <a:pt x="705" y="1250"/>
                  </a:lnTo>
                  <a:lnTo>
                    <a:pt x="682" y="1224"/>
                  </a:lnTo>
                  <a:lnTo>
                    <a:pt x="658" y="1198"/>
                  </a:lnTo>
                  <a:lnTo>
                    <a:pt x="658" y="1198"/>
                  </a:lnTo>
                  <a:lnTo>
                    <a:pt x="633" y="1176"/>
                  </a:lnTo>
                  <a:lnTo>
                    <a:pt x="609" y="1152"/>
                  </a:lnTo>
                  <a:lnTo>
                    <a:pt x="581" y="1129"/>
                  </a:lnTo>
                  <a:lnTo>
                    <a:pt x="553" y="1106"/>
                  </a:lnTo>
                  <a:lnTo>
                    <a:pt x="522" y="1084"/>
                  </a:lnTo>
                  <a:lnTo>
                    <a:pt x="490" y="1061"/>
                  </a:lnTo>
                  <a:lnTo>
                    <a:pt x="456" y="1041"/>
                  </a:lnTo>
                  <a:lnTo>
                    <a:pt x="421" y="1021"/>
                  </a:lnTo>
                  <a:lnTo>
                    <a:pt x="382" y="1002"/>
                  </a:lnTo>
                  <a:lnTo>
                    <a:pt x="344" y="986"/>
                  </a:lnTo>
                  <a:lnTo>
                    <a:pt x="304" y="970"/>
                  </a:lnTo>
                  <a:lnTo>
                    <a:pt x="261" y="958"/>
                  </a:lnTo>
                  <a:lnTo>
                    <a:pt x="218" y="947"/>
                  </a:lnTo>
                  <a:lnTo>
                    <a:pt x="172" y="939"/>
                  </a:lnTo>
                  <a:lnTo>
                    <a:pt x="126" y="935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119" y="1"/>
                  </a:lnTo>
                  <a:lnTo>
                    <a:pt x="163" y="3"/>
                  </a:lnTo>
                  <a:lnTo>
                    <a:pt x="204" y="4"/>
                  </a:lnTo>
                  <a:lnTo>
                    <a:pt x="247" y="9"/>
                  </a:lnTo>
                  <a:lnTo>
                    <a:pt x="289" y="13"/>
                  </a:lnTo>
                  <a:lnTo>
                    <a:pt x="330" y="20"/>
                  </a:lnTo>
                  <a:lnTo>
                    <a:pt x="373" y="27"/>
                  </a:lnTo>
                  <a:lnTo>
                    <a:pt x="415" y="35"/>
                  </a:lnTo>
                  <a:lnTo>
                    <a:pt x="456" y="44"/>
                  </a:lnTo>
                  <a:lnTo>
                    <a:pt x="496" y="55"/>
                  </a:lnTo>
                  <a:lnTo>
                    <a:pt x="538" y="66"/>
                  </a:lnTo>
                  <a:lnTo>
                    <a:pt x="579" y="80"/>
                  </a:lnTo>
                  <a:lnTo>
                    <a:pt x="619" y="92"/>
                  </a:lnTo>
                  <a:lnTo>
                    <a:pt x="659" y="107"/>
                  </a:lnTo>
                  <a:lnTo>
                    <a:pt x="699" y="123"/>
                  </a:lnTo>
                  <a:lnTo>
                    <a:pt x="739" y="140"/>
                  </a:lnTo>
                  <a:lnTo>
                    <a:pt x="778" y="156"/>
                  </a:lnTo>
                  <a:lnTo>
                    <a:pt x="818" y="176"/>
                  </a:lnTo>
                  <a:lnTo>
                    <a:pt x="856" y="195"/>
                  </a:lnTo>
                  <a:lnTo>
                    <a:pt x="895" y="216"/>
                  </a:lnTo>
                  <a:lnTo>
                    <a:pt x="932" y="238"/>
                  </a:lnTo>
                  <a:lnTo>
                    <a:pt x="970" y="261"/>
                  </a:lnTo>
                  <a:lnTo>
                    <a:pt x="1007" y="284"/>
                  </a:lnTo>
                  <a:lnTo>
                    <a:pt x="1044" y="309"/>
                  </a:lnTo>
                  <a:lnTo>
                    <a:pt x="1079" y="335"/>
                  </a:lnTo>
                  <a:lnTo>
                    <a:pt x="1115" y="361"/>
                  </a:lnTo>
                  <a:lnTo>
                    <a:pt x="1150" y="389"/>
                  </a:lnTo>
                  <a:lnTo>
                    <a:pt x="1185" y="418"/>
                  </a:lnTo>
                  <a:lnTo>
                    <a:pt x="1219" y="447"/>
                  </a:lnTo>
                  <a:lnTo>
                    <a:pt x="1253" y="476"/>
                  </a:lnTo>
                  <a:lnTo>
                    <a:pt x="1287" y="509"/>
                  </a:lnTo>
                  <a:lnTo>
                    <a:pt x="1319" y="541"/>
                  </a:lnTo>
                  <a:lnTo>
                    <a:pt x="1319" y="541"/>
                  </a:lnTo>
                  <a:lnTo>
                    <a:pt x="1361" y="583"/>
                  </a:lnTo>
                  <a:lnTo>
                    <a:pt x="1401" y="627"/>
                  </a:lnTo>
                  <a:lnTo>
                    <a:pt x="1439" y="672"/>
                  </a:lnTo>
                  <a:lnTo>
                    <a:pt x="1476" y="718"/>
                  </a:lnTo>
                  <a:lnTo>
                    <a:pt x="1513" y="764"/>
                  </a:lnTo>
                  <a:lnTo>
                    <a:pt x="1548" y="812"/>
                  </a:lnTo>
                  <a:lnTo>
                    <a:pt x="1582" y="861"/>
                  </a:lnTo>
                  <a:lnTo>
                    <a:pt x="1614" y="912"/>
                  </a:lnTo>
                  <a:lnTo>
                    <a:pt x="1647" y="962"/>
                  </a:lnTo>
                  <a:lnTo>
                    <a:pt x="1676" y="1015"/>
                  </a:lnTo>
                  <a:lnTo>
                    <a:pt x="1705" y="1067"/>
                  </a:lnTo>
                  <a:lnTo>
                    <a:pt x="1733" y="1121"/>
                  </a:lnTo>
                  <a:lnTo>
                    <a:pt x="1760" y="1176"/>
                  </a:lnTo>
                  <a:lnTo>
                    <a:pt x="1785" y="1232"/>
                  </a:lnTo>
                  <a:lnTo>
                    <a:pt x="1810" y="1289"/>
                  </a:lnTo>
                  <a:lnTo>
                    <a:pt x="1831" y="1345"/>
                  </a:lnTo>
                  <a:lnTo>
                    <a:pt x="1853" y="1402"/>
                  </a:lnTo>
                  <a:lnTo>
                    <a:pt x="1873" y="1461"/>
                  </a:lnTo>
                  <a:lnTo>
                    <a:pt x="1891" y="1521"/>
                  </a:lnTo>
                  <a:lnTo>
                    <a:pt x="1910" y="1581"/>
                  </a:lnTo>
                  <a:lnTo>
                    <a:pt x="1925" y="1641"/>
                  </a:lnTo>
                  <a:lnTo>
                    <a:pt x="1940" y="1702"/>
                  </a:lnTo>
                  <a:lnTo>
                    <a:pt x="1953" y="1764"/>
                  </a:lnTo>
                  <a:lnTo>
                    <a:pt x="1965" y="1825"/>
                  </a:lnTo>
                  <a:lnTo>
                    <a:pt x="1976" y="1888"/>
                  </a:lnTo>
                  <a:lnTo>
                    <a:pt x="1985" y="1952"/>
                  </a:lnTo>
                  <a:lnTo>
                    <a:pt x="1993" y="2015"/>
                  </a:lnTo>
                  <a:lnTo>
                    <a:pt x="1999" y="2078"/>
                  </a:lnTo>
                  <a:lnTo>
                    <a:pt x="2003" y="2142"/>
                  </a:lnTo>
                  <a:lnTo>
                    <a:pt x="2007" y="2207"/>
                  </a:lnTo>
                  <a:lnTo>
                    <a:pt x="2008" y="2271"/>
                  </a:lnTo>
                  <a:lnTo>
                    <a:pt x="2008" y="2338"/>
                  </a:lnTo>
                  <a:lnTo>
                    <a:pt x="2008" y="2391"/>
                  </a:lnTo>
                  <a:lnTo>
                    <a:pt x="2008" y="2391"/>
                  </a:lnTo>
                  <a:lnTo>
                    <a:pt x="2010" y="2467"/>
                  </a:lnTo>
                  <a:lnTo>
                    <a:pt x="2014" y="2541"/>
                  </a:lnTo>
                  <a:lnTo>
                    <a:pt x="2022" y="2614"/>
                  </a:lnTo>
                  <a:lnTo>
                    <a:pt x="2034" y="2687"/>
                  </a:lnTo>
                  <a:lnTo>
                    <a:pt x="2050" y="2758"/>
                  </a:lnTo>
                  <a:lnTo>
                    <a:pt x="2068" y="2828"/>
                  </a:lnTo>
                  <a:lnTo>
                    <a:pt x="2090" y="2898"/>
                  </a:lnTo>
                  <a:lnTo>
                    <a:pt x="2114" y="2965"/>
                  </a:lnTo>
                  <a:lnTo>
                    <a:pt x="2142" y="3031"/>
                  </a:lnTo>
                  <a:lnTo>
                    <a:pt x="2173" y="3096"/>
                  </a:lnTo>
                  <a:lnTo>
                    <a:pt x="2206" y="3159"/>
                  </a:lnTo>
                  <a:lnTo>
                    <a:pt x="2243" y="3221"/>
                  </a:lnTo>
                  <a:lnTo>
                    <a:pt x="2283" y="3279"/>
                  </a:lnTo>
                  <a:lnTo>
                    <a:pt x="2326" y="3334"/>
                  </a:lnTo>
                  <a:lnTo>
                    <a:pt x="2349" y="3362"/>
                  </a:lnTo>
                  <a:lnTo>
                    <a:pt x="2373" y="3388"/>
                  </a:lnTo>
                  <a:lnTo>
                    <a:pt x="2396" y="3414"/>
                  </a:lnTo>
                  <a:lnTo>
                    <a:pt x="2420" y="3440"/>
                  </a:lnTo>
                  <a:lnTo>
                    <a:pt x="2420" y="3440"/>
                  </a:lnTo>
                  <a:lnTo>
                    <a:pt x="2463" y="3480"/>
                  </a:lnTo>
                  <a:lnTo>
                    <a:pt x="2506" y="3519"/>
                  </a:lnTo>
                  <a:lnTo>
                    <a:pt x="2552" y="3556"/>
                  </a:lnTo>
                  <a:lnTo>
                    <a:pt x="2599" y="3590"/>
                  </a:lnTo>
                  <a:lnTo>
                    <a:pt x="2646" y="3620"/>
                  </a:lnTo>
                  <a:lnTo>
                    <a:pt x="2696" y="3650"/>
                  </a:lnTo>
                  <a:lnTo>
                    <a:pt x="2745" y="3676"/>
                  </a:lnTo>
                  <a:lnTo>
                    <a:pt x="2795" y="3699"/>
                  </a:lnTo>
                  <a:lnTo>
                    <a:pt x="2848" y="3720"/>
                  </a:lnTo>
                  <a:lnTo>
                    <a:pt x="2900" y="3737"/>
                  </a:lnTo>
                  <a:lnTo>
                    <a:pt x="2954" y="3753"/>
                  </a:lnTo>
                  <a:lnTo>
                    <a:pt x="3006" y="3767"/>
                  </a:lnTo>
                  <a:lnTo>
                    <a:pt x="3062" y="3776"/>
                  </a:lnTo>
                  <a:lnTo>
                    <a:pt x="3115" y="3783"/>
                  </a:lnTo>
                  <a:lnTo>
                    <a:pt x="3171" y="3788"/>
                  </a:lnTo>
                  <a:lnTo>
                    <a:pt x="3226" y="3790"/>
                  </a:lnTo>
                  <a:lnTo>
                    <a:pt x="4633" y="3790"/>
                  </a:lnTo>
                  <a:lnTo>
                    <a:pt x="4633" y="4723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4883582-513C-4A8F-8003-FA9DFE128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863" y="8064109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2"/>
                </a:cxn>
                <a:cxn ang="0">
                  <a:pos x="5" y="1203"/>
                </a:cxn>
                <a:cxn ang="0">
                  <a:pos x="0" y="1203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3">
                  <a:moveTo>
                    <a:pt x="5" y="0"/>
                  </a:moveTo>
                  <a:lnTo>
                    <a:pt x="383" y="602"/>
                  </a:lnTo>
                  <a:lnTo>
                    <a:pt x="5" y="1203"/>
                  </a:lnTo>
                  <a:lnTo>
                    <a:pt x="0" y="1203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43389F3-3F99-424F-BA59-682FB2AEE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012" y="3006725"/>
              <a:ext cx="3678238" cy="1347788"/>
            </a:xfrm>
            <a:custGeom>
              <a:avLst/>
              <a:gdLst/>
              <a:ahLst/>
              <a:cxnLst>
                <a:cxn ang="0">
                  <a:pos x="3875" y="1696"/>
                </a:cxn>
                <a:cxn ang="0">
                  <a:pos x="3811" y="1696"/>
                </a:cxn>
                <a:cxn ang="0">
                  <a:pos x="3681" y="1692"/>
                </a:cxn>
                <a:cxn ang="0">
                  <a:pos x="3551" y="1684"/>
                </a:cxn>
                <a:cxn ang="0">
                  <a:pos x="3417" y="1670"/>
                </a:cxn>
                <a:cxn ang="0">
                  <a:pos x="3215" y="1644"/>
                </a:cxn>
                <a:cxn ang="0">
                  <a:pos x="2949" y="1598"/>
                </a:cxn>
                <a:cxn ang="0">
                  <a:pos x="2692" y="1538"/>
                </a:cxn>
                <a:cxn ang="0">
                  <a:pos x="2568" y="1502"/>
                </a:cxn>
                <a:cxn ang="0">
                  <a:pos x="2449" y="1465"/>
                </a:cxn>
                <a:cxn ang="0">
                  <a:pos x="2336" y="1427"/>
                </a:cxn>
                <a:cxn ang="0">
                  <a:pos x="2226" y="1385"/>
                </a:cxn>
                <a:cxn ang="0">
                  <a:pos x="2126" y="1341"/>
                </a:cxn>
                <a:cxn ang="0">
                  <a:pos x="2034" y="1296"/>
                </a:cxn>
                <a:cxn ang="0">
                  <a:pos x="1950" y="1249"/>
                </a:cxn>
                <a:cxn ang="0">
                  <a:pos x="1927" y="1236"/>
                </a:cxn>
                <a:cxn ang="0">
                  <a:pos x="1873" y="1210"/>
                </a:cxn>
                <a:cxn ang="0">
                  <a:pos x="1805" y="1184"/>
                </a:cxn>
                <a:cxn ang="0">
                  <a:pos x="1682" y="1144"/>
                </a:cxn>
                <a:cxn ang="0">
                  <a:pos x="1481" y="1092"/>
                </a:cxn>
                <a:cxn ang="0">
                  <a:pos x="1244" y="1041"/>
                </a:cxn>
                <a:cxn ang="0">
                  <a:pos x="979" y="998"/>
                </a:cxn>
                <a:cxn ang="0">
                  <a:pos x="692" y="964"/>
                </a:cxn>
                <a:cxn ang="0">
                  <a:pos x="389" y="941"/>
                </a:cxn>
                <a:cxn ang="0">
                  <a:pos x="233" y="935"/>
                </a:cxn>
                <a:cxn ang="0">
                  <a:pos x="76" y="933"/>
                </a:cxn>
                <a:cxn ang="0">
                  <a:pos x="0" y="0"/>
                </a:cxn>
                <a:cxn ang="0">
                  <a:pos x="76" y="0"/>
                </a:cxn>
                <a:cxn ang="0">
                  <a:pos x="381" y="7"/>
                </a:cxn>
                <a:cxn ang="0">
                  <a:pos x="705" y="29"/>
                </a:cxn>
                <a:cxn ang="0">
                  <a:pos x="1036" y="64"/>
                </a:cxn>
                <a:cxn ang="0">
                  <a:pos x="1282" y="101"/>
                </a:cxn>
                <a:cxn ang="0">
                  <a:pos x="1444" y="129"/>
                </a:cxn>
                <a:cxn ang="0">
                  <a:pos x="1602" y="161"/>
                </a:cxn>
                <a:cxn ang="0">
                  <a:pos x="1753" y="196"/>
                </a:cxn>
                <a:cxn ang="0">
                  <a:pos x="1897" y="235"/>
                </a:cxn>
                <a:cxn ang="0">
                  <a:pos x="2034" y="276"/>
                </a:cxn>
                <a:cxn ang="0">
                  <a:pos x="2162" y="321"/>
                </a:cxn>
                <a:cxn ang="0">
                  <a:pos x="2279" y="370"/>
                </a:cxn>
                <a:cxn ang="0">
                  <a:pos x="2383" y="421"/>
                </a:cxn>
                <a:cxn ang="0">
                  <a:pos x="2429" y="449"/>
                </a:cxn>
                <a:cxn ang="0">
                  <a:pos x="2482" y="476"/>
                </a:cxn>
                <a:cxn ang="0">
                  <a:pos x="2609" y="533"/>
                </a:cxn>
                <a:cxn ang="0">
                  <a:pos x="2769" y="587"/>
                </a:cxn>
                <a:cxn ang="0">
                  <a:pos x="2951" y="638"/>
                </a:cxn>
                <a:cxn ang="0">
                  <a:pos x="3148" y="683"/>
                </a:cxn>
                <a:cxn ang="0">
                  <a:pos x="3355" y="719"/>
                </a:cxn>
                <a:cxn ang="0">
                  <a:pos x="3568" y="747"/>
                </a:cxn>
                <a:cxn ang="0">
                  <a:pos x="3774" y="761"/>
                </a:cxn>
                <a:cxn ang="0">
                  <a:pos x="3875" y="764"/>
                </a:cxn>
                <a:cxn ang="0">
                  <a:pos x="4633" y="1696"/>
                </a:cxn>
              </a:cxnLst>
              <a:rect l="0" t="0" r="r" b="b"/>
              <a:pathLst>
                <a:path w="4633" h="1696">
                  <a:moveTo>
                    <a:pt x="4633" y="1696"/>
                  </a:moveTo>
                  <a:lnTo>
                    <a:pt x="3875" y="1696"/>
                  </a:lnTo>
                  <a:lnTo>
                    <a:pt x="3875" y="1696"/>
                  </a:lnTo>
                  <a:lnTo>
                    <a:pt x="3811" y="1696"/>
                  </a:lnTo>
                  <a:lnTo>
                    <a:pt x="3747" y="1695"/>
                  </a:lnTo>
                  <a:lnTo>
                    <a:pt x="3681" y="1692"/>
                  </a:lnTo>
                  <a:lnTo>
                    <a:pt x="3617" y="1688"/>
                  </a:lnTo>
                  <a:lnTo>
                    <a:pt x="3551" y="1684"/>
                  </a:lnTo>
                  <a:lnTo>
                    <a:pt x="3484" y="1678"/>
                  </a:lnTo>
                  <a:lnTo>
                    <a:pt x="3417" y="1670"/>
                  </a:lnTo>
                  <a:lnTo>
                    <a:pt x="3351" y="1662"/>
                  </a:lnTo>
                  <a:lnTo>
                    <a:pt x="3215" y="1644"/>
                  </a:lnTo>
                  <a:lnTo>
                    <a:pt x="3082" y="1622"/>
                  </a:lnTo>
                  <a:lnTo>
                    <a:pt x="2949" y="1598"/>
                  </a:lnTo>
                  <a:lnTo>
                    <a:pt x="2819" y="1569"/>
                  </a:lnTo>
                  <a:lnTo>
                    <a:pt x="2692" y="1538"/>
                  </a:lnTo>
                  <a:lnTo>
                    <a:pt x="2629" y="1521"/>
                  </a:lnTo>
                  <a:lnTo>
                    <a:pt x="2568" y="1502"/>
                  </a:lnTo>
                  <a:lnTo>
                    <a:pt x="2508" y="1484"/>
                  </a:lnTo>
                  <a:lnTo>
                    <a:pt x="2449" y="1465"/>
                  </a:lnTo>
                  <a:lnTo>
                    <a:pt x="2391" y="1447"/>
                  </a:lnTo>
                  <a:lnTo>
                    <a:pt x="2336" y="1427"/>
                  </a:lnTo>
                  <a:lnTo>
                    <a:pt x="2280" y="1405"/>
                  </a:lnTo>
                  <a:lnTo>
                    <a:pt x="2226" y="1385"/>
                  </a:lnTo>
                  <a:lnTo>
                    <a:pt x="2176" y="1364"/>
                  </a:lnTo>
                  <a:lnTo>
                    <a:pt x="2126" y="1341"/>
                  </a:lnTo>
                  <a:lnTo>
                    <a:pt x="2079" y="1319"/>
                  </a:lnTo>
                  <a:lnTo>
                    <a:pt x="2034" y="1296"/>
                  </a:lnTo>
                  <a:lnTo>
                    <a:pt x="1990" y="1272"/>
                  </a:lnTo>
                  <a:lnTo>
                    <a:pt x="1950" y="1249"/>
                  </a:lnTo>
                  <a:lnTo>
                    <a:pt x="1950" y="1249"/>
                  </a:lnTo>
                  <a:lnTo>
                    <a:pt x="1927" y="1236"/>
                  </a:lnTo>
                  <a:lnTo>
                    <a:pt x="1902" y="1224"/>
                  </a:lnTo>
                  <a:lnTo>
                    <a:pt x="1873" y="1210"/>
                  </a:lnTo>
                  <a:lnTo>
                    <a:pt x="1840" y="1198"/>
                  </a:lnTo>
                  <a:lnTo>
                    <a:pt x="1805" y="1184"/>
                  </a:lnTo>
                  <a:lnTo>
                    <a:pt x="1767" y="1170"/>
                  </a:lnTo>
                  <a:lnTo>
                    <a:pt x="1682" y="1144"/>
                  </a:lnTo>
                  <a:lnTo>
                    <a:pt x="1587" y="1118"/>
                  </a:lnTo>
                  <a:lnTo>
                    <a:pt x="1481" y="1092"/>
                  </a:lnTo>
                  <a:lnTo>
                    <a:pt x="1367" y="1066"/>
                  </a:lnTo>
                  <a:lnTo>
                    <a:pt x="1244" y="1041"/>
                  </a:lnTo>
                  <a:lnTo>
                    <a:pt x="1115" y="1019"/>
                  </a:lnTo>
                  <a:lnTo>
                    <a:pt x="979" y="998"/>
                  </a:lnTo>
                  <a:lnTo>
                    <a:pt x="838" y="979"/>
                  </a:lnTo>
                  <a:lnTo>
                    <a:pt x="692" y="964"/>
                  </a:lnTo>
                  <a:lnTo>
                    <a:pt x="541" y="952"/>
                  </a:lnTo>
                  <a:lnTo>
                    <a:pt x="389" y="941"/>
                  </a:lnTo>
                  <a:lnTo>
                    <a:pt x="310" y="938"/>
                  </a:lnTo>
                  <a:lnTo>
                    <a:pt x="233" y="935"/>
                  </a:lnTo>
                  <a:lnTo>
                    <a:pt x="155" y="933"/>
                  </a:lnTo>
                  <a:lnTo>
                    <a:pt x="76" y="933"/>
                  </a:lnTo>
                  <a:lnTo>
                    <a:pt x="0" y="933"/>
                  </a:lnTo>
                  <a:lnTo>
                    <a:pt x="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226" y="1"/>
                  </a:lnTo>
                  <a:lnTo>
                    <a:pt x="381" y="7"/>
                  </a:lnTo>
                  <a:lnTo>
                    <a:pt x="542" y="16"/>
                  </a:lnTo>
                  <a:lnTo>
                    <a:pt x="705" y="29"/>
                  </a:lnTo>
                  <a:lnTo>
                    <a:pt x="870" y="46"/>
                  </a:lnTo>
                  <a:lnTo>
                    <a:pt x="1036" y="64"/>
                  </a:lnTo>
                  <a:lnTo>
                    <a:pt x="1201" y="89"/>
                  </a:lnTo>
                  <a:lnTo>
                    <a:pt x="1282" y="101"/>
                  </a:lnTo>
                  <a:lnTo>
                    <a:pt x="1364" y="115"/>
                  </a:lnTo>
                  <a:lnTo>
                    <a:pt x="1444" y="129"/>
                  </a:lnTo>
                  <a:lnTo>
                    <a:pt x="1524" y="144"/>
                  </a:lnTo>
                  <a:lnTo>
                    <a:pt x="1602" y="161"/>
                  </a:lnTo>
                  <a:lnTo>
                    <a:pt x="1677" y="178"/>
                  </a:lnTo>
                  <a:lnTo>
                    <a:pt x="1753" y="196"/>
                  </a:lnTo>
                  <a:lnTo>
                    <a:pt x="1827" y="215"/>
                  </a:lnTo>
                  <a:lnTo>
                    <a:pt x="1897" y="235"/>
                  </a:lnTo>
                  <a:lnTo>
                    <a:pt x="1968" y="255"/>
                  </a:lnTo>
                  <a:lnTo>
                    <a:pt x="2034" y="276"/>
                  </a:lnTo>
                  <a:lnTo>
                    <a:pt x="2100" y="298"/>
                  </a:lnTo>
                  <a:lnTo>
                    <a:pt x="2162" y="321"/>
                  </a:lnTo>
                  <a:lnTo>
                    <a:pt x="2222" y="346"/>
                  </a:lnTo>
                  <a:lnTo>
                    <a:pt x="2279" y="370"/>
                  </a:lnTo>
                  <a:lnTo>
                    <a:pt x="2333" y="395"/>
                  </a:lnTo>
                  <a:lnTo>
                    <a:pt x="2383" y="421"/>
                  </a:lnTo>
                  <a:lnTo>
                    <a:pt x="2429" y="449"/>
                  </a:lnTo>
                  <a:lnTo>
                    <a:pt x="2429" y="449"/>
                  </a:lnTo>
                  <a:lnTo>
                    <a:pt x="2454" y="463"/>
                  </a:lnTo>
                  <a:lnTo>
                    <a:pt x="2482" y="476"/>
                  </a:lnTo>
                  <a:lnTo>
                    <a:pt x="2542" y="504"/>
                  </a:lnTo>
                  <a:lnTo>
                    <a:pt x="2609" y="533"/>
                  </a:lnTo>
                  <a:lnTo>
                    <a:pt x="2686" y="559"/>
                  </a:lnTo>
                  <a:lnTo>
                    <a:pt x="2769" y="587"/>
                  </a:lnTo>
                  <a:lnTo>
                    <a:pt x="2857" y="613"/>
                  </a:lnTo>
                  <a:lnTo>
                    <a:pt x="2951" y="638"/>
                  </a:lnTo>
                  <a:lnTo>
                    <a:pt x="3048" y="661"/>
                  </a:lnTo>
                  <a:lnTo>
                    <a:pt x="3148" y="683"/>
                  </a:lnTo>
                  <a:lnTo>
                    <a:pt x="3251" y="703"/>
                  </a:lnTo>
                  <a:lnTo>
                    <a:pt x="3355" y="719"/>
                  </a:lnTo>
                  <a:lnTo>
                    <a:pt x="3461" y="735"/>
                  </a:lnTo>
                  <a:lnTo>
                    <a:pt x="3568" y="747"/>
                  </a:lnTo>
                  <a:lnTo>
                    <a:pt x="3672" y="756"/>
                  </a:lnTo>
                  <a:lnTo>
                    <a:pt x="3774" y="761"/>
                  </a:lnTo>
                  <a:lnTo>
                    <a:pt x="3824" y="762"/>
                  </a:lnTo>
                  <a:lnTo>
                    <a:pt x="3875" y="764"/>
                  </a:lnTo>
                  <a:lnTo>
                    <a:pt x="4633" y="764"/>
                  </a:lnTo>
                  <a:lnTo>
                    <a:pt x="4633" y="16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A858A171-E7F7-48E7-989F-ED7697625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3502025"/>
              <a:ext cx="303213" cy="9525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1"/>
                </a:cxn>
                <a:cxn ang="0">
                  <a:pos x="5" y="1201"/>
                </a:cxn>
                <a:cxn ang="0">
                  <a:pos x="0" y="1201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1">
                  <a:moveTo>
                    <a:pt x="5" y="0"/>
                  </a:moveTo>
                  <a:lnTo>
                    <a:pt x="383" y="601"/>
                  </a:lnTo>
                  <a:lnTo>
                    <a:pt x="5" y="1201"/>
                  </a:lnTo>
                  <a:lnTo>
                    <a:pt x="0" y="1201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05E5AE95-0DFA-4064-A546-0870D0F7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50838"/>
              <a:ext cx="3538538" cy="3008313"/>
            </a:xfrm>
            <a:custGeom>
              <a:avLst/>
              <a:gdLst/>
              <a:ahLst/>
              <a:cxnLst>
                <a:cxn ang="0">
                  <a:pos x="0" y="3791"/>
                </a:cxn>
                <a:cxn ang="0">
                  <a:pos x="76" y="3787"/>
                </a:cxn>
                <a:cxn ang="0">
                  <a:pos x="151" y="3780"/>
                </a:cxn>
                <a:cxn ang="0">
                  <a:pos x="225" y="3769"/>
                </a:cxn>
                <a:cxn ang="0">
                  <a:pos x="297" y="3752"/>
                </a:cxn>
                <a:cxn ang="0">
                  <a:pos x="368" y="3731"/>
                </a:cxn>
                <a:cxn ang="0">
                  <a:pos x="439" y="3706"/>
                </a:cxn>
                <a:cxn ang="0">
                  <a:pos x="506" y="3677"/>
                </a:cxn>
                <a:cxn ang="0">
                  <a:pos x="574" y="3643"/>
                </a:cxn>
                <a:cxn ang="0">
                  <a:pos x="639" y="3606"/>
                </a:cxn>
                <a:cxn ang="0">
                  <a:pos x="702" y="3564"/>
                </a:cxn>
                <a:cxn ang="0">
                  <a:pos x="763" y="3518"/>
                </a:cxn>
                <a:cxn ang="0">
                  <a:pos x="823" y="3471"/>
                </a:cxn>
                <a:cxn ang="0">
                  <a:pos x="882" y="3418"/>
                </a:cxn>
                <a:cxn ang="0">
                  <a:pos x="937" y="3363"/>
                </a:cxn>
                <a:cxn ang="0">
                  <a:pos x="989" y="3303"/>
                </a:cxn>
                <a:cxn ang="0">
                  <a:pos x="1040" y="3241"/>
                </a:cxn>
                <a:cxn ang="0">
                  <a:pos x="1089" y="3177"/>
                </a:cxn>
                <a:cxn ang="0">
                  <a:pos x="1135" y="3109"/>
                </a:cxn>
                <a:cxn ang="0">
                  <a:pos x="1220" y="2965"/>
                </a:cxn>
                <a:cxn ang="0">
                  <a:pos x="1292" y="2811"/>
                </a:cxn>
                <a:cxn ang="0">
                  <a:pos x="1354" y="2648"/>
                </a:cxn>
                <a:cxn ang="0">
                  <a:pos x="1403" y="2477"/>
                </a:cxn>
                <a:cxn ang="0">
                  <a:pos x="1421" y="2388"/>
                </a:cxn>
                <a:cxn ang="0">
                  <a:pos x="1438" y="2299"/>
                </a:cxn>
                <a:cxn ang="0">
                  <a:pos x="1451" y="2206"/>
                </a:cxn>
                <a:cxn ang="0">
                  <a:pos x="1460" y="2112"/>
                </a:cxn>
                <a:cxn ang="0">
                  <a:pos x="1465" y="2019"/>
                </a:cxn>
                <a:cxn ang="0">
                  <a:pos x="1466" y="1923"/>
                </a:cxn>
                <a:cxn ang="0">
                  <a:pos x="1465" y="1868"/>
                </a:cxn>
                <a:cxn ang="0">
                  <a:pos x="1466" y="1772"/>
                </a:cxn>
                <a:cxn ang="0">
                  <a:pos x="1472" y="1677"/>
                </a:cxn>
                <a:cxn ang="0">
                  <a:pos x="1483" y="1585"/>
                </a:cxn>
                <a:cxn ang="0">
                  <a:pos x="1497" y="1493"/>
                </a:cxn>
                <a:cxn ang="0">
                  <a:pos x="1515" y="1403"/>
                </a:cxn>
                <a:cxn ang="0">
                  <a:pos x="1538" y="1314"/>
                </a:cxn>
                <a:cxn ang="0">
                  <a:pos x="1565" y="1228"/>
                </a:cxn>
                <a:cxn ang="0">
                  <a:pos x="1594" y="1143"/>
                </a:cxn>
                <a:cxn ang="0">
                  <a:pos x="1628" y="1060"/>
                </a:cxn>
                <a:cxn ang="0">
                  <a:pos x="1664" y="980"/>
                </a:cxn>
                <a:cxn ang="0">
                  <a:pos x="1704" y="902"/>
                </a:cxn>
                <a:cxn ang="0">
                  <a:pos x="1749" y="826"/>
                </a:cxn>
                <a:cxn ang="0">
                  <a:pos x="1795" y="753"/>
                </a:cxn>
                <a:cxn ang="0">
                  <a:pos x="1846" y="682"/>
                </a:cxn>
                <a:cxn ang="0">
                  <a:pos x="1898" y="614"/>
                </a:cxn>
                <a:cxn ang="0">
                  <a:pos x="1955" y="550"/>
                </a:cxn>
                <a:cxn ang="0">
                  <a:pos x="2014" y="488"/>
                </a:cxn>
                <a:cxn ang="0">
                  <a:pos x="2075" y="428"/>
                </a:cxn>
                <a:cxn ang="0">
                  <a:pos x="2138" y="373"/>
                </a:cxn>
                <a:cxn ang="0">
                  <a:pos x="2204" y="320"/>
                </a:cxn>
                <a:cxn ang="0">
                  <a:pos x="2273" y="273"/>
                </a:cxn>
                <a:cxn ang="0">
                  <a:pos x="2344" y="227"/>
                </a:cxn>
                <a:cxn ang="0">
                  <a:pos x="2417" y="185"/>
                </a:cxn>
                <a:cxn ang="0">
                  <a:pos x="2492" y="148"/>
                </a:cxn>
                <a:cxn ang="0">
                  <a:pos x="2569" y="114"/>
                </a:cxn>
                <a:cxn ang="0">
                  <a:pos x="2647" y="85"/>
                </a:cxn>
                <a:cxn ang="0">
                  <a:pos x="2727" y="60"/>
                </a:cxn>
                <a:cxn ang="0">
                  <a:pos x="2810" y="39"/>
                </a:cxn>
                <a:cxn ang="0">
                  <a:pos x="2893" y="22"/>
                </a:cxn>
                <a:cxn ang="0">
                  <a:pos x="2978" y="11"/>
                </a:cxn>
                <a:cxn ang="0">
                  <a:pos x="3064" y="4"/>
                </a:cxn>
                <a:cxn ang="0">
                  <a:pos x="3150" y="0"/>
                </a:cxn>
                <a:cxn ang="0">
                  <a:pos x="4459" y="0"/>
                </a:cxn>
              </a:cxnLst>
              <a:rect l="0" t="0" r="r" b="b"/>
              <a:pathLst>
                <a:path w="4459" h="3791">
                  <a:moveTo>
                    <a:pt x="0" y="3791"/>
                  </a:moveTo>
                  <a:lnTo>
                    <a:pt x="0" y="3791"/>
                  </a:lnTo>
                  <a:lnTo>
                    <a:pt x="39" y="3789"/>
                  </a:lnTo>
                  <a:lnTo>
                    <a:pt x="76" y="3787"/>
                  </a:lnTo>
                  <a:lnTo>
                    <a:pt x="114" y="3784"/>
                  </a:lnTo>
                  <a:lnTo>
                    <a:pt x="151" y="3780"/>
                  </a:lnTo>
                  <a:lnTo>
                    <a:pt x="188" y="3775"/>
                  </a:lnTo>
                  <a:lnTo>
                    <a:pt x="225" y="3769"/>
                  </a:lnTo>
                  <a:lnTo>
                    <a:pt x="262" y="3761"/>
                  </a:lnTo>
                  <a:lnTo>
                    <a:pt x="297" y="3752"/>
                  </a:lnTo>
                  <a:lnTo>
                    <a:pt x="333" y="3741"/>
                  </a:lnTo>
                  <a:lnTo>
                    <a:pt x="368" y="3731"/>
                  </a:lnTo>
                  <a:lnTo>
                    <a:pt x="403" y="3718"/>
                  </a:lnTo>
                  <a:lnTo>
                    <a:pt x="439" y="3706"/>
                  </a:lnTo>
                  <a:lnTo>
                    <a:pt x="473" y="3692"/>
                  </a:lnTo>
                  <a:lnTo>
                    <a:pt x="506" y="3677"/>
                  </a:lnTo>
                  <a:lnTo>
                    <a:pt x="540" y="3660"/>
                  </a:lnTo>
                  <a:lnTo>
                    <a:pt x="574" y="3643"/>
                  </a:lnTo>
                  <a:lnTo>
                    <a:pt x="606" y="3624"/>
                  </a:lnTo>
                  <a:lnTo>
                    <a:pt x="639" y="3606"/>
                  </a:lnTo>
                  <a:lnTo>
                    <a:pt x="671" y="3584"/>
                  </a:lnTo>
                  <a:lnTo>
                    <a:pt x="702" y="3564"/>
                  </a:lnTo>
                  <a:lnTo>
                    <a:pt x="732" y="3541"/>
                  </a:lnTo>
                  <a:lnTo>
                    <a:pt x="763" y="3518"/>
                  </a:lnTo>
                  <a:lnTo>
                    <a:pt x="794" y="3495"/>
                  </a:lnTo>
                  <a:lnTo>
                    <a:pt x="823" y="3471"/>
                  </a:lnTo>
                  <a:lnTo>
                    <a:pt x="852" y="3444"/>
                  </a:lnTo>
                  <a:lnTo>
                    <a:pt x="882" y="3418"/>
                  </a:lnTo>
                  <a:lnTo>
                    <a:pt x="909" y="3391"/>
                  </a:lnTo>
                  <a:lnTo>
                    <a:pt x="937" y="3363"/>
                  </a:lnTo>
                  <a:lnTo>
                    <a:pt x="963" y="3334"/>
                  </a:lnTo>
                  <a:lnTo>
                    <a:pt x="989" y="3303"/>
                  </a:lnTo>
                  <a:lnTo>
                    <a:pt x="1015" y="3272"/>
                  </a:lnTo>
                  <a:lnTo>
                    <a:pt x="1040" y="3241"/>
                  </a:lnTo>
                  <a:lnTo>
                    <a:pt x="1065" y="3209"/>
                  </a:lnTo>
                  <a:lnTo>
                    <a:pt x="1089" y="3177"/>
                  </a:lnTo>
                  <a:lnTo>
                    <a:pt x="1112" y="3143"/>
                  </a:lnTo>
                  <a:lnTo>
                    <a:pt x="1135" y="3109"/>
                  </a:lnTo>
                  <a:lnTo>
                    <a:pt x="1178" y="3038"/>
                  </a:lnTo>
                  <a:lnTo>
                    <a:pt x="1220" y="2965"/>
                  </a:lnTo>
                  <a:lnTo>
                    <a:pt x="1257" y="2889"/>
                  </a:lnTo>
                  <a:lnTo>
                    <a:pt x="1292" y="2811"/>
                  </a:lnTo>
                  <a:lnTo>
                    <a:pt x="1325" y="2731"/>
                  </a:lnTo>
                  <a:lnTo>
                    <a:pt x="1354" y="2648"/>
                  </a:lnTo>
                  <a:lnTo>
                    <a:pt x="1380" y="2563"/>
                  </a:lnTo>
                  <a:lnTo>
                    <a:pt x="1403" y="2477"/>
                  </a:lnTo>
                  <a:lnTo>
                    <a:pt x="1412" y="2432"/>
                  </a:lnTo>
                  <a:lnTo>
                    <a:pt x="1421" y="2388"/>
                  </a:lnTo>
                  <a:lnTo>
                    <a:pt x="1431" y="2343"/>
                  </a:lnTo>
                  <a:lnTo>
                    <a:pt x="1438" y="2299"/>
                  </a:lnTo>
                  <a:lnTo>
                    <a:pt x="1445" y="2252"/>
                  </a:lnTo>
                  <a:lnTo>
                    <a:pt x="1451" y="2206"/>
                  </a:lnTo>
                  <a:lnTo>
                    <a:pt x="1455" y="2160"/>
                  </a:lnTo>
                  <a:lnTo>
                    <a:pt x="1460" y="2112"/>
                  </a:lnTo>
                  <a:lnTo>
                    <a:pt x="1463" y="2066"/>
                  </a:lnTo>
                  <a:lnTo>
                    <a:pt x="1465" y="2019"/>
                  </a:lnTo>
                  <a:lnTo>
                    <a:pt x="1466" y="1971"/>
                  </a:lnTo>
                  <a:lnTo>
                    <a:pt x="1466" y="1923"/>
                  </a:lnTo>
                  <a:lnTo>
                    <a:pt x="1465" y="1868"/>
                  </a:lnTo>
                  <a:lnTo>
                    <a:pt x="1465" y="1868"/>
                  </a:lnTo>
                  <a:lnTo>
                    <a:pt x="1466" y="1820"/>
                  </a:lnTo>
                  <a:lnTo>
                    <a:pt x="1466" y="1772"/>
                  </a:lnTo>
                  <a:lnTo>
                    <a:pt x="1469" y="1725"/>
                  </a:lnTo>
                  <a:lnTo>
                    <a:pt x="1472" y="1677"/>
                  </a:lnTo>
                  <a:lnTo>
                    <a:pt x="1477" y="1631"/>
                  </a:lnTo>
                  <a:lnTo>
                    <a:pt x="1483" y="1585"/>
                  </a:lnTo>
                  <a:lnTo>
                    <a:pt x="1489" y="1539"/>
                  </a:lnTo>
                  <a:lnTo>
                    <a:pt x="1497" y="1493"/>
                  </a:lnTo>
                  <a:lnTo>
                    <a:pt x="1506" y="1448"/>
                  </a:lnTo>
                  <a:lnTo>
                    <a:pt x="1515" y="1403"/>
                  </a:lnTo>
                  <a:lnTo>
                    <a:pt x="1526" y="1359"/>
                  </a:lnTo>
                  <a:lnTo>
                    <a:pt x="1538" y="1314"/>
                  </a:lnTo>
                  <a:lnTo>
                    <a:pt x="1551" y="1271"/>
                  </a:lnTo>
                  <a:lnTo>
                    <a:pt x="1565" y="1228"/>
                  </a:lnTo>
                  <a:lnTo>
                    <a:pt x="1578" y="1185"/>
                  </a:lnTo>
                  <a:lnTo>
                    <a:pt x="1594" y="1143"/>
                  </a:lnTo>
                  <a:lnTo>
                    <a:pt x="1611" y="1102"/>
                  </a:lnTo>
                  <a:lnTo>
                    <a:pt x="1628" y="1060"/>
                  </a:lnTo>
                  <a:lnTo>
                    <a:pt x="1646" y="1020"/>
                  </a:lnTo>
                  <a:lnTo>
                    <a:pt x="1664" y="980"/>
                  </a:lnTo>
                  <a:lnTo>
                    <a:pt x="1684" y="940"/>
                  </a:lnTo>
                  <a:lnTo>
                    <a:pt x="1704" y="902"/>
                  </a:lnTo>
                  <a:lnTo>
                    <a:pt x="1726" y="863"/>
                  </a:lnTo>
                  <a:lnTo>
                    <a:pt x="1749" y="826"/>
                  </a:lnTo>
                  <a:lnTo>
                    <a:pt x="1772" y="790"/>
                  </a:lnTo>
                  <a:lnTo>
                    <a:pt x="1795" y="753"/>
                  </a:lnTo>
                  <a:lnTo>
                    <a:pt x="1821" y="717"/>
                  </a:lnTo>
                  <a:lnTo>
                    <a:pt x="1846" y="682"/>
                  </a:lnTo>
                  <a:lnTo>
                    <a:pt x="1872" y="648"/>
                  </a:lnTo>
                  <a:lnTo>
                    <a:pt x="1898" y="614"/>
                  </a:lnTo>
                  <a:lnTo>
                    <a:pt x="1926" y="582"/>
                  </a:lnTo>
                  <a:lnTo>
                    <a:pt x="1955" y="550"/>
                  </a:lnTo>
                  <a:lnTo>
                    <a:pt x="1984" y="517"/>
                  </a:lnTo>
                  <a:lnTo>
                    <a:pt x="2014" y="488"/>
                  </a:lnTo>
                  <a:lnTo>
                    <a:pt x="2044" y="457"/>
                  </a:lnTo>
                  <a:lnTo>
                    <a:pt x="2075" y="428"/>
                  </a:lnTo>
                  <a:lnTo>
                    <a:pt x="2106" y="400"/>
                  </a:lnTo>
                  <a:lnTo>
                    <a:pt x="2138" y="373"/>
                  </a:lnTo>
                  <a:lnTo>
                    <a:pt x="2172" y="347"/>
                  </a:lnTo>
                  <a:lnTo>
                    <a:pt x="2204" y="320"/>
                  </a:lnTo>
                  <a:lnTo>
                    <a:pt x="2238" y="296"/>
                  </a:lnTo>
                  <a:lnTo>
                    <a:pt x="2273" y="273"/>
                  </a:lnTo>
                  <a:lnTo>
                    <a:pt x="2309" y="250"/>
                  </a:lnTo>
                  <a:lnTo>
                    <a:pt x="2344" y="227"/>
                  </a:lnTo>
                  <a:lnTo>
                    <a:pt x="2381" y="207"/>
                  </a:lnTo>
                  <a:lnTo>
                    <a:pt x="2417" y="185"/>
                  </a:lnTo>
                  <a:lnTo>
                    <a:pt x="2455" y="167"/>
                  </a:lnTo>
                  <a:lnTo>
                    <a:pt x="2492" y="148"/>
                  </a:lnTo>
                  <a:lnTo>
                    <a:pt x="2530" y="131"/>
                  </a:lnTo>
                  <a:lnTo>
                    <a:pt x="2569" y="114"/>
                  </a:lnTo>
                  <a:lnTo>
                    <a:pt x="2607" y="99"/>
                  </a:lnTo>
                  <a:lnTo>
                    <a:pt x="2647" y="85"/>
                  </a:lnTo>
                  <a:lnTo>
                    <a:pt x="2687" y="73"/>
                  </a:lnTo>
                  <a:lnTo>
                    <a:pt x="2727" y="60"/>
                  </a:lnTo>
                  <a:lnTo>
                    <a:pt x="2769" y="48"/>
                  </a:lnTo>
                  <a:lnTo>
                    <a:pt x="2810" y="39"/>
                  </a:lnTo>
                  <a:lnTo>
                    <a:pt x="2852" y="30"/>
                  </a:lnTo>
                  <a:lnTo>
                    <a:pt x="2893" y="22"/>
                  </a:lnTo>
                  <a:lnTo>
                    <a:pt x="2935" y="16"/>
                  </a:lnTo>
                  <a:lnTo>
                    <a:pt x="2978" y="11"/>
                  </a:lnTo>
                  <a:lnTo>
                    <a:pt x="3021" y="7"/>
                  </a:lnTo>
                  <a:lnTo>
                    <a:pt x="3064" y="4"/>
                  </a:lnTo>
                  <a:lnTo>
                    <a:pt x="3107" y="2"/>
                  </a:lnTo>
                  <a:lnTo>
                    <a:pt x="3150" y="0"/>
                  </a:lnTo>
                  <a:lnTo>
                    <a:pt x="3150" y="0"/>
                  </a:lnTo>
                  <a:lnTo>
                    <a:pt x="4459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B717DDB-2B22-4137-9F9C-81A9EADDD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2771775"/>
              <a:ext cx="3540125" cy="587375"/>
            </a:xfrm>
            <a:custGeom>
              <a:avLst/>
              <a:gdLst/>
              <a:ahLst/>
              <a:cxnLst>
                <a:cxn ang="0">
                  <a:pos x="0" y="740"/>
                </a:cxn>
                <a:cxn ang="0">
                  <a:pos x="0" y="740"/>
                </a:cxn>
                <a:cxn ang="0">
                  <a:pos x="77" y="738"/>
                </a:cxn>
                <a:cxn ang="0">
                  <a:pos x="154" y="736"/>
                </a:cxn>
                <a:cxn ang="0">
                  <a:pos x="233" y="735"/>
                </a:cxn>
                <a:cxn ang="0">
                  <a:pos x="311" y="732"/>
                </a:cxn>
                <a:cxn ang="0">
                  <a:pos x="468" y="721"/>
                </a:cxn>
                <a:cxn ang="0">
                  <a:pos x="625" y="709"/>
                </a:cxn>
                <a:cxn ang="0">
                  <a:pos x="780" y="693"/>
                </a:cxn>
                <a:cxn ang="0">
                  <a:pos x="934" y="673"/>
                </a:cxn>
                <a:cxn ang="0">
                  <a:pos x="1085" y="652"/>
                </a:cxn>
                <a:cxn ang="0">
                  <a:pos x="1231" y="627"/>
                </a:cxn>
                <a:cxn ang="0">
                  <a:pos x="1372" y="600"/>
                </a:cxn>
                <a:cxn ang="0">
                  <a:pos x="1506" y="570"/>
                </a:cxn>
                <a:cxn ang="0">
                  <a:pos x="1571" y="555"/>
                </a:cxn>
                <a:cxn ang="0">
                  <a:pos x="1632" y="540"/>
                </a:cxn>
                <a:cxn ang="0">
                  <a:pos x="1692" y="523"/>
                </a:cxn>
                <a:cxn ang="0">
                  <a:pos x="1751" y="506"/>
                </a:cxn>
                <a:cxn ang="0">
                  <a:pos x="1806" y="489"/>
                </a:cxn>
                <a:cxn ang="0">
                  <a:pos x="1858" y="470"/>
                </a:cxn>
                <a:cxn ang="0">
                  <a:pos x="1909" y="452"/>
                </a:cxn>
                <a:cxn ang="0">
                  <a:pos x="1957" y="433"/>
                </a:cxn>
                <a:cxn ang="0">
                  <a:pos x="2000" y="415"/>
                </a:cxn>
                <a:cxn ang="0">
                  <a:pos x="2041" y="397"/>
                </a:cxn>
                <a:cxn ang="0">
                  <a:pos x="2080" y="377"/>
                </a:cxn>
                <a:cxn ang="0">
                  <a:pos x="2114" y="357"/>
                </a:cxn>
                <a:cxn ang="0">
                  <a:pos x="2114" y="357"/>
                </a:cxn>
                <a:cxn ang="0">
                  <a:pos x="2147" y="338"/>
                </a:cxn>
                <a:cxn ang="0">
                  <a:pos x="2184" y="318"/>
                </a:cxn>
                <a:cxn ang="0">
                  <a:pos x="2223" y="300"/>
                </a:cxn>
                <a:cxn ang="0">
                  <a:pos x="2263" y="281"/>
                </a:cxn>
                <a:cxn ang="0">
                  <a:pos x="2306" y="264"/>
                </a:cxn>
                <a:cxn ang="0">
                  <a:pos x="2349" y="246"/>
                </a:cxn>
                <a:cxn ang="0">
                  <a:pos x="2395" y="229"/>
                </a:cxn>
                <a:cxn ang="0">
                  <a:pos x="2443" y="213"/>
                </a:cxn>
                <a:cxn ang="0">
                  <a:pos x="2543" y="181"/>
                </a:cxn>
                <a:cxn ang="0">
                  <a:pos x="2649" y="152"/>
                </a:cxn>
                <a:cxn ang="0">
                  <a:pos x="2758" y="124"/>
                </a:cxn>
                <a:cxn ang="0">
                  <a:pos x="2870" y="100"/>
                </a:cxn>
                <a:cxn ang="0">
                  <a:pos x="2986" y="77"/>
                </a:cxn>
                <a:cxn ang="0">
                  <a:pos x="3104" y="57"/>
                </a:cxn>
                <a:cxn ang="0">
                  <a:pos x="3222" y="40"/>
                </a:cxn>
                <a:cxn ang="0">
                  <a:pos x="3341" y="26"/>
                </a:cxn>
                <a:cxn ang="0">
                  <a:pos x="3459" y="15"/>
                </a:cxn>
                <a:cxn ang="0">
                  <a:pos x="3575" y="6"/>
                </a:cxn>
                <a:cxn ang="0">
                  <a:pos x="3688" y="1"/>
                </a:cxn>
                <a:cxn ang="0">
                  <a:pos x="3799" y="0"/>
                </a:cxn>
                <a:cxn ang="0">
                  <a:pos x="3799" y="0"/>
                </a:cxn>
                <a:cxn ang="0">
                  <a:pos x="4460" y="0"/>
                </a:cxn>
              </a:cxnLst>
              <a:rect l="0" t="0" r="r" b="b"/>
              <a:pathLst>
                <a:path w="4460" h="740">
                  <a:moveTo>
                    <a:pt x="0" y="740"/>
                  </a:moveTo>
                  <a:lnTo>
                    <a:pt x="0" y="740"/>
                  </a:lnTo>
                  <a:lnTo>
                    <a:pt x="77" y="738"/>
                  </a:lnTo>
                  <a:lnTo>
                    <a:pt x="154" y="736"/>
                  </a:lnTo>
                  <a:lnTo>
                    <a:pt x="233" y="735"/>
                  </a:lnTo>
                  <a:lnTo>
                    <a:pt x="311" y="732"/>
                  </a:lnTo>
                  <a:lnTo>
                    <a:pt x="468" y="721"/>
                  </a:lnTo>
                  <a:lnTo>
                    <a:pt x="625" y="709"/>
                  </a:lnTo>
                  <a:lnTo>
                    <a:pt x="780" y="693"/>
                  </a:lnTo>
                  <a:lnTo>
                    <a:pt x="934" y="673"/>
                  </a:lnTo>
                  <a:lnTo>
                    <a:pt x="1085" y="652"/>
                  </a:lnTo>
                  <a:lnTo>
                    <a:pt x="1231" y="627"/>
                  </a:lnTo>
                  <a:lnTo>
                    <a:pt x="1372" y="600"/>
                  </a:lnTo>
                  <a:lnTo>
                    <a:pt x="1506" y="570"/>
                  </a:lnTo>
                  <a:lnTo>
                    <a:pt x="1571" y="555"/>
                  </a:lnTo>
                  <a:lnTo>
                    <a:pt x="1632" y="540"/>
                  </a:lnTo>
                  <a:lnTo>
                    <a:pt x="1692" y="523"/>
                  </a:lnTo>
                  <a:lnTo>
                    <a:pt x="1751" y="506"/>
                  </a:lnTo>
                  <a:lnTo>
                    <a:pt x="1806" y="489"/>
                  </a:lnTo>
                  <a:lnTo>
                    <a:pt x="1858" y="470"/>
                  </a:lnTo>
                  <a:lnTo>
                    <a:pt x="1909" y="452"/>
                  </a:lnTo>
                  <a:lnTo>
                    <a:pt x="1957" y="433"/>
                  </a:lnTo>
                  <a:lnTo>
                    <a:pt x="2000" y="415"/>
                  </a:lnTo>
                  <a:lnTo>
                    <a:pt x="2041" y="397"/>
                  </a:lnTo>
                  <a:lnTo>
                    <a:pt x="2080" y="377"/>
                  </a:lnTo>
                  <a:lnTo>
                    <a:pt x="2114" y="357"/>
                  </a:lnTo>
                  <a:lnTo>
                    <a:pt x="2114" y="357"/>
                  </a:lnTo>
                  <a:lnTo>
                    <a:pt x="2147" y="338"/>
                  </a:lnTo>
                  <a:lnTo>
                    <a:pt x="2184" y="318"/>
                  </a:lnTo>
                  <a:lnTo>
                    <a:pt x="2223" y="300"/>
                  </a:lnTo>
                  <a:lnTo>
                    <a:pt x="2263" y="281"/>
                  </a:lnTo>
                  <a:lnTo>
                    <a:pt x="2306" y="264"/>
                  </a:lnTo>
                  <a:lnTo>
                    <a:pt x="2349" y="246"/>
                  </a:lnTo>
                  <a:lnTo>
                    <a:pt x="2395" y="229"/>
                  </a:lnTo>
                  <a:lnTo>
                    <a:pt x="2443" y="213"/>
                  </a:lnTo>
                  <a:lnTo>
                    <a:pt x="2543" y="181"/>
                  </a:lnTo>
                  <a:lnTo>
                    <a:pt x="2649" y="152"/>
                  </a:lnTo>
                  <a:lnTo>
                    <a:pt x="2758" y="124"/>
                  </a:lnTo>
                  <a:lnTo>
                    <a:pt x="2870" y="100"/>
                  </a:lnTo>
                  <a:lnTo>
                    <a:pt x="2986" y="77"/>
                  </a:lnTo>
                  <a:lnTo>
                    <a:pt x="3104" y="57"/>
                  </a:lnTo>
                  <a:lnTo>
                    <a:pt x="3222" y="40"/>
                  </a:lnTo>
                  <a:lnTo>
                    <a:pt x="3341" y="26"/>
                  </a:lnTo>
                  <a:lnTo>
                    <a:pt x="3459" y="15"/>
                  </a:lnTo>
                  <a:lnTo>
                    <a:pt x="3575" y="6"/>
                  </a:lnTo>
                  <a:lnTo>
                    <a:pt x="3688" y="1"/>
                  </a:lnTo>
                  <a:lnTo>
                    <a:pt x="3799" y="0"/>
                  </a:lnTo>
                  <a:lnTo>
                    <a:pt x="3799" y="0"/>
                  </a:lnTo>
                  <a:lnTo>
                    <a:pt x="4460" y="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DD46110A-01B9-4D5E-87AC-F8A761D9D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48"/>
              <a:ext cx="3617912" cy="52619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6" y="1"/>
                </a:cxn>
                <a:cxn ang="0">
                  <a:pos x="151" y="9"/>
                </a:cxn>
                <a:cxn ang="0">
                  <a:pos x="225" y="21"/>
                </a:cxn>
                <a:cxn ang="0">
                  <a:pos x="297" y="37"/>
                </a:cxn>
                <a:cxn ang="0">
                  <a:pos x="368" y="58"/>
                </a:cxn>
                <a:cxn ang="0">
                  <a:pos x="439" y="83"/>
                </a:cxn>
                <a:cxn ang="0">
                  <a:pos x="506" y="114"/>
                </a:cxn>
                <a:cxn ang="0">
                  <a:pos x="574" y="146"/>
                </a:cxn>
                <a:cxn ang="0">
                  <a:pos x="639" y="184"/>
                </a:cxn>
                <a:cxn ang="0">
                  <a:pos x="702" y="226"/>
                </a:cxn>
                <a:cxn ang="0">
                  <a:pos x="763" y="270"/>
                </a:cxn>
                <a:cxn ang="0">
                  <a:pos x="823" y="320"/>
                </a:cxn>
                <a:cxn ang="0">
                  <a:pos x="882" y="372"/>
                </a:cxn>
                <a:cxn ang="0">
                  <a:pos x="937" y="427"/>
                </a:cxn>
                <a:cxn ang="0">
                  <a:pos x="989" y="486"/>
                </a:cxn>
                <a:cxn ang="0">
                  <a:pos x="1040" y="547"/>
                </a:cxn>
                <a:cxn ang="0">
                  <a:pos x="1089" y="612"/>
                </a:cxn>
                <a:cxn ang="0">
                  <a:pos x="1135" y="680"/>
                </a:cxn>
                <a:cxn ang="0">
                  <a:pos x="1220" y="824"/>
                </a:cxn>
                <a:cxn ang="0">
                  <a:pos x="1292" y="978"/>
                </a:cxn>
                <a:cxn ang="0">
                  <a:pos x="1354" y="1141"/>
                </a:cxn>
                <a:cxn ang="0">
                  <a:pos x="1403" y="1313"/>
                </a:cxn>
                <a:cxn ang="0">
                  <a:pos x="1421" y="1401"/>
                </a:cxn>
                <a:cxn ang="0">
                  <a:pos x="1438" y="1492"/>
                </a:cxn>
                <a:cxn ang="0">
                  <a:pos x="1451" y="1583"/>
                </a:cxn>
                <a:cxn ang="0">
                  <a:pos x="1460" y="1676"/>
                </a:cxn>
                <a:cxn ang="0">
                  <a:pos x="1465" y="1770"/>
                </a:cxn>
                <a:cxn ang="0">
                  <a:pos x="1466" y="1866"/>
                </a:cxn>
                <a:cxn ang="0">
                  <a:pos x="1465" y="1921"/>
                </a:cxn>
                <a:cxn ang="0">
                  <a:pos x="1466" y="2016"/>
                </a:cxn>
                <a:cxn ang="0">
                  <a:pos x="1472" y="2112"/>
                </a:cxn>
                <a:cxn ang="0">
                  <a:pos x="1483" y="2204"/>
                </a:cxn>
                <a:cxn ang="0">
                  <a:pos x="1497" y="2295"/>
                </a:cxn>
                <a:cxn ang="0">
                  <a:pos x="1515" y="2386"/>
                </a:cxn>
                <a:cxn ang="0">
                  <a:pos x="1538" y="2473"/>
                </a:cxn>
                <a:cxn ang="0">
                  <a:pos x="1565" y="2559"/>
                </a:cxn>
                <a:cxn ang="0">
                  <a:pos x="1594" y="2644"/>
                </a:cxn>
                <a:cxn ang="0">
                  <a:pos x="1628" y="2725"/>
                </a:cxn>
                <a:cxn ang="0">
                  <a:pos x="1664" y="2805"/>
                </a:cxn>
                <a:cxn ang="0">
                  <a:pos x="1704" y="2882"/>
                </a:cxn>
                <a:cxn ang="0">
                  <a:pos x="1749" y="2958"/>
                </a:cxn>
                <a:cxn ang="0">
                  <a:pos x="1795" y="3030"/>
                </a:cxn>
                <a:cxn ang="0">
                  <a:pos x="1846" y="3099"/>
                </a:cxn>
                <a:cxn ang="0">
                  <a:pos x="1898" y="3167"/>
                </a:cxn>
                <a:cxn ang="0">
                  <a:pos x="1955" y="3230"/>
                </a:cxn>
                <a:cxn ang="0">
                  <a:pos x="2014" y="3291"/>
                </a:cxn>
                <a:cxn ang="0">
                  <a:pos x="2075" y="3350"/>
                </a:cxn>
                <a:cxn ang="0">
                  <a:pos x="2138" y="3404"/>
                </a:cxn>
                <a:cxn ang="0">
                  <a:pos x="2204" y="3456"/>
                </a:cxn>
                <a:cxn ang="0">
                  <a:pos x="2273" y="3504"/>
                </a:cxn>
                <a:cxn ang="0">
                  <a:pos x="2344" y="3548"/>
                </a:cxn>
                <a:cxn ang="0">
                  <a:pos x="2417" y="3588"/>
                </a:cxn>
                <a:cxn ang="0">
                  <a:pos x="2492" y="3625"/>
                </a:cxn>
                <a:cxn ang="0">
                  <a:pos x="2569" y="3659"/>
                </a:cxn>
                <a:cxn ang="0">
                  <a:pos x="2647" y="3687"/>
                </a:cxn>
                <a:cxn ang="0">
                  <a:pos x="2727" y="3711"/>
                </a:cxn>
                <a:cxn ang="0">
                  <a:pos x="2810" y="3733"/>
                </a:cxn>
                <a:cxn ang="0">
                  <a:pos x="2893" y="3748"/>
                </a:cxn>
                <a:cxn ang="0">
                  <a:pos x="2978" y="3761"/>
                </a:cxn>
                <a:cxn ang="0">
                  <a:pos x="3064" y="3767"/>
                </a:cxn>
                <a:cxn ang="0">
                  <a:pos x="3150" y="3770"/>
                </a:cxn>
                <a:cxn ang="0">
                  <a:pos x="4459" y="3770"/>
                </a:cxn>
              </a:cxnLst>
              <a:rect l="0" t="0" r="r" b="b"/>
              <a:pathLst>
                <a:path w="4459" h="377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76" y="1"/>
                  </a:lnTo>
                  <a:lnTo>
                    <a:pt x="114" y="4"/>
                  </a:lnTo>
                  <a:lnTo>
                    <a:pt x="151" y="9"/>
                  </a:lnTo>
                  <a:lnTo>
                    <a:pt x="188" y="14"/>
                  </a:lnTo>
                  <a:lnTo>
                    <a:pt x="225" y="21"/>
                  </a:lnTo>
                  <a:lnTo>
                    <a:pt x="262" y="29"/>
                  </a:lnTo>
                  <a:lnTo>
                    <a:pt x="297" y="37"/>
                  </a:lnTo>
                  <a:lnTo>
                    <a:pt x="333" y="47"/>
                  </a:lnTo>
                  <a:lnTo>
                    <a:pt x="368" y="58"/>
                  </a:lnTo>
                  <a:lnTo>
                    <a:pt x="403" y="71"/>
                  </a:lnTo>
                  <a:lnTo>
                    <a:pt x="439" y="83"/>
                  </a:lnTo>
                  <a:lnTo>
                    <a:pt x="473" y="98"/>
                  </a:lnTo>
                  <a:lnTo>
                    <a:pt x="506" y="114"/>
                  </a:lnTo>
                  <a:lnTo>
                    <a:pt x="540" y="129"/>
                  </a:lnTo>
                  <a:lnTo>
                    <a:pt x="574" y="146"/>
                  </a:lnTo>
                  <a:lnTo>
                    <a:pt x="606" y="164"/>
                  </a:lnTo>
                  <a:lnTo>
                    <a:pt x="639" y="184"/>
                  </a:lnTo>
                  <a:lnTo>
                    <a:pt x="671" y="204"/>
                  </a:lnTo>
                  <a:lnTo>
                    <a:pt x="702" y="226"/>
                  </a:lnTo>
                  <a:lnTo>
                    <a:pt x="732" y="247"/>
                  </a:lnTo>
                  <a:lnTo>
                    <a:pt x="763" y="270"/>
                  </a:lnTo>
                  <a:lnTo>
                    <a:pt x="794" y="294"/>
                  </a:lnTo>
                  <a:lnTo>
                    <a:pt x="823" y="320"/>
                  </a:lnTo>
                  <a:lnTo>
                    <a:pt x="852" y="344"/>
                  </a:lnTo>
                  <a:lnTo>
                    <a:pt x="882" y="372"/>
                  </a:lnTo>
                  <a:lnTo>
                    <a:pt x="909" y="398"/>
                  </a:lnTo>
                  <a:lnTo>
                    <a:pt x="937" y="427"/>
                  </a:lnTo>
                  <a:lnTo>
                    <a:pt x="963" y="457"/>
                  </a:lnTo>
                  <a:lnTo>
                    <a:pt x="989" y="486"/>
                  </a:lnTo>
                  <a:lnTo>
                    <a:pt x="1015" y="517"/>
                  </a:lnTo>
                  <a:lnTo>
                    <a:pt x="1040" y="547"/>
                  </a:lnTo>
                  <a:lnTo>
                    <a:pt x="1065" y="580"/>
                  </a:lnTo>
                  <a:lnTo>
                    <a:pt x="1089" y="612"/>
                  </a:lnTo>
                  <a:lnTo>
                    <a:pt x="1112" y="646"/>
                  </a:lnTo>
                  <a:lnTo>
                    <a:pt x="1135" y="680"/>
                  </a:lnTo>
                  <a:lnTo>
                    <a:pt x="1178" y="750"/>
                  </a:lnTo>
                  <a:lnTo>
                    <a:pt x="1220" y="824"/>
                  </a:lnTo>
                  <a:lnTo>
                    <a:pt x="1257" y="900"/>
                  </a:lnTo>
                  <a:lnTo>
                    <a:pt x="1292" y="978"/>
                  </a:lnTo>
                  <a:lnTo>
                    <a:pt x="1325" y="1058"/>
                  </a:lnTo>
                  <a:lnTo>
                    <a:pt x="1354" y="1141"/>
                  </a:lnTo>
                  <a:lnTo>
                    <a:pt x="1380" y="1226"/>
                  </a:lnTo>
                  <a:lnTo>
                    <a:pt x="1403" y="1313"/>
                  </a:lnTo>
                  <a:lnTo>
                    <a:pt x="1412" y="1356"/>
                  </a:lnTo>
                  <a:lnTo>
                    <a:pt x="1421" y="1401"/>
                  </a:lnTo>
                  <a:lnTo>
                    <a:pt x="1431" y="1446"/>
                  </a:lnTo>
                  <a:lnTo>
                    <a:pt x="1438" y="1492"/>
                  </a:lnTo>
                  <a:lnTo>
                    <a:pt x="1445" y="1536"/>
                  </a:lnTo>
                  <a:lnTo>
                    <a:pt x="1451" y="1583"/>
                  </a:lnTo>
                  <a:lnTo>
                    <a:pt x="1455" y="1629"/>
                  </a:lnTo>
                  <a:lnTo>
                    <a:pt x="1460" y="1676"/>
                  </a:lnTo>
                  <a:lnTo>
                    <a:pt x="1463" y="1723"/>
                  </a:lnTo>
                  <a:lnTo>
                    <a:pt x="1465" y="1770"/>
                  </a:lnTo>
                  <a:lnTo>
                    <a:pt x="1466" y="1818"/>
                  </a:lnTo>
                  <a:lnTo>
                    <a:pt x="1466" y="1866"/>
                  </a:lnTo>
                  <a:lnTo>
                    <a:pt x="1465" y="1921"/>
                  </a:lnTo>
                  <a:lnTo>
                    <a:pt x="1465" y="1921"/>
                  </a:lnTo>
                  <a:lnTo>
                    <a:pt x="1466" y="1969"/>
                  </a:lnTo>
                  <a:lnTo>
                    <a:pt x="1466" y="2016"/>
                  </a:lnTo>
                  <a:lnTo>
                    <a:pt x="1469" y="2064"/>
                  </a:lnTo>
                  <a:lnTo>
                    <a:pt x="1472" y="2112"/>
                  </a:lnTo>
                  <a:lnTo>
                    <a:pt x="1477" y="2158"/>
                  </a:lnTo>
                  <a:lnTo>
                    <a:pt x="1483" y="2204"/>
                  </a:lnTo>
                  <a:lnTo>
                    <a:pt x="1489" y="2250"/>
                  </a:lnTo>
                  <a:lnTo>
                    <a:pt x="1497" y="2295"/>
                  </a:lnTo>
                  <a:lnTo>
                    <a:pt x="1506" y="2341"/>
                  </a:lnTo>
                  <a:lnTo>
                    <a:pt x="1515" y="2386"/>
                  </a:lnTo>
                  <a:lnTo>
                    <a:pt x="1526" y="2429"/>
                  </a:lnTo>
                  <a:lnTo>
                    <a:pt x="1538" y="2473"/>
                  </a:lnTo>
                  <a:lnTo>
                    <a:pt x="1551" y="2516"/>
                  </a:lnTo>
                  <a:lnTo>
                    <a:pt x="1565" y="2559"/>
                  </a:lnTo>
                  <a:lnTo>
                    <a:pt x="1578" y="2601"/>
                  </a:lnTo>
                  <a:lnTo>
                    <a:pt x="1594" y="2644"/>
                  </a:lnTo>
                  <a:lnTo>
                    <a:pt x="1611" y="2684"/>
                  </a:lnTo>
                  <a:lnTo>
                    <a:pt x="1628" y="2725"/>
                  </a:lnTo>
                  <a:lnTo>
                    <a:pt x="1646" y="2765"/>
                  </a:lnTo>
                  <a:lnTo>
                    <a:pt x="1664" y="2805"/>
                  </a:lnTo>
                  <a:lnTo>
                    <a:pt x="1684" y="2844"/>
                  </a:lnTo>
                  <a:lnTo>
                    <a:pt x="1704" y="2882"/>
                  </a:lnTo>
                  <a:lnTo>
                    <a:pt x="1726" y="2921"/>
                  </a:lnTo>
                  <a:lnTo>
                    <a:pt x="1749" y="2958"/>
                  </a:lnTo>
                  <a:lnTo>
                    <a:pt x="1772" y="2995"/>
                  </a:lnTo>
                  <a:lnTo>
                    <a:pt x="1795" y="3030"/>
                  </a:lnTo>
                  <a:lnTo>
                    <a:pt x="1821" y="3065"/>
                  </a:lnTo>
                  <a:lnTo>
                    <a:pt x="1846" y="3099"/>
                  </a:lnTo>
                  <a:lnTo>
                    <a:pt x="1872" y="3133"/>
                  </a:lnTo>
                  <a:lnTo>
                    <a:pt x="1898" y="3167"/>
                  </a:lnTo>
                  <a:lnTo>
                    <a:pt x="1926" y="3199"/>
                  </a:lnTo>
                  <a:lnTo>
                    <a:pt x="1955" y="3230"/>
                  </a:lnTo>
                  <a:lnTo>
                    <a:pt x="1984" y="3262"/>
                  </a:lnTo>
                  <a:lnTo>
                    <a:pt x="2014" y="3291"/>
                  </a:lnTo>
                  <a:lnTo>
                    <a:pt x="2044" y="3321"/>
                  </a:lnTo>
                  <a:lnTo>
                    <a:pt x="2075" y="3350"/>
                  </a:lnTo>
                  <a:lnTo>
                    <a:pt x="2106" y="3378"/>
                  </a:lnTo>
                  <a:lnTo>
                    <a:pt x="2138" y="3404"/>
                  </a:lnTo>
                  <a:lnTo>
                    <a:pt x="2172" y="3430"/>
                  </a:lnTo>
                  <a:lnTo>
                    <a:pt x="2204" y="3456"/>
                  </a:lnTo>
                  <a:lnTo>
                    <a:pt x="2238" y="3481"/>
                  </a:lnTo>
                  <a:lnTo>
                    <a:pt x="2273" y="3504"/>
                  </a:lnTo>
                  <a:lnTo>
                    <a:pt x="2309" y="3527"/>
                  </a:lnTo>
                  <a:lnTo>
                    <a:pt x="2344" y="3548"/>
                  </a:lnTo>
                  <a:lnTo>
                    <a:pt x="2381" y="3568"/>
                  </a:lnTo>
                  <a:lnTo>
                    <a:pt x="2417" y="3588"/>
                  </a:lnTo>
                  <a:lnTo>
                    <a:pt x="2455" y="3607"/>
                  </a:lnTo>
                  <a:lnTo>
                    <a:pt x="2492" y="3625"/>
                  </a:lnTo>
                  <a:lnTo>
                    <a:pt x="2530" y="3642"/>
                  </a:lnTo>
                  <a:lnTo>
                    <a:pt x="2569" y="3659"/>
                  </a:lnTo>
                  <a:lnTo>
                    <a:pt x="2607" y="3673"/>
                  </a:lnTo>
                  <a:lnTo>
                    <a:pt x="2647" y="3687"/>
                  </a:lnTo>
                  <a:lnTo>
                    <a:pt x="2687" y="3701"/>
                  </a:lnTo>
                  <a:lnTo>
                    <a:pt x="2727" y="3711"/>
                  </a:lnTo>
                  <a:lnTo>
                    <a:pt x="2769" y="3722"/>
                  </a:lnTo>
                  <a:lnTo>
                    <a:pt x="2810" y="3733"/>
                  </a:lnTo>
                  <a:lnTo>
                    <a:pt x="2852" y="3741"/>
                  </a:lnTo>
                  <a:lnTo>
                    <a:pt x="2893" y="3748"/>
                  </a:lnTo>
                  <a:lnTo>
                    <a:pt x="2935" y="3754"/>
                  </a:lnTo>
                  <a:lnTo>
                    <a:pt x="2978" y="3761"/>
                  </a:lnTo>
                  <a:lnTo>
                    <a:pt x="3021" y="3765"/>
                  </a:lnTo>
                  <a:lnTo>
                    <a:pt x="3064" y="3767"/>
                  </a:lnTo>
                  <a:lnTo>
                    <a:pt x="3107" y="3770"/>
                  </a:lnTo>
                  <a:lnTo>
                    <a:pt x="3150" y="3770"/>
                  </a:lnTo>
                  <a:lnTo>
                    <a:pt x="3150" y="3770"/>
                  </a:lnTo>
                  <a:lnTo>
                    <a:pt x="4459" y="3770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E31EF0E7-82A8-42EA-BB72-D0A34A00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337" y="3397250"/>
              <a:ext cx="3540125" cy="593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7" y="0"/>
                </a:cxn>
                <a:cxn ang="0">
                  <a:pos x="154" y="1"/>
                </a:cxn>
                <a:cxn ang="0">
                  <a:pos x="233" y="3"/>
                </a:cxn>
                <a:cxn ang="0">
                  <a:pos x="311" y="7"/>
                </a:cxn>
                <a:cxn ang="0">
                  <a:pos x="468" y="17"/>
                </a:cxn>
                <a:cxn ang="0">
                  <a:pos x="625" y="29"/>
                </a:cxn>
                <a:cxn ang="0">
                  <a:pos x="780" y="46"/>
                </a:cxn>
                <a:cxn ang="0">
                  <a:pos x="934" y="64"/>
                </a:cxn>
                <a:cxn ang="0">
                  <a:pos x="1085" y="86"/>
                </a:cxn>
                <a:cxn ang="0">
                  <a:pos x="1231" y="111"/>
                </a:cxn>
                <a:cxn ang="0">
                  <a:pos x="1372" y="138"/>
                </a:cxn>
                <a:cxn ang="0">
                  <a:pos x="1506" y="167"/>
                </a:cxn>
                <a:cxn ang="0">
                  <a:pos x="1571" y="183"/>
                </a:cxn>
                <a:cxn ang="0">
                  <a:pos x="1632" y="200"/>
                </a:cxn>
                <a:cxn ang="0">
                  <a:pos x="1692" y="215"/>
                </a:cxn>
                <a:cxn ang="0">
                  <a:pos x="1751" y="232"/>
                </a:cxn>
                <a:cxn ang="0">
                  <a:pos x="1806" y="251"/>
                </a:cxn>
                <a:cxn ang="0">
                  <a:pos x="1858" y="267"/>
                </a:cxn>
                <a:cxn ang="0">
                  <a:pos x="1909" y="286"/>
                </a:cxn>
                <a:cxn ang="0">
                  <a:pos x="1957" y="304"/>
                </a:cxn>
                <a:cxn ang="0">
                  <a:pos x="2000" y="323"/>
                </a:cxn>
                <a:cxn ang="0">
                  <a:pos x="2041" y="341"/>
                </a:cxn>
                <a:cxn ang="0">
                  <a:pos x="2080" y="361"/>
                </a:cxn>
                <a:cxn ang="0">
                  <a:pos x="2114" y="381"/>
                </a:cxn>
                <a:cxn ang="0">
                  <a:pos x="2114" y="381"/>
                </a:cxn>
                <a:cxn ang="0">
                  <a:pos x="2147" y="400"/>
                </a:cxn>
                <a:cxn ang="0">
                  <a:pos x="2184" y="420"/>
                </a:cxn>
                <a:cxn ang="0">
                  <a:pos x="2223" y="438"/>
                </a:cxn>
                <a:cxn ang="0">
                  <a:pos x="2263" y="457"/>
                </a:cxn>
                <a:cxn ang="0">
                  <a:pos x="2306" y="475"/>
                </a:cxn>
                <a:cxn ang="0">
                  <a:pos x="2349" y="492"/>
                </a:cxn>
                <a:cxn ang="0">
                  <a:pos x="2395" y="510"/>
                </a:cxn>
                <a:cxn ang="0">
                  <a:pos x="2443" y="526"/>
                </a:cxn>
                <a:cxn ang="0">
                  <a:pos x="2543" y="558"/>
                </a:cxn>
                <a:cxn ang="0">
                  <a:pos x="2649" y="589"/>
                </a:cxn>
                <a:cxn ang="0">
                  <a:pos x="2758" y="617"/>
                </a:cxn>
                <a:cxn ang="0">
                  <a:pos x="2870" y="643"/>
                </a:cxn>
                <a:cxn ang="0">
                  <a:pos x="2986" y="666"/>
                </a:cxn>
                <a:cxn ang="0">
                  <a:pos x="3104" y="686"/>
                </a:cxn>
                <a:cxn ang="0">
                  <a:pos x="3222" y="704"/>
                </a:cxn>
                <a:cxn ang="0">
                  <a:pos x="3341" y="720"/>
                </a:cxn>
                <a:cxn ang="0">
                  <a:pos x="3459" y="730"/>
                </a:cxn>
                <a:cxn ang="0">
                  <a:pos x="3575" y="740"/>
                </a:cxn>
                <a:cxn ang="0">
                  <a:pos x="3688" y="744"/>
                </a:cxn>
                <a:cxn ang="0">
                  <a:pos x="3799" y="747"/>
                </a:cxn>
                <a:cxn ang="0">
                  <a:pos x="3799" y="747"/>
                </a:cxn>
                <a:cxn ang="0">
                  <a:pos x="4460" y="747"/>
                </a:cxn>
              </a:cxnLst>
              <a:rect l="0" t="0" r="r" b="b"/>
              <a:pathLst>
                <a:path w="4460" h="747">
                  <a:moveTo>
                    <a:pt x="0" y="0"/>
                  </a:moveTo>
                  <a:lnTo>
                    <a:pt x="0" y="0"/>
                  </a:lnTo>
                  <a:lnTo>
                    <a:pt x="77" y="0"/>
                  </a:lnTo>
                  <a:lnTo>
                    <a:pt x="154" y="1"/>
                  </a:lnTo>
                  <a:lnTo>
                    <a:pt x="233" y="3"/>
                  </a:lnTo>
                  <a:lnTo>
                    <a:pt x="311" y="7"/>
                  </a:lnTo>
                  <a:lnTo>
                    <a:pt x="468" y="17"/>
                  </a:lnTo>
                  <a:lnTo>
                    <a:pt x="625" y="29"/>
                  </a:lnTo>
                  <a:lnTo>
                    <a:pt x="780" y="46"/>
                  </a:lnTo>
                  <a:lnTo>
                    <a:pt x="934" y="64"/>
                  </a:lnTo>
                  <a:lnTo>
                    <a:pt x="1085" y="86"/>
                  </a:lnTo>
                  <a:lnTo>
                    <a:pt x="1231" y="111"/>
                  </a:lnTo>
                  <a:lnTo>
                    <a:pt x="1372" y="138"/>
                  </a:lnTo>
                  <a:lnTo>
                    <a:pt x="1506" y="167"/>
                  </a:lnTo>
                  <a:lnTo>
                    <a:pt x="1571" y="183"/>
                  </a:lnTo>
                  <a:lnTo>
                    <a:pt x="1632" y="200"/>
                  </a:lnTo>
                  <a:lnTo>
                    <a:pt x="1692" y="215"/>
                  </a:lnTo>
                  <a:lnTo>
                    <a:pt x="1751" y="232"/>
                  </a:lnTo>
                  <a:lnTo>
                    <a:pt x="1806" y="251"/>
                  </a:lnTo>
                  <a:lnTo>
                    <a:pt x="1858" y="267"/>
                  </a:lnTo>
                  <a:lnTo>
                    <a:pt x="1909" y="286"/>
                  </a:lnTo>
                  <a:lnTo>
                    <a:pt x="1957" y="304"/>
                  </a:lnTo>
                  <a:lnTo>
                    <a:pt x="2000" y="323"/>
                  </a:lnTo>
                  <a:lnTo>
                    <a:pt x="2041" y="341"/>
                  </a:lnTo>
                  <a:lnTo>
                    <a:pt x="2080" y="361"/>
                  </a:lnTo>
                  <a:lnTo>
                    <a:pt x="2114" y="381"/>
                  </a:lnTo>
                  <a:lnTo>
                    <a:pt x="2114" y="381"/>
                  </a:lnTo>
                  <a:lnTo>
                    <a:pt x="2147" y="400"/>
                  </a:lnTo>
                  <a:lnTo>
                    <a:pt x="2184" y="420"/>
                  </a:lnTo>
                  <a:lnTo>
                    <a:pt x="2223" y="438"/>
                  </a:lnTo>
                  <a:lnTo>
                    <a:pt x="2263" y="457"/>
                  </a:lnTo>
                  <a:lnTo>
                    <a:pt x="2306" y="475"/>
                  </a:lnTo>
                  <a:lnTo>
                    <a:pt x="2349" y="492"/>
                  </a:lnTo>
                  <a:lnTo>
                    <a:pt x="2395" y="510"/>
                  </a:lnTo>
                  <a:lnTo>
                    <a:pt x="2443" y="526"/>
                  </a:lnTo>
                  <a:lnTo>
                    <a:pt x="2543" y="558"/>
                  </a:lnTo>
                  <a:lnTo>
                    <a:pt x="2649" y="589"/>
                  </a:lnTo>
                  <a:lnTo>
                    <a:pt x="2758" y="617"/>
                  </a:lnTo>
                  <a:lnTo>
                    <a:pt x="2870" y="643"/>
                  </a:lnTo>
                  <a:lnTo>
                    <a:pt x="2986" y="666"/>
                  </a:lnTo>
                  <a:lnTo>
                    <a:pt x="3104" y="686"/>
                  </a:lnTo>
                  <a:lnTo>
                    <a:pt x="3222" y="704"/>
                  </a:lnTo>
                  <a:lnTo>
                    <a:pt x="3341" y="720"/>
                  </a:lnTo>
                  <a:lnTo>
                    <a:pt x="3459" y="730"/>
                  </a:lnTo>
                  <a:lnTo>
                    <a:pt x="3575" y="740"/>
                  </a:lnTo>
                  <a:lnTo>
                    <a:pt x="3688" y="744"/>
                  </a:lnTo>
                  <a:lnTo>
                    <a:pt x="3799" y="747"/>
                  </a:lnTo>
                  <a:lnTo>
                    <a:pt x="3799" y="747"/>
                  </a:lnTo>
                  <a:lnTo>
                    <a:pt x="4460" y="747"/>
                  </a:lnTo>
                </a:path>
              </a:pathLst>
            </a:custGeom>
            <a:no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076D946C-BCAF-473C-8B08-B4F42B302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5" y="-109537"/>
              <a:ext cx="303213" cy="9540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83" y="600"/>
                </a:cxn>
                <a:cxn ang="0">
                  <a:pos x="5" y="1202"/>
                </a:cxn>
                <a:cxn ang="0">
                  <a:pos x="0" y="1202"/>
                </a:cxn>
                <a:cxn ang="0">
                  <a:pos x="0" y="0"/>
                </a:cxn>
                <a:cxn ang="0">
                  <a:pos x="5" y="0"/>
                </a:cxn>
              </a:cxnLst>
              <a:rect l="0" t="0" r="r" b="b"/>
              <a:pathLst>
                <a:path w="383" h="1202">
                  <a:moveTo>
                    <a:pt x="5" y="0"/>
                  </a:moveTo>
                  <a:lnTo>
                    <a:pt x="383" y="600"/>
                  </a:lnTo>
                  <a:lnTo>
                    <a:pt x="5" y="1202"/>
                  </a:lnTo>
                  <a:lnTo>
                    <a:pt x="0" y="1202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 descr="Straight road">
            <a:extLst>
              <a:ext uri="{FF2B5EF4-FFF2-40B4-BE49-F238E27FC236}">
                <a16:creationId xmlns:a16="http://schemas.microsoft.com/office/drawing/2014/main" id="{BFF1AD43-1EA3-42BF-8477-709185CDB3DF}"/>
              </a:ext>
            </a:extLst>
          </p:cNvPr>
          <p:cNvGrpSpPr/>
          <p:nvPr userDrawn="1"/>
        </p:nvGrpSpPr>
        <p:grpSpPr>
          <a:xfrm>
            <a:off x="2569609" y="1504874"/>
            <a:ext cx="1982320" cy="382786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FFAC9B26-5DA8-4E54-A687-475028FE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4">
              <a:extLst>
                <a:ext uri="{FF2B5EF4-FFF2-40B4-BE49-F238E27FC236}">
                  <a16:creationId xmlns:a16="http://schemas.microsoft.com/office/drawing/2014/main" id="{48B0DA64-BA6F-4074-902F-080752DC6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 descr="Road going in circle">
            <a:extLst>
              <a:ext uri="{FF2B5EF4-FFF2-40B4-BE49-F238E27FC236}">
                <a16:creationId xmlns:a16="http://schemas.microsoft.com/office/drawing/2014/main" id="{5EC8B0A1-C243-4FF7-A652-AB62C9C7D0F2}"/>
              </a:ext>
            </a:extLst>
          </p:cNvPr>
          <p:cNvGrpSpPr/>
          <p:nvPr userDrawn="1"/>
        </p:nvGrpSpPr>
        <p:grpSpPr>
          <a:xfrm>
            <a:off x="1534085" y="4597443"/>
            <a:ext cx="1675912" cy="1694980"/>
            <a:chOff x="4951412" y="4191000"/>
            <a:chExt cx="2456752" cy="246698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CA57D3D-311D-4470-8CB8-F2FC76F2DDFB}"/>
                </a:ext>
              </a:extLst>
            </p:cNvPr>
            <p:cNvGrpSpPr/>
            <p:nvPr/>
          </p:nvGrpSpPr>
          <p:grpSpPr>
            <a:xfrm>
              <a:off x="4951412" y="4191000"/>
              <a:ext cx="1232788" cy="2466989"/>
              <a:chOff x="292799" y="3047985"/>
              <a:chExt cx="1232788" cy="2466989"/>
            </a:xfrm>
          </p:grpSpPr>
          <p:sp>
            <p:nvSpPr>
              <p:cNvPr id="66" name="Freeform 5">
                <a:extLst>
                  <a:ext uri="{FF2B5EF4-FFF2-40B4-BE49-F238E27FC236}">
                    <a16:creationId xmlns:a16="http://schemas.microsoft.com/office/drawing/2014/main" id="{F59FF34C-C243-4B67-B0F9-9233CAD33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7">
                <a:extLst>
                  <a:ext uri="{FF2B5EF4-FFF2-40B4-BE49-F238E27FC236}">
                    <a16:creationId xmlns:a16="http://schemas.microsoft.com/office/drawing/2014/main" id="{F3DA7E93-E9DD-45F2-B39B-7F1101AD4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3E8DB46-8E65-4C56-AE05-8918FC99A17D}"/>
                </a:ext>
              </a:extLst>
            </p:cNvPr>
            <p:cNvGrpSpPr/>
            <p:nvPr/>
          </p:nvGrpSpPr>
          <p:grpSpPr>
            <a:xfrm rot="10800000">
              <a:off x="6175376" y="4191000"/>
              <a:ext cx="1232788" cy="2466989"/>
              <a:chOff x="292799" y="3047985"/>
              <a:chExt cx="1232788" cy="2466989"/>
            </a:xfrm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FF78C9D4-2736-457C-89BD-8F4652B7D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799" y="3047985"/>
                <a:ext cx="1232788" cy="2466989"/>
              </a:xfrm>
              <a:custGeom>
                <a:avLst/>
                <a:gdLst/>
                <a:ahLst/>
                <a:cxnLst>
                  <a:cxn ang="0">
                    <a:pos x="1656" y="3490"/>
                  </a:cxn>
                  <a:cxn ang="0">
                    <a:pos x="1481" y="3471"/>
                  </a:cxn>
                  <a:cxn ang="0">
                    <a:pos x="1310" y="3437"/>
                  </a:cxn>
                  <a:cxn ang="0">
                    <a:pos x="1146" y="3387"/>
                  </a:cxn>
                  <a:cxn ang="0">
                    <a:pos x="990" y="3319"/>
                  </a:cxn>
                  <a:cxn ang="0">
                    <a:pos x="841" y="3239"/>
                  </a:cxn>
                  <a:cxn ang="0">
                    <a:pos x="703" y="3145"/>
                  </a:cxn>
                  <a:cxn ang="0">
                    <a:pos x="572" y="3037"/>
                  </a:cxn>
                  <a:cxn ang="0">
                    <a:pos x="454" y="2919"/>
                  </a:cxn>
                  <a:cxn ang="0">
                    <a:pos x="348" y="2790"/>
                  </a:cxn>
                  <a:cxn ang="0">
                    <a:pos x="254" y="2651"/>
                  </a:cxn>
                  <a:cxn ang="0">
                    <a:pos x="172" y="2502"/>
                  </a:cxn>
                  <a:cxn ang="0">
                    <a:pos x="106" y="2345"/>
                  </a:cxn>
                  <a:cxn ang="0">
                    <a:pos x="55" y="2182"/>
                  </a:cxn>
                  <a:cxn ang="0">
                    <a:pos x="20" y="2012"/>
                  </a:cxn>
                  <a:cxn ang="0">
                    <a:pos x="3" y="1836"/>
                  </a:cxn>
                  <a:cxn ang="0">
                    <a:pos x="0" y="1701"/>
                  </a:cxn>
                  <a:cxn ang="0">
                    <a:pos x="14" y="1524"/>
                  </a:cxn>
                  <a:cxn ang="0">
                    <a:pos x="45" y="1352"/>
                  </a:cxn>
                  <a:cxn ang="0">
                    <a:pos x="92" y="1187"/>
                  </a:cxn>
                  <a:cxn ang="0">
                    <a:pos x="155" y="1029"/>
                  </a:cxn>
                  <a:cxn ang="0">
                    <a:pos x="232" y="878"/>
                  </a:cxn>
                  <a:cxn ang="0">
                    <a:pos x="323" y="736"/>
                  </a:cxn>
                  <a:cxn ang="0">
                    <a:pos x="426" y="604"/>
                  </a:cxn>
                  <a:cxn ang="0">
                    <a:pos x="541" y="483"/>
                  </a:cxn>
                  <a:cxn ang="0">
                    <a:pos x="669" y="373"/>
                  </a:cxn>
                  <a:cxn ang="0">
                    <a:pos x="806" y="275"/>
                  </a:cxn>
                  <a:cxn ang="0">
                    <a:pos x="952" y="192"/>
                  </a:cxn>
                  <a:cxn ang="0">
                    <a:pos x="1106" y="121"/>
                  </a:cxn>
                  <a:cxn ang="0">
                    <a:pos x="1269" y="66"/>
                  </a:cxn>
                  <a:cxn ang="0">
                    <a:pos x="1438" y="27"/>
                  </a:cxn>
                  <a:cxn ang="0">
                    <a:pos x="1612" y="4"/>
                  </a:cxn>
                  <a:cxn ang="0">
                    <a:pos x="1746" y="933"/>
                  </a:cxn>
                  <a:cxn ang="0">
                    <a:pos x="1623" y="942"/>
                  </a:cxn>
                  <a:cxn ang="0">
                    <a:pos x="1467" y="982"/>
                  </a:cxn>
                  <a:cxn ang="0">
                    <a:pos x="1326" y="1052"/>
                  </a:cxn>
                  <a:cxn ang="0">
                    <a:pos x="1200" y="1144"/>
                  </a:cxn>
                  <a:cxn ang="0">
                    <a:pos x="1095" y="1259"/>
                  </a:cxn>
                  <a:cxn ang="0">
                    <a:pos x="1014" y="1395"/>
                  </a:cxn>
                  <a:cxn ang="0">
                    <a:pos x="960" y="1544"/>
                  </a:cxn>
                  <a:cxn ang="0">
                    <a:pos x="935" y="1704"/>
                  </a:cxn>
                  <a:cxn ang="0">
                    <a:pos x="938" y="1828"/>
                  </a:cxn>
                  <a:cxn ang="0">
                    <a:pos x="970" y="1987"/>
                  </a:cxn>
                  <a:cxn ang="0">
                    <a:pos x="1032" y="2133"/>
                  </a:cxn>
                  <a:cxn ang="0">
                    <a:pos x="1120" y="2262"/>
                  </a:cxn>
                  <a:cxn ang="0">
                    <a:pos x="1229" y="2373"/>
                  </a:cxn>
                  <a:cxn ang="0">
                    <a:pos x="1360" y="2461"/>
                  </a:cxn>
                  <a:cxn ang="0">
                    <a:pos x="1504" y="2522"/>
                  </a:cxn>
                  <a:cxn ang="0">
                    <a:pos x="1663" y="2554"/>
                  </a:cxn>
                </a:cxnLst>
                <a:rect l="0" t="0" r="r" b="b"/>
                <a:pathLst>
                  <a:path w="1746" h="3493">
                    <a:moveTo>
                      <a:pt x="1746" y="3493"/>
                    </a:moveTo>
                    <a:lnTo>
                      <a:pt x="1746" y="3493"/>
                    </a:lnTo>
                    <a:lnTo>
                      <a:pt x="1701" y="3491"/>
                    </a:lnTo>
                    <a:lnTo>
                      <a:pt x="1656" y="3490"/>
                    </a:lnTo>
                    <a:lnTo>
                      <a:pt x="1612" y="3487"/>
                    </a:lnTo>
                    <a:lnTo>
                      <a:pt x="1567" y="3484"/>
                    </a:lnTo>
                    <a:lnTo>
                      <a:pt x="1524" y="3477"/>
                    </a:lnTo>
                    <a:lnTo>
                      <a:pt x="1481" y="3471"/>
                    </a:lnTo>
                    <a:lnTo>
                      <a:pt x="1438" y="3465"/>
                    </a:lnTo>
                    <a:lnTo>
                      <a:pt x="1395" y="3456"/>
                    </a:lnTo>
                    <a:lnTo>
                      <a:pt x="1352" y="3447"/>
                    </a:lnTo>
                    <a:lnTo>
                      <a:pt x="1310" y="3437"/>
                    </a:lnTo>
                    <a:lnTo>
                      <a:pt x="1269" y="3425"/>
                    </a:lnTo>
                    <a:lnTo>
                      <a:pt x="1227" y="3413"/>
                    </a:lnTo>
                    <a:lnTo>
                      <a:pt x="1187" y="3400"/>
                    </a:lnTo>
                    <a:lnTo>
                      <a:pt x="1146" y="3387"/>
                    </a:lnTo>
                    <a:lnTo>
                      <a:pt x="1106" y="3371"/>
                    </a:lnTo>
                    <a:lnTo>
                      <a:pt x="1067" y="3354"/>
                    </a:lnTo>
                    <a:lnTo>
                      <a:pt x="1029" y="3337"/>
                    </a:lnTo>
                    <a:lnTo>
                      <a:pt x="990" y="3319"/>
                    </a:lnTo>
                    <a:lnTo>
                      <a:pt x="952" y="3301"/>
                    </a:lnTo>
                    <a:lnTo>
                      <a:pt x="915" y="3281"/>
                    </a:lnTo>
                    <a:lnTo>
                      <a:pt x="878" y="3261"/>
                    </a:lnTo>
                    <a:lnTo>
                      <a:pt x="841" y="3239"/>
                    </a:lnTo>
                    <a:lnTo>
                      <a:pt x="806" y="3217"/>
                    </a:lnTo>
                    <a:lnTo>
                      <a:pt x="771" y="3193"/>
                    </a:lnTo>
                    <a:lnTo>
                      <a:pt x="737" y="3170"/>
                    </a:lnTo>
                    <a:lnTo>
                      <a:pt x="703" y="3145"/>
                    </a:lnTo>
                    <a:lnTo>
                      <a:pt x="669" y="3119"/>
                    </a:lnTo>
                    <a:lnTo>
                      <a:pt x="637" y="3093"/>
                    </a:lnTo>
                    <a:lnTo>
                      <a:pt x="604" y="3065"/>
                    </a:lnTo>
                    <a:lnTo>
                      <a:pt x="572" y="3037"/>
                    </a:lnTo>
                    <a:lnTo>
                      <a:pt x="541" y="3010"/>
                    </a:lnTo>
                    <a:lnTo>
                      <a:pt x="512" y="2981"/>
                    </a:lnTo>
                    <a:lnTo>
                      <a:pt x="483" y="2950"/>
                    </a:lnTo>
                    <a:lnTo>
                      <a:pt x="454" y="2919"/>
                    </a:lnTo>
                    <a:lnTo>
                      <a:pt x="426" y="2888"/>
                    </a:lnTo>
                    <a:lnTo>
                      <a:pt x="400" y="2856"/>
                    </a:lnTo>
                    <a:lnTo>
                      <a:pt x="374" y="2824"/>
                    </a:lnTo>
                    <a:lnTo>
                      <a:pt x="348" y="2790"/>
                    </a:lnTo>
                    <a:lnTo>
                      <a:pt x="323" y="2756"/>
                    </a:lnTo>
                    <a:lnTo>
                      <a:pt x="298" y="2722"/>
                    </a:lnTo>
                    <a:lnTo>
                      <a:pt x="275" y="2687"/>
                    </a:lnTo>
                    <a:lnTo>
                      <a:pt x="254" y="2651"/>
                    </a:lnTo>
                    <a:lnTo>
                      <a:pt x="232" y="2614"/>
                    </a:lnTo>
                    <a:lnTo>
                      <a:pt x="211" y="2578"/>
                    </a:lnTo>
                    <a:lnTo>
                      <a:pt x="191" y="2541"/>
                    </a:lnTo>
                    <a:lnTo>
                      <a:pt x="172" y="2502"/>
                    </a:lnTo>
                    <a:lnTo>
                      <a:pt x="155" y="2464"/>
                    </a:lnTo>
                    <a:lnTo>
                      <a:pt x="137" y="2425"/>
                    </a:lnTo>
                    <a:lnTo>
                      <a:pt x="121" y="2385"/>
                    </a:lnTo>
                    <a:lnTo>
                      <a:pt x="106" y="2345"/>
                    </a:lnTo>
                    <a:lnTo>
                      <a:pt x="92" y="2305"/>
                    </a:lnTo>
                    <a:lnTo>
                      <a:pt x="78" y="2265"/>
                    </a:lnTo>
                    <a:lnTo>
                      <a:pt x="66" y="2224"/>
                    </a:lnTo>
                    <a:lnTo>
                      <a:pt x="55" y="2182"/>
                    </a:lnTo>
                    <a:lnTo>
                      <a:pt x="45" y="2139"/>
                    </a:lnTo>
                    <a:lnTo>
                      <a:pt x="35" y="2098"/>
                    </a:lnTo>
                    <a:lnTo>
                      <a:pt x="28" y="2055"/>
                    </a:lnTo>
                    <a:lnTo>
                      <a:pt x="20" y="2012"/>
                    </a:lnTo>
                    <a:lnTo>
                      <a:pt x="14" y="1968"/>
                    </a:lnTo>
                    <a:lnTo>
                      <a:pt x="9" y="1924"/>
                    </a:lnTo>
                    <a:lnTo>
                      <a:pt x="5" y="1881"/>
                    </a:lnTo>
                    <a:lnTo>
                      <a:pt x="3" y="1836"/>
                    </a:lnTo>
                    <a:lnTo>
                      <a:pt x="0" y="1792"/>
                    </a:lnTo>
                    <a:lnTo>
                      <a:pt x="0" y="1745"/>
                    </a:lnTo>
                    <a:lnTo>
                      <a:pt x="0" y="1745"/>
                    </a:lnTo>
                    <a:lnTo>
                      <a:pt x="0" y="1701"/>
                    </a:lnTo>
                    <a:lnTo>
                      <a:pt x="3" y="1656"/>
                    </a:lnTo>
                    <a:lnTo>
                      <a:pt x="5" y="1612"/>
                    </a:lnTo>
                    <a:lnTo>
                      <a:pt x="9" y="1567"/>
                    </a:lnTo>
                    <a:lnTo>
                      <a:pt x="14" y="1524"/>
                    </a:lnTo>
                    <a:lnTo>
                      <a:pt x="20" y="1481"/>
                    </a:lnTo>
                    <a:lnTo>
                      <a:pt x="28" y="1438"/>
                    </a:lnTo>
                    <a:lnTo>
                      <a:pt x="35" y="1395"/>
                    </a:lnTo>
                    <a:lnTo>
                      <a:pt x="45" y="1352"/>
                    </a:lnTo>
                    <a:lnTo>
                      <a:pt x="55" y="1310"/>
                    </a:lnTo>
                    <a:lnTo>
                      <a:pt x="66" y="1269"/>
                    </a:lnTo>
                    <a:lnTo>
                      <a:pt x="78" y="1227"/>
                    </a:lnTo>
                    <a:lnTo>
                      <a:pt x="92" y="1187"/>
                    </a:lnTo>
                    <a:lnTo>
                      <a:pt x="106" y="1146"/>
                    </a:lnTo>
                    <a:lnTo>
                      <a:pt x="121" y="1107"/>
                    </a:lnTo>
                    <a:lnTo>
                      <a:pt x="137" y="1067"/>
                    </a:lnTo>
                    <a:lnTo>
                      <a:pt x="155" y="1029"/>
                    </a:lnTo>
                    <a:lnTo>
                      <a:pt x="172" y="990"/>
                    </a:lnTo>
                    <a:lnTo>
                      <a:pt x="191" y="952"/>
                    </a:lnTo>
                    <a:lnTo>
                      <a:pt x="211" y="915"/>
                    </a:lnTo>
                    <a:lnTo>
                      <a:pt x="232" y="878"/>
                    </a:lnTo>
                    <a:lnTo>
                      <a:pt x="254" y="841"/>
                    </a:lnTo>
                    <a:lnTo>
                      <a:pt x="275" y="806"/>
                    </a:lnTo>
                    <a:lnTo>
                      <a:pt x="298" y="770"/>
                    </a:lnTo>
                    <a:lnTo>
                      <a:pt x="323" y="736"/>
                    </a:lnTo>
                    <a:lnTo>
                      <a:pt x="348" y="703"/>
                    </a:lnTo>
                    <a:lnTo>
                      <a:pt x="374" y="669"/>
                    </a:lnTo>
                    <a:lnTo>
                      <a:pt x="400" y="636"/>
                    </a:lnTo>
                    <a:lnTo>
                      <a:pt x="426" y="604"/>
                    </a:lnTo>
                    <a:lnTo>
                      <a:pt x="454" y="572"/>
                    </a:lnTo>
                    <a:lnTo>
                      <a:pt x="483" y="543"/>
                    </a:lnTo>
                    <a:lnTo>
                      <a:pt x="512" y="512"/>
                    </a:lnTo>
                    <a:lnTo>
                      <a:pt x="541" y="483"/>
                    </a:lnTo>
                    <a:lnTo>
                      <a:pt x="572" y="453"/>
                    </a:lnTo>
                    <a:lnTo>
                      <a:pt x="604" y="426"/>
                    </a:lnTo>
                    <a:lnTo>
                      <a:pt x="637" y="399"/>
                    </a:lnTo>
                    <a:lnTo>
                      <a:pt x="669" y="373"/>
                    </a:lnTo>
                    <a:lnTo>
                      <a:pt x="703" y="347"/>
                    </a:lnTo>
                    <a:lnTo>
                      <a:pt x="737" y="323"/>
                    </a:lnTo>
                    <a:lnTo>
                      <a:pt x="771" y="298"/>
                    </a:lnTo>
                    <a:lnTo>
                      <a:pt x="806" y="275"/>
                    </a:lnTo>
                    <a:lnTo>
                      <a:pt x="841" y="253"/>
                    </a:lnTo>
                    <a:lnTo>
                      <a:pt x="878" y="232"/>
                    </a:lnTo>
                    <a:lnTo>
                      <a:pt x="915" y="210"/>
                    </a:lnTo>
                    <a:lnTo>
                      <a:pt x="952" y="192"/>
                    </a:lnTo>
                    <a:lnTo>
                      <a:pt x="990" y="172"/>
                    </a:lnTo>
                    <a:lnTo>
                      <a:pt x="1029" y="155"/>
                    </a:lnTo>
                    <a:lnTo>
                      <a:pt x="1067" y="136"/>
                    </a:lnTo>
                    <a:lnTo>
                      <a:pt x="1106" y="121"/>
                    </a:lnTo>
                    <a:lnTo>
                      <a:pt x="1146" y="106"/>
                    </a:lnTo>
                    <a:lnTo>
                      <a:pt x="1187" y="92"/>
                    </a:lnTo>
                    <a:lnTo>
                      <a:pt x="1227" y="78"/>
                    </a:lnTo>
                    <a:lnTo>
                      <a:pt x="1269" y="66"/>
                    </a:lnTo>
                    <a:lnTo>
                      <a:pt x="1310" y="55"/>
                    </a:lnTo>
                    <a:lnTo>
                      <a:pt x="1352" y="44"/>
                    </a:lnTo>
                    <a:lnTo>
                      <a:pt x="1395" y="35"/>
                    </a:lnTo>
                    <a:lnTo>
                      <a:pt x="1438" y="27"/>
                    </a:lnTo>
                    <a:lnTo>
                      <a:pt x="1481" y="20"/>
                    </a:lnTo>
                    <a:lnTo>
                      <a:pt x="1524" y="13"/>
                    </a:lnTo>
                    <a:lnTo>
                      <a:pt x="1567" y="9"/>
                    </a:lnTo>
                    <a:lnTo>
                      <a:pt x="1612" y="4"/>
                    </a:lnTo>
                    <a:lnTo>
                      <a:pt x="1656" y="3"/>
                    </a:lnTo>
                    <a:lnTo>
                      <a:pt x="1701" y="1"/>
                    </a:lnTo>
                    <a:lnTo>
                      <a:pt x="1746" y="0"/>
                    </a:lnTo>
                    <a:lnTo>
                      <a:pt x="1746" y="933"/>
                    </a:lnTo>
                    <a:lnTo>
                      <a:pt x="1746" y="933"/>
                    </a:lnTo>
                    <a:lnTo>
                      <a:pt x="1704" y="935"/>
                    </a:lnTo>
                    <a:lnTo>
                      <a:pt x="1663" y="938"/>
                    </a:lnTo>
                    <a:lnTo>
                      <a:pt x="1623" y="942"/>
                    </a:lnTo>
                    <a:lnTo>
                      <a:pt x="1583" y="950"/>
                    </a:lnTo>
                    <a:lnTo>
                      <a:pt x="1543" y="959"/>
                    </a:lnTo>
                    <a:lnTo>
                      <a:pt x="1504" y="970"/>
                    </a:lnTo>
                    <a:lnTo>
                      <a:pt x="1467" y="982"/>
                    </a:lnTo>
                    <a:lnTo>
                      <a:pt x="1430" y="998"/>
                    </a:lnTo>
                    <a:lnTo>
                      <a:pt x="1393" y="1013"/>
                    </a:lnTo>
                    <a:lnTo>
                      <a:pt x="1360" y="1032"/>
                    </a:lnTo>
                    <a:lnTo>
                      <a:pt x="1326" y="1052"/>
                    </a:lnTo>
                    <a:lnTo>
                      <a:pt x="1292" y="1072"/>
                    </a:lnTo>
                    <a:lnTo>
                      <a:pt x="1260" y="1095"/>
                    </a:lnTo>
                    <a:lnTo>
                      <a:pt x="1229" y="1119"/>
                    </a:lnTo>
                    <a:lnTo>
                      <a:pt x="1200" y="1144"/>
                    </a:lnTo>
                    <a:lnTo>
                      <a:pt x="1172" y="1172"/>
                    </a:lnTo>
                    <a:lnTo>
                      <a:pt x="1144" y="1199"/>
                    </a:lnTo>
                    <a:lnTo>
                      <a:pt x="1120" y="1230"/>
                    </a:lnTo>
                    <a:lnTo>
                      <a:pt x="1095" y="1259"/>
                    </a:lnTo>
                    <a:lnTo>
                      <a:pt x="1072" y="1292"/>
                    </a:lnTo>
                    <a:lnTo>
                      <a:pt x="1052" y="1325"/>
                    </a:lnTo>
                    <a:lnTo>
                      <a:pt x="1032" y="1359"/>
                    </a:lnTo>
                    <a:lnTo>
                      <a:pt x="1014" y="1395"/>
                    </a:lnTo>
                    <a:lnTo>
                      <a:pt x="998" y="1430"/>
                    </a:lnTo>
                    <a:lnTo>
                      <a:pt x="983" y="1467"/>
                    </a:lnTo>
                    <a:lnTo>
                      <a:pt x="970" y="1504"/>
                    </a:lnTo>
                    <a:lnTo>
                      <a:pt x="960" y="1544"/>
                    </a:lnTo>
                    <a:lnTo>
                      <a:pt x="950" y="1582"/>
                    </a:lnTo>
                    <a:lnTo>
                      <a:pt x="943" y="1622"/>
                    </a:lnTo>
                    <a:lnTo>
                      <a:pt x="938" y="1662"/>
                    </a:lnTo>
                    <a:lnTo>
                      <a:pt x="935" y="1704"/>
                    </a:lnTo>
                    <a:lnTo>
                      <a:pt x="934" y="1745"/>
                    </a:lnTo>
                    <a:lnTo>
                      <a:pt x="934" y="1745"/>
                    </a:lnTo>
                    <a:lnTo>
                      <a:pt x="935" y="1788"/>
                    </a:lnTo>
                    <a:lnTo>
                      <a:pt x="938" y="1828"/>
                    </a:lnTo>
                    <a:lnTo>
                      <a:pt x="943" y="1870"/>
                    </a:lnTo>
                    <a:lnTo>
                      <a:pt x="950" y="1910"/>
                    </a:lnTo>
                    <a:lnTo>
                      <a:pt x="960" y="1948"/>
                    </a:lnTo>
                    <a:lnTo>
                      <a:pt x="970" y="1987"/>
                    </a:lnTo>
                    <a:lnTo>
                      <a:pt x="983" y="2025"/>
                    </a:lnTo>
                    <a:lnTo>
                      <a:pt x="998" y="2062"/>
                    </a:lnTo>
                    <a:lnTo>
                      <a:pt x="1014" y="2098"/>
                    </a:lnTo>
                    <a:lnTo>
                      <a:pt x="1032" y="2133"/>
                    </a:lnTo>
                    <a:lnTo>
                      <a:pt x="1052" y="2167"/>
                    </a:lnTo>
                    <a:lnTo>
                      <a:pt x="1072" y="2201"/>
                    </a:lnTo>
                    <a:lnTo>
                      <a:pt x="1095" y="2231"/>
                    </a:lnTo>
                    <a:lnTo>
                      <a:pt x="1120" y="2262"/>
                    </a:lnTo>
                    <a:lnTo>
                      <a:pt x="1144" y="2291"/>
                    </a:lnTo>
                    <a:lnTo>
                      <a:pt x="1172" y="2321"/>
                    </a:lnTo>
                    <a:lnTo>
                      <a:pt x="1200" y="2347"/>
                    </a:lnTo>
                    <a:lnTo>
                      <a:pt x="1229" y="2373"/>
                    </a:lnTo>
                    <a:lnTo>
                      <a:pt x="1260" y="2398"/>
                    </a:lnTo>
                    <a:lnTo>
                      <a:pt x="1292" y="2419"/>
                    </a:lnTo>
                    <a:lnTo>
                      <a:pt x="1326" y="2441"/>
                    </a:lnTo>
                    <a:lnTo>
                      <a:pt x="1360" y="2461"/>
                    </a:lnTo>
                    <a:lnTo>
                      <a:pt x="1393" y="2478"/>
                    </a:lnTo>
                    <a:lnTo>
                      <a:pt x="1430" y="2494"/>
                    </a:lnTo>
                    <a:lnTo>
                      <a:pt x="1467" y="2510"/>
                    </a:lnTo>
                    <a:lnTo>
                      <a:pt x="1504" y="2522"/>
                    </a:lnTo>
                    <a:lnTo>
                      <a:pt x="1543" y="2533"/>
                    </a:lnTo>
                    <a:lnTo>
                      <a:pt x="1583" y="2542"/>
                    </a:lnTo>
                    <a:lnTo>
                      <a:pt x="1623" y="2550"/>
                    </a:lnTo>
                    <a:lnTo>
                      <a:pt x="1663" y="2554"/>
                    </a:lnTo>
                    <a:lnTo>
                      <a:pt x="1704" y="2558"/>
                    </a:lnTo>
                    <a:lnTo>
                      <a:pt x="1746" y="2559"/>
                    </a:lnTo>
                    <a:lnTo>
                      <a:pt x="1746" y="3493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7">
                <a:extLst>
                  <a:ext uri="{FF2B5EF4-FFF2-40B4-BE49-F238E27FC236}">
                    <a16:creationId xmlns:a16="http://schemas.microsoft.com/office/drawing/2014/main" id="{ACD1A557-A91E-4630-A3A3-DED6111F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37" y="3378423"/>
                <a:ext cx="902350" cy="1806113"/>
              </a:xfrm>
              <a:custGeom>
                <a:avLst/>
                <a:gdLst/>
                <a:ahLst/>
                <a:cxnLst>
                  <a:cxn ang="0">
                    <a:pos x="1278" y="2558"/>
                  </a:cxn>
                  <a:cxn ang="0">
                    <a:pos x="1147" y="2552"/>
                  </a:cxn>
                  <a:cxn ang="0">
                    <a:pos x="1021" y="2532"/>
                  </a:cxn>
                  <a:cxn ang="0">
                    <a:pos x="898" y="2501"/>
                  </a:cxn>
                  <a:cxn ang="0">
                    <a:pos x="781" y="2458"/>
                  </a:cxn>
                  <a:cxn ang="0">
                    <a:pos x="669" y="2404"/>
                  </a:cxn>
                  <a:cxn ang="0">
                    <a:pos x="562" y="2340"/>
                  </a:cxn>
                  <a:cxn ang="0">
                    <a:pos x="464" y="2266"/>
                  </a:cxn>
                  <a:cxn ang="0">
                    <a:pos x="373" y="2184"/>
                  </a:cxn>
                  <a:cxn ang="0">
                    <a:pos x="290" y="2092"/>
                  </a:cxn>
                  <a:cxn ang="0">
                    <a:pos x="218" y="1994"/>
                  </a:cxn>
                  <a:cxn ang="0">
                    <a:pos x="153" y="1889"/>
                  </a:cxn>
                  <a:cxn ang="0">
                    <a:pos x="99" y="1777"/>
                  </a:cxn>
                  <a:cxn ang="0">
                    <a:pos x="56" y="1660"/>
                  </a:cxn>
                  <a:cxn ang="0">
                    <a:pos x="24" y="1537"/>
                  </a:cxn>
                  <a:cxn ang="0">
                    <a:pos x="6" y="1409"/>
                  </a:cxn>
                  <a:cxn ang="0">
                    <a:pos x="0" y="1278"/>
                  </a:cxn>
                  <a:cxn ang="0">
                    <a:pos x="1" y="1214"/>
                  </a:cxn>
                  <a:cxn ang="0">
                    <a:pos x="13" y="1085"/>
                  </a:cxn>
                  <a:cxn ang="0">
                    <a:pos x="40" y="958"/>
                  </a:cxn>
                  <a:cxn ang="0">
                    <a:pos x="76" y="838"/>
                  </a:cxn>
                  <a:cxn ang="0">
                    <a:pos x="126" y="725"/>
                  </a:cxn>
                  <a:cxn ang="0">
                    <a:pos x="184" y="615"/>
                  </a:cxn>
                  <a:cxn ang="0">
                    <a:pos x="253" y="514"/>
                  </a:cxn>
                  <a:cxn ang="0">
                    <a:pos x="332" y="419"/>
                  </a:cxn>
                  <a:cxn ang="0">
                    <a:pos x="418" y="332"/>
                  </a:cxn>
                  <a:cxn ang="0">
                    <a:pos x="513" y="254"/>
                  </a:cxn>
                  <a:cxn ang="0">
                    <a:pos x="615" y="185"/>
                  </a:cxn>
                  <a:cxn ang="0">
                    <a:pos x="724" y="126"/>
                  </a:cxn>
                  <a:cxn ang="0">
                    <a:pos x="838" y="77"/>
                  </a:cxn>
                  <a:cxn ang="0">
                    <a:pos x="958" y="40"/>
                  </a:cxn>
                  <a:cxn ang="0">
                    <a:pos x="1084" y="14"/>
                  </a:cxn>
                  <a:cxn ang="0">
                    <a:pos x="1211" y="2"/>
                  </a:cxn>
                </a:cxnLst>
                <a:rect l="0" t="0" r="r" b="b"/>
                <a:pathLst>
                  <a:path w="1278" h="2558">
                    <a:moveTo>
                      <a:pt x="1278" y="2558"/>
                    </a:moveTo>
                    <a:lnTo>
                      <a:pt x="1278" y="2558"/>
                    </a:lnTo>
                    <a:lnTo>
                      <a:pt x="1211" y="2557"/>
                    </a:lnTo>
                    <a:lnTo>
                      <a:pt x="1147" y="2552"/>
                    </a:lnTo>
                    <a:lnTo>
                      <a:pt x="1084" y="2544"/>
                    </a:lnTo>
                    <a:lnTo>
                      <a:pt x="1021" y="2532"/>
                    </a:lnTo>
                    <a:lnTo>
                      <a:pt x="958" y="2518"/>
                    </a:lnTo>
                    <a:lnTo>
                      <a:pt x="898" y="2501"/>
                    </a:lnTo>
                    <a:lnTo>
                      <a:pt x="838" y="2481"/>
                    </a:lnTo>
                    <a:lnTo>
                      <a:pt x="781" y="2458"/>
                    </a:lnTo>
                    <a:lnTo>
                      <a:pt x="724" y="2432"/>
                    </a:lnTo>
                    <a:lnTo>
                      <a:pt x="669" y="2404"/>
                    </a:lnTo>
                    <a:lnTo>
                      <a:pt x="615" y="2374"/>
                    </a:lnTo>
                    <a:lnTo>
                      <a:pt x="562" y="2340"/>
                    </a:lnTo>
                    <a:lnTo>
                      <a:pt x="513" y="2304"/>
                    </a:lnTo>
                    <a:lnTo>
                      <a:pt x="464" y="2266"/>
                    </a:lnTo>
                    <a:lnTo>
                      <a:pt x="418" y="2226"/>
                    </a:lnTo>
                    <a:lnTo>
                      <a:pt x="373" y="2184"/>
                    </a:lnTo>
                    <a:lnTo>
                      <a:pt x="332" y="2140"/>
                    </a:lnTo>
                    <a:lnTo>
                      <a:pt x="290" y="2092"/>
                    </a:lnTo>
                    <a:lnTo>
                      <a:pt x="253" y="2044"/>
                    </a:lnTo>
                    <a:lnTo>
                      <a:pt x="218" y="1994"/>
                    </a:lnTo>
                    <a:lnTo>
                      <a:pt x="184" y="1943"/>
                    </a:lnTo>
                    <a:lnTo>
                      <a:pt x="153" y="1889"/>
                    </a:lnTo>
                    <a:lnTo>
                      <a:pt x="126" y="1834"/>
                    </a:lnTo>
                    <a:lnTo>
                      <a:pt x="99" y="1777"/>
                    </a:lnTo>
                    <a:lnTo>
                      <a:pt x="76" y="1718"/>
                    </a:lnTo>
                    <a:lnTo>
                      <a:pt x="56" y="1660"/>
                    </a:lnTo>
                    <a:lnTo>
                      <a:pt x="40" y="1598"/>
                    </a:lnTo>
                    <a:lnTo>
                      <a:pt x="24" y="1537"/>
                    </a:lnTo>
                    <a:lnTo>
                      <a:pt x="13" y="1474"/>
                    </a:lnTo>
                    <a:lnTo>
                      <a:pt x="6" y="1409"/>
                    </a:lnTo>
                    <a:lnTo>
                      <a:pt x="1" y="1345"/>
                    </a:lnTo>
                    <a:lnTo>
                      <a:pt x="0" y="1278"/>
                    </a:lnTo>
                    <a:lnTo>
                      <a:pt x="0" y="1278"/>
                    </a:lnTo>
                    <a:lnTo>
                      <a:pt x="1" y="1214"/>
                    </a:lnTo>
                    <a:lnTo>
                      <a:pt x="6" y="1148"/>
                    </a:lnTo>
                    <a:lnTo>
                      <a:pt x="13" y="1085"/>
                    </a:lnTo>
                    <a:lnTo>
                      <a:pt x="24" y="1022"/>
                    </a:lnTo>
                    <a:lnTo>
                      <a:pt x="40" y="958"/>
                    </a:lnTo>
                    <a:lnTo>
                      <a:pt x="56" y="898"/>
                    </a:lnTo>
                    <a:lnTo>
                      <a:pt x="76" y="838"/>
                    </a:lnTo>
                    <a:lnTo>
                      <a:pt x="99" y="782"/>
                    </a:lnTo>
                    <a:lnTo>
                      <a:pt x="126" y="725"/>
                    </a:lnTo>
                    <a:lnTo>
                      <a:pt x="153" y="669"/>
                    </a:lnTo>
                    <a:lnTo>
                      <a:pt x="184" y="615"/>
                    </a:lnTo>
                    <a:lnTo>
                      <a:pt x="218" y="563"/>
                    </a:lnTo>
                    <a:lnTo>
                      <a:pt x="253" y="514"/>
                    </a:lnTo>
                    <a:lnTo>
                      <a:pt x="290" y="465"/>
                    </a:lnTo>
                    <a:lnTo>
                      <a:pt x="332" y="419"/>
                    </a:lnTo>
                    <a:lnTo>
                      <a:pt x="373" y="374"/>
                    </a:lnTo>
                    <a:lnTo>
                      <a:pt x="418" y="332"/>
                    </a:lnTo>
                    <a:lnTo>
                      <a:pt x="464" y="292"/>
                    </a:lnTo>
                    <a:lnTo>
                      <a:pt x="513" y="254"/>
                    </a:lnTo>
                    <a:lnTo>
                      <a:pt x="562" y="219"/>
                    </a:lnTo>
                    <a:lnTo>
                      <a:pt x="615" y="185"/>
                    </a:lnTo>
                    <a:lnTo>
                      <a:pt x="669" y="154"/>
                    </a:lnTo>
                    <a:lnTo>
                      <a:pt x="724" y="126"/>
                    </a:lnTo>
                    <a:lnTo>
                      <a:pt x="781" y="100"/>
                    </a:lnTo>
                    <a:lnTo>
                      <a:pt x="838" y="77"/>
                    </a:lnTo>
                    <a:lnTo>
                      <a:pt x="898" y="57"/>
                    </a:lnTo>
                    <a:lnTo>
                      <a:pt x="958" y="40"/>
                    </a:lnTo>
                    <a:lnTo>
                      <a:pt x="1021" y="26"/>
                    </a:lnTo>
                    <a:lnTo>
                      <a:pt x="1084" y="14"/>
                    </a:lnTo>
                    <a:lnTo>
                      <a:pt x="1147" y="6"/>
                    </a:lnTo>
                    <a:lnTo>
                      <a:pt x="1211" y="2"/>
                    </a:lnTo>
                    <a:lnTo>
                      <a:pt x="1278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accent4"/>
                </a:solidFill>
                <a:prstDash val="lgDash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1" name="Group 70" descr="Icon of car">
            <a:extLst>
              <a:ext uri="{FF2B5EF4-FFF2-40B4-BE49-F238E27FC236}">
                <a16:creationId xmlns:a16="http://schemas.microsoft.com/office/drawing/2014/main" id="{DF7213FD-ADCA-4090-A5F1-39396C2FC614}"/>
              </a:ext>
            </a:extLst>
          </p:cNvPr>
          <p:cNvGrpSpPr/>
          <p:nvPr userDrawn="1"/>
        </p:nvGrpSpPr>
        <p:grpSpPr>
          <a:xfrm>
            <a:off x="233533" y="1439556"/>
            <a:ext cx="568815" cy="399708"/>
            <a:chOff x="8340054" y="2449652"/>
            <a:chExt cx="819143" cy="575614"/>
          </a:xfrm>
          <a:solidFill>
            <a:schemeClr val="tx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D6C26B0-66AA-4E19-8CA9-BF6B7AE2C247}"/>
                </a:ext>
              </a:extLst>
            </p:cNvPr>
            <p:cNvSpPr/>
            <p:nvPr/>
          </p:nvSpPr>
          <p:spPr>
            <a:xfrm>
              <a:off x="8340054" y="2449652"/>
              <a:ext cx="819143" cy="575614"/>
            </a:xfrm>
            <a:custGeom>
              <a:avLst/>
              <a:gdLst>
                <a:gd name="connsiteX0" fmla="*/ 685203 w 819143"/>
                <a:gd name="connsiteY0" fmla="*/ 43171 h 575614"/>
                <a:gd name="connsiteX1" fmla="*/ 533920 w 819143"/>
                <a:gd name="connsiteY1" fmla="*/ 43171 h 575614"/>
                <a:gd name="connsiteX2" fmla="*/ 533920 w 819143"/>
                <a:gd name="connsiteY2" fmla="*/ 5535 h 575614"/>
                <a:gd name="connsiteX3" fmla="*/ 499235 w 819143"/>
                <a:gd name="connsiteY3" fmla="*/ 5535 h 575614"/>
                <a:gd name="connsiteX4" fmla="*/ 499235 w 819143"/>
                <a:gd name="connsiteY4" fmla="*/ 43171 h 575614"/>
                <a:gd name="connsiteX5" fmla="*/ 97781 w 819143"/>
                <a:gd name="connsiteY5" fmla="*/ 43171 h 575614"/>
                <a:gd name="connsiteX6" fmla="*/ 5535 w 819143"/>
                <a:gd name="connsiteY6" fmla="*/ 135417 h 575614"/>
                <a:gd name="connsiteX7" fmla="*/ 5535 w 819143"/>
                <a:gd name="connsiteY7" fmla="*/ 445363 h 575614"/>
                <a:gd name="connsiteX8" fmla="*/ 97781 w 819143"/>
                <a:gd name="connsiteY8" fmla="*/ 537609 h 575614"/>
                <a:gd name="connsiteX9" fmla="*/ 499235 w 819143"/>
                <a:gd name="connsiteY9" fmla="*/ 537609 h 575614"/>
                <a:gd name="connsiteX10" fmla="*/ 499235 w 819143"/>
                <a:gd name="connsiteY10" fmla="*/ 573769 h 575614"/>
                <a:gd name="connsiteX11" fmla="*/ 533920 w 819143"/>
                <a:gd name="connsiteY11" fmla="*/ 573769 h 575614"/>
                <a:gd name="connsiteX12" fmla="*/ 533920 w 819143"/>
                <a:gd name="connsiteY12" fmla="*/ 537609 h 575614"/>
                <a:gd name="connsiteX13" fmla="*/ 685203 w 819143"/>
                <a:gd name="connsiteY13" fmla="*/ 537609 h 575614"/>
                <a:gd name="connsiteX14" fmla="*/ 815823 w 819143"/>
                <a:gd name="connsiteY14" fmla="*/ 406989 h 575614"/>
                <a:gd name="connsiteX15" fmla="*/ 815823 w 819143"/>
                <a:gd name="connsiteY15" fmla="*/ 173791 h 575614"/>
                <a:gd name="connsiteX16" fmla="*/ 685203 w 819143"/>
                <a:gd name="connsiteY16" fmla="*/ 43171 h 575614"/>
                <a:gd name="connsiteX17" fmla="*/ 459384 w 819143"/>
                <a:gd name="connsiteY17" fmla="*/ 76380 h 575614"/>
                <a:gd name="connsiteX18" fmla="*/ 418058 w 819143"/>
                <a:gd name="connsiteY18" fmla="*/ 115492 h 575614"/>
                <a:gd name="connsiteX19" fmla="*/ 257182 w 819143"/>
                <a:gd name="connsiteY19" fmla="*/ 115492 h 575614"/>
                <a:gd name="connsiteX20" fmla="*/ 218070 w 819143"/>
                <a:gd name="connsiteY20" fmla="*/ 77117 h 575614"/>
                <a:gd name="connsiteX21" fmla="*/ 459384 w 819143"/>
                <a:gd name="connsiteY21" fmla="*/ 76380 h 575614"/>
                <a:gd name="connsiteX22" fmla="*/ 220284 w 819143"/>
                <a:gd name="connsiteY22" fmla="*/ 502924 h 575614"/>
                <a:gd name="connsiteX23" fmla="*/ 261610 w 819143"/>
                <a:gd name="connsiteY23" fmla="*/ 463812 h 575614"/>
                <a:gd name="connsiteX24" fmla="*/ 422486 w 819143"/>
                <a:gd name="connsiteY24" fmla="*/ 463812 h 575614"/>
                <a:gd name="connsiteX25" fmla="*/ 461599 w 819143"/>
                <a:gd name="connsiteY25" fmla="*/ 502186 h 575614"/>
                <a:gd name="connsiteX26" fmla="*/ 220284 w 819143"/>
                <a:gd name="connsiteY26" fmla="*/ 502924 h 575614"/>
                <a:gd name="connsiteX27" fmla="*/ 509566 w 819143"/>
                <a:gd name="connsiteY27" fmla="*/ 506614 h 575614"/>
                <a:gd name="connsiteX28" fmla="*/ 435032 w 819143"/>
                <a:gd name="connsiteY28" fmla="*/ 432817 h 575614"/>
                <a:gd name="connsiteX29" fmla="*/ 249064 w 819143"/>
                <a:gd name="connsiteY29" fmla="*/ 432817 h 575614"/>
                <a:gd name="connsiteX30" fmla="*/ 171577 w 819143"/>
                <a:gd name="connsiteY30" fmla="*/ 506614 h 575614"/>
                <a:gd name="connsiteX31" fmla="*/ 98519 w 819143"/>
                <a:gd name="connsiteY31" fmla="*/ 506614 h 575614"/>
                <a:gd name="connsiteX32" fmla="*/ 37268 w 819143"/>
                <a:gd name="connsiteY32" fmla="*/ 445363 h 575614"/>
                <a:gd name="connsiteX33" fmla="*/ 37268 w 819143"/>
                <a:gd name="connsiteY33" fmla="*/ 135417 h 575614"/>
                <a:gd name="connsiteX34" fmla="*/ 98519 w 819143"/>
                <a:gd name="connsiteY34" fmla="*/ 74166 h 575614"/>
                <a:gd name="connsiteX35" fmla="*/ 172316 w 819143"/>
                <a:gd name="connsiteY35" fmla="*/ 74166 h 575614"/>
                <a:gd name="connsiteX36" fmla="*/ 246113 w 819143"/>
                <a:gd name="connsiteY36" fmla="*/ 147224 h 575614"/>
                <a:gd name="connsiteX37" fmla="*/ 432080 w 819143"/>
                <a:gd name="connsiteY37" fmla="*/ 147224 h 575614"/>
                <a:gd name="connsiteX38" fmla="*/ 508829 w 819143"/>
                <a:gd name="connsiteY38" fmla="*/ 74166 h 575614"/>
                <a:gd name="connsiteX39" fmla="*/ 686678 w 819143"/>
                <a:gd name="connsiteY39" fmla="*/ 74166 h 575614"/>
                <a:gd name="connsiteX40" fmla="*/ 746454 w 819143"/>
                <a:gd name="connsiteY40" fmla="*/ 94829 h 575614"/>
                <a:gd name="connsiteX41" fmla="*/ 730956 w 819143"/>
                <a:gd name="connsiteY41" fmla="*/ 94829 h 575614"/>
                <a:gd name="connsiteX42" fmla="*/ 730956 w 819143"/>
                <a:gd name="connsiteY42" fmla="*/ 200358 h 575614"/>
                <a:gd name="connsiteX43" fmla="*/ 786304 w 819143"/>
                <a:gd name="connsiteY43" fmla="*/ 200358 h 575614"/>
                <a:gd name="connsiteX44" fmla="*/ 786304 w 819143"/>
                <a:gd name="connsiteY44" fmla="*/ 378946 h 575614"/>
                <a:gd name="connsiteX45" fmla="*/ 730956 w 819143"/>
                <a:gd name="connsiteY45" fmla="*/ 378946 h 575614"/>
                <a:gd name="connsiteX46" fmla="*/ 730956 w 819143"/>
                <a:gd name="connsiteY46" fmla="*/ 484475 h 575614"/>
                <a:gd name="connsiteX47" fmla="*/ 748668 w 819143"/>
                <a:gd name="connsiteY47" fmla="*/ 484475 h 575614"/>
                <a:gd name="connsiteX48" fmla="*/ 685941 w 819143"/>
                <a:gd name="connsiteY48" fmla="*/ 506614 h 575614"/>
                <a:gd name="connsiteX49" fmla="*/ 509566 w 819143"/>
                <a:gd name="connsiteY49" fmla="*/ 506614 h 57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83A5AF8-FE82-45D6-9759-DF38B8F405B0}"/>
                </a:ext>
              </a:extLst>
            </p:cNvPr>
            <p:cNvSpPr/>
            <p:nvPr/>
          </p:nvSpPr>
          <p:spPr>
            <a:xfrm>
              <a:off x="9067689" y="2659235"/>
              <a:ext cx="36898" cy="147593"/>
            </a:xfrm>
            <a:custGeom>
              <a:avLst/>
              <a:gdLst>
                <a:gd name="connsiteX0" fmla="*/ 5535 w 36898"/>
                <a:gd name="connsiteY0" fmla="*/ 5535 h 147593"/>
                <a:gd name="connsiteX1" fmla="*/ 36529 w 36898"/>
                <a:gd name="connsiteY1" fmla="*/ 5535 h 147593"/>
                <a:gd name="connsiteX2" fmla="*/ 36529 w 36898"/>
                <a:gd name="connsiteY2" fmla="*/ 147962 h 147593"/>
                <a:gd name="connsiteX3" fmla="*/ 5535 w 36898"/>
                <a:gd name="connsiteY3" fmla="*/ 147962 h 14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5D24646-8422-4DDB-ACEE-29D2EFB2E736}"/>
                </a:ext>
              </a:extLst>
            </p:cNvPr>
            <p:cNvSpPr/>
            <p:nvPr/>
          </p:nvSpPr>
          <p:spPr>
            <a:xfrm>
              <a:off x="8799070" y="2550753"/>
              <a:ext cx="147593" cy="376363"/>
            </a:xfrm>
            <a:custGeom>
              <a:avLst/>
              <a:gdLst>
                <a:gd name="connsiteX0" fmla="*/ 97781 w 147593"/>
                <a:gd name="connsiteY0" fmla="*/ 5535 h 376363"/>
                <a:gd name="connsiteX1" fmla="*/ 5535 w 147593"/>
                <a:gd name="connsiteY1" fmla="*/ 94829 h 376363"/>
                <a:gd name="connsiteX2" fmla="*/ 5535 w 147593"/>
                <a:gd name="connsiteY2" fmla="*/ 280796 h 376363"/>
                <a:gd name="connsiteX3" fmla="*/ 99256 w 147593"/>
                <a:gd name="connsiteY3" fmla="*/ 375256 h 376363"/>
                <a:gd name="connsiteX4" fmla="*/ 108850 w 147593"/>
                <a:gd name="connsiteY4" fmla="*/ 354593 h 376363"/>
                <a:gd name="connsiteX5" fmla="*/ 108112 w 147593"/>
                <a:gd name="connsiteY5" fmla="*/ 23246 h 376363"/>
                <a:gd name="connsiteX6" fmla="*/ 97781 w 147593"/>
                <a:gd name="connsiteY6" fmla="*/ 5535 h 376363"/>
                <a:gd name="connsiteX7" fmla="*/ 88924 w 147593"/>
                <a:gd name="connsiteY7" fmla="*/ 321385 h 376363"/>
                <a:gd name="connsiteX8" fmla="*/ 36529 w 147593"/>
                <a:gd name="connsiteY8" fmla="*/ 268251 h 376363"/>
                <a:gd name="connsiteX9" fmla="*/ 36529 w 147593"/>
                <a:gd name="connsiteY9" fmla="*/ 108112 h 376363"/>
                <a:gd name="connsiteX10" fmla="*/ 88924 w 147593"/>
                <a:gd name="connsiteY10" fmla="*/ 57930 h 376363"/>
                <a:gd name="connsiteX11" fmla="*/ 88924 w 147593"/>
                <a:gd name="connsiteY11" fmla="*/ 321385 h 37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EF7BD26-A794-4C12-BF78-83E3917CF601}"/>
                </a:ext>
              </a:extLst>
            </p:cNvPr>
            <p:cNvSpPr/>
            <p:nvPr/>
          </p:nvSpPr>
          <p:spPr>
            <a:xfrm>
              <a:off x="8424643" y="2545588"/>
              <a:ext cx="132834" cy="383743"/>
            </a:xfrm>
            <a:custGeom>
              <a:avLst/>
              <a:gdLst>
                <a:gd name="connsiteX0" fmla="*/ 28690 w 132834"/>
                <a:gd name="connsiteY0" fmla="*/ 31364 h 383742"/>
                <a:gd name="connsiteX1" fmla="*/ 29427 w 132834"/>
                <a:gd name="connsiteY1" fmla="*/ 358283 h 383742"/>
                <a:gd name="connsiteX2" fmla="*/ 36807 w 132834"/>
                <a:gd name="connsiteY2" fmla="*/ 383374 h 383742"/>
                <a:gd name="connsiteX3" fmla="*/ 129053 w 132834"/>
                <a:gd name="connsiteY3" fmla="*/ 289652 h 383742"/>
                <a:gd name="connsiteX4" fmla="*/ 129053 w 132834"/>
                <a:gd name="connsiteY4" fmla="*/ 103684 h 383742"/>
                <a:gd name="connsiteX5" fmla="*/ 36069 w 132834"/>
                <a:gd name="connsiteY5" fmla="*/ 5535 h 383742"/>
                <a:gd name="connsiteX6" fmla="*/ 28690 w 132834"/>
                <a:gd name="connsiteY6" fmla="*/ 31364 h 383742"/>
                <a:gd name="connsiteX7" fmla="*/ 50829 w 132834"/>
                <a:gd name="connsiteY7" fmla="*/ 66786 h 383742"/>
                <a:gd name="connsiteX8" fmla="*/ 98058 w 132834"/>
                <a:gd name="connsiteY8" fmla="*/ 116230 h 383742"/>
                <a:gd name="connsiteX9" fmla="*/ 98058 w 132834"/>
                <a:gd name="connsiteY9" fmla="*/ 277107 h 383742"/>
                <a:gd name="connsiteX10" fmla="*/ 52304 w 132834"/>
                <a:gd name="connsiteY10" fmla="*/ 323598 h 383742"/>
                <a:gd name="connsiteX11" fmla="*/ 50829 w 132834"/>
                <a:gd name="connsiteY11" fmla="*/ 66786 h 38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6" name="Freeform 18" descr="Icon of flow chart">
            <a:extLst>
              <a:ext uri="{FF2B5EF4-FFF2-40B4-BE49-F238E27FC236}">
                <a16:creationId xmlns:a16="http://schemas.microsoft.com/office/drawing/2014/main" id="{726DD619-5D1F-49D5-9A60-89361B050D84}"/>
              </a:ext>
            </a:extLst>
          </p:cNvPr>
          <p:cNvSpPr>
            <a:spLocks/>
          </p:cNvSpPr>
          <p:nvPr userDrawn="1"/>
        </p:nvSpPr>
        <p:spPr bwMode="auto">
          <a:xfrm>
            <a:off x="1301127" y="1340879"/>
            <a:ext cx="941787" cy="597062"/>
          </a:xfrm>
          <a:custGeom>
            <a:avLst/>
            <a:gdLst/>
            <a:ahLst/>
            <a:cxnLst>
              <a:cxn ang="0">
                <a:pos x="2952" y="1466"/>
              </a:cxn>
              <a:cxn ang="0">
                <a:pos x="2952" y="1102"/>
              </a:cxn>
              <a:cxn ang="0">
                <a:pos x="1727" y="1102"/>
              </a:cxn>
              <a:cxn ang="0">
                <a:pos x="1727" y="822"/>
              </a:cxn>
              <a:cxn ang="0">
                <a:pos x="2270" y="822"/>
              </a:cxn>
              <a:cxn ang="0">
                <a:pos x="2270" y="0"/>
              </a:cxn>
              <a:cxn ang="0">
                <a:pos x="1073" y="0"/>
              </a:cxn>
              <a:cxn ang="0">
                <a:pos x="1073" y="822"/>
              </a:cxn>
              <a:cxn ang="0">
                <a:pos x="1615" y="822"/>
              </a:cxn>
              <a:cxn ang="0">
                <a:pos x="1615" y="1102"/>
              </a:cxn>
              <a:cxn ang="0">
                <a:pos x="392" y="1102"/>
              </a:cxn>
              <a:cxn ang="0">
                <a:pos x="392" y="1466"/>
              </a:cxn>
              <a:cxn ang="0">
                <a:pos x="0" y="1466"/>
              </a:cxn>
              <a:cxn ang="0">
                <a:pos x="0" y="2120"/>
              </a:cxn>
              <a:cxn ang="0">
                <a:pos x="951" y="2120"/>
              </a:cxn>
              <a:cxn ang="0">
                <a:pos x="951" y="1466"/>
              </a:cxn>
              <a:cxn ang="0">
                <a:pos x="504" y="1466"/>
              </a:cxn>
              <a:cxn ang="0">
                <a:pos x="504" y="1214"/>
              </a:cxn>
              <a:cxn ang="0">
                <a:pos x="1615" y="1214"/>
              </a:cxn>
              <a:cxn ang="0">
                <a:pos x="1615" y="1466"/>
              </a:cxn>
              <a:cxn ang="0">
                <a:pos x="1196" y="1466"/>
              </a:cxn>
              <a:cxn ang="0">
                <a:pos x="1196" y="2120"/>
              </a:cxn>
              <a:cxn ang="0">
                <a:pos x="2147" y="2120"/>
              </a:cxn>
              <a:cxn ang="0">
                <a:pos x="2147" y="1466"/>
              </a:cxn>
              <a:cxn ang="0">
                <a:pos x="1727" y="1466"/>
              </a:cxn>
              <a:cxn ang="0">
                <a:pos x="1727" y="1214"/>
              </a:cxn>
              <a:cxn ang="0">
                <a:pos x="2840" y="1214"/>
              </a:cxn>
              <a:cxn ang="0">
                <a:pos x="2840" y="1466"/>
              </a:cxn>
              <a:cxn ang="0">
                <a:pos x="2393" y="1466"/>
              </a:cxn>
              <a:cxn ang="0">
                <a:pos x="2393" y="2120"/>
              </a:cxn>
              <a:cxn ang="0">
                <a:pos x="3344" y="2120"/>
              </a:cxn>
              <a:cxn ang="0">
                <a:pos x="3344" y="1466"/>
              </a:cxn>
              <a:cxn ang="0">
                <a:pos x="2952" y="1466"/>
              </a:cxn>
            </a:cxnLst>
            <a:rect l="0" t="0" r="r" b="b"/>
            <a:pathLst>
              <a:path w="3344" h="2120">
                <a:moveTo>
                  <a:pt x="2952" y="1466"/>
                </a:moveTo>
                <a:lnTo>
                  <a:pt x="2952" y="1102"/>
                </a:lnTo>
                <a:lnTo>
                  <a:pt x="1727" y="1102"/>
                </a:lnTo>
                <a:lnTo>
                  <a:pt x="1727" y="822"/>
                </a:lnTo>
                <a:lnTo>
                  <a:pt x="2270" y="822"/>
                </a:lnTo>
                <a:lnTo>
                  <a:pt x="2270" y="0"/>
                </a:lnTo>
                <a:lnTo>
                  <a:pt x="1073" y="0"/>
                </a:lnTo>
                <a:lnTo>
                  <a:pt x="1073" y="822"/>
                </a:lnTo>
                <a:lnTo>
                  <a:pt x="1615" y="822"/>
                </a:lnTo>
                <a:lnTo>
                  <a:pt x="1615" y="1102"/>
                </a:lnTo>
                <a:lnTo>
                  <a:pt x="392" y="1102"/>
                </a:lnTo>
                <a:lnTo>
                  <a:pt x="392" y="1466"/>
                </a:lnTo>
                <a:lnTo>
                  <a:pt x="0" y="1466"/>
                </a:lnTo>
                <a:lnTo>
                  <a:pt x="0" y="2120"/>
                </a:lnTo>
                <a:lnTo>
                  <a:pt x="951" y="2120"/>
                </a:lnTo>
                <a:lnTo>
                  <a:pt x="951" y="1466"/>
                </a:lnTo>
                <a:lnTo>
                  <a:pt x="504" y="1466"/>
                </a:lnTo>
                <a:lnTo>
                  <a:pt x="504" y="1214"/>
                </a:lnTo>
                <a:lnTo>
                  <a:pt x="1615" y="1214"/>
                </a:lnTo>
                <a:lnTo>
                  <a:pt x="1615" y="1466"/>
                </a:lnTo>
                <a:lnTo>
                  <a:pt x="1196" y="1466"/>
                </a:lnTo>
                <a:lnTo>
                  <a:pt x="1196" y="2120"/>
                </a:lnTo>
                <a:lnTo>
                  <a:pt x="2147" y="2120"/>
                </a:lnTo>
                <a:lnTo>
                  <a:pt x="2147" y="1466"/>
                </a:lnTo>
                <a:lnTo>
                  <a:pt x="1727" y="1466"/>
                </a:lnTo>
                <a:lnTo>
                  <a:pt x="1727" y="1214"/>
                </a:lnTo>
                <a:lnTo>
                  <a:pt x="2840" y="1214"/>
                </a:lnTo>
                <a:lnTo>
                  <a:pt x="2840" y="1466"/>
                </a:lnTo>
                <a:lnTo>
                  <a:pt x="2393" y="1466"/>
                </a:lnTo>
                <a:lnTo>
                  <a:pt x="2393" y="2120"/>
                </a:lnTo>
                <a:lnTo>
                  <a:pt x="3344" y="2120"/>
                </a:lnTo>
                <a:lnTo>
                  <a:pt x="3344" y="1466"/>
                </a:lnTo>
                <a:lnTo>
                  <a:pt x="2952" y="146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 dirty="0"/>
          </a:p>
        </p:txBody>
      </p:sp>
      <p:sp>
        <p:nvSpPr>
          <p:cNvPr id="77" name="Text Placeholder 71">
            <a:extLst>
              <a:ext uri="{FF2B5EF4-FFF2-40B4-BE49-F238E27FC236}">
                <a16:creationId xmlns:a16="http://schemas.microsoft.com/office/drawing/2014/main" id="{EB26033F-F6F1-4437-97C7-A535B9C11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7418" y="300825"/>
            <a:ext cx="2423588" cy="7118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b="1" dirty="0"/>
              <a:t>Data Collection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9841951-281F-419B-BBA3-A5CA24A1D65F}"/>
              </a:ext>
            </a:extLst>
          </p:cNvPr>
          <p:cNvSpPr/>
          <p:nvPr userDrawn="1"/>
        </p:nvSpPr>
        <p:spPr>
          <a:xfrm rot="5400000">
            <a:off x="4282533" y="1563690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1" descr="Icon of gears">
            <a:extLst>
              <a:ext uri="{FF2B5EF4-FFF2-40B4-BE49-F238E27FC236}">
                <a16:creationId xmlns:a16="http://schemas.microsoft.com/office/drawing/2014/main" id="{DFE28CBF-2864-4CE3-8C21-279D4D3CC52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27944" y="1376063"/>
            <a:ext cx="828170" cy="813111"/>
          </a:xfrm>
          <a:custGeom>
            <a:avLst/>
            <a:gdLst/>
            <a:ahLst/>
            <a:cxnLst>
              <a:cxn ang="0">
                <a:pos x="2762" y="601"/>
              </a:cxn>
              <a:cxn ang="0">
                <a:pos x="2283" y="0"/>
              </a:cxn>
              <a:cxn ang="0">
                <a:pos x="1262" y="325"/>
              </a:cxn>
              <a:cxn ang="0">
                <a:pos x="1219" y="1087"/>
              </a:cxn>
              <a:cxn ang="0">
                <a:pos x="1440" y="1801"/>
              </a:cxn>
              <a:cxn ang="0">
                <a:pos x="1919" y="2402"/>
              </a:cxn>
              <a:cxn ang="0">
                <a:pos x="2940" y="2077"/>
              </a:cxn>
              <a:cxn ang="0">
                <a:pos x="2983" y="1315"/>
              </a:cxn>
              <a:cxn ang="0">
                <a:pos x="2058" y="1619"/>
              </a:cxn>
              <a:cxn ang="0">
                <a:pos x="1957" y="1595"/>
              </a:cxn>
              <a:cxn ang="0">
                <a:pos x="1866" y="1549"/>
              </a:cxn>
              <a:cxn ang="0">
                <a:pos x="1790" y="1483"/>
              </a:cxn>
              <a:cxn ang="0">
                <a:pos x="1732" y="1401"/>
              </a:cxn>
              <a:cxn ang="0">
                <a:pos x="1694" y="1306"/>
              </a:cxn>
              <a:cxn ang="0">
                <a:pos x="1681" y="1201"/>
              </a:cxn>
              <a:cxn ang="0">
                <a:pos x="1690" y="1117"/>
              </a:cxn>
              <a:cxn ang="0">
                <a:pos x="1723" y="1019"/>
              </a:cxn>
              <a:cxn ang="0">
                <a:pos x="1777" y="935"/>
              </a:cxn>
              <a:cxn ang="0">
                <a:pos x="1850" y="865"/>
              </a:cxn>
              <a:cxn ang="0">
                <a:pos x="1937" y="814"/>
              </a:cxn>
              <a:cxn ang="0">
                <a:pos x="2037" y="786"/>
              </a:cxn>
              <a:cxn ang="0">
                <a:pos x="2122" y="782"/>
              </a:cxn>
              <a:cxn ang="0">
                <a:pos x="2225" y="801"/>
              </a:cxn>
              <a:cxn ang="0">
                <a:pos x="2318" y="842"/>
              </a:cxn>
              <a:cxn ang="0">
                <a:pos x="2397" y="905"/>
              </a:cxn>
              <a:cxn ang="0">
                <a:pos x="2460" y="984"/>
              </a:cxn>
              <a:cxn ang="0">
                <a:pos x="2501" y="1077"/>
              </a:cxn>
              <a:cxn ang="0">
                <a:pos x="2520" y="1179"/>
              </a:cxn>
              <a:cxn ang="0">
                <a:pos x="2516" y="1265"/>
              </a:cxn>
              <a:cxn ang="0">
                <a:pos x="2488" y="1365"/>
              </a:cxn>
              <a:cxn ang="0">
                <a:pos x="2437" y="1452"/>
              </a:cxn>
              <a:cxn ang="0">
                <a:pos x="2367" y="1525"/>
              </a:cxn>
              <a:cxn ang="0">
                <a:pos x="2283" y="1579"/>
              </a:cxn>
              <a:cxn ang="0">
                <a:pos x="2185" y="1612"/>
              </a:cxn>
              <a:cxn ang="0">
                <a:pos x="2101" y="1621"/>
              </a:cxn>
              <a:cxn ang="0">
                <a:pos x="1250" y="1981"/>
              </a:cxn>
              <a:cxn ang="0">
                <a:pos x="630" y="1776"/>
              </a:cxn>
              <a:cxn ang="0">
                <a:pos x="337" y="2137"/>
              </a:cxn>
              <a:cxn ang="0">
                <a:pos x="189" y="2567"/>
              </a:cxn>
              <a:cxn ang="0">
                <a:pos x="210" y="3034"/>
              </a:cxn>
              <a:cxn ang="0">
                <a:pos x="830" y="3240"/>
              </a:cxn>
              <a:cxn ang="0">
                <a:pos x="1123" y="2880"/>
              </a:cxn>
              <a:cxn ang="0">
                <a:pos x="1270" y="2450"/>
              </a:cxn>
              <a:cxn ang="0">
                <a:pos x="684" y="2676"/>
              </a:cxn>
              <a:cxn ang="0">
                <a:pos x="609" y="2640"/>
              </a:cxn>
              <a:cxn ang="0">
                <a:pos x="561" y="2575"/>
              </a:cxn>
              <a:cxn ang="0">
                <a:pos x="548" y="2508"/>
              </a:cxn>
              <a:cxn ang="0">
                <a:pos x="568" y="2427"/>
              </a:cxn>
              <a:cxn ang="0">
                <a:pos x="623" y="2366"/>
              </a:cxn>
              <a:cxn ang="0">
                <a:pos x="701" y="2338"/>
              </a:cxn>
              <a:cxn ang="0">
                <a:pos x="769" y="2345"/>
              </a:cxn>
              <a:cxn ang="0">
                <a:pos x="839" y="2388"/>
              </a:cxn>
              <a:cxn ang="0">
                <a:pos x="882" y="2458"/>
              </a:cxn>
              <a:cxn ang="0">
                <a:pos x="888" y="2526"/>
              </a:cxn>
              <a:cxn ang="0">
                <a:pos x="861" y="2604"/>
              </a:cxn>
              <a:cxn ang="0">
                <a:pos x="800" y="2658"/>
              </a:cxn>
              <a:cxn ang="0">
                <a:pos x="718" y="2679"/>
              </a:cxn>
            </a:cxnLst>
            <a:rect l="0" t="0" r="r" b="b"/>
            <a:pathLst>
              <a:path w="3300" h="3240">
                <a:moveTo>
                  <a:pt x="2988" y="1104"/>
                </a:moveTo>
                <a:lnTo>
                  <a:pt x="3300" y="1002"/>
                </a:lnTo>
                <a:lnTo>
                  <a:pt x="3193" y="674"/>
                </a:lnTo>
                <a:lnTo>
                  <a:pt x="2881" y="775"/>
                </a:lnTo>
                <a:lnTo>
                  <a:pt x="2762" y="601"/>
                </a:lnTo>
                <a:lnTo>
                  <a:pt x="2954" y="336"/>
                </a:lnTo>
                <a:lnTo>
                  <a:pt x="2674" y="133"/>
                </a:lnTo>
                <a:lnTo>
                  <a:pt x="2482" y="398"/>
                </a:lnTo>
                <a:lnTo>
                  <a:pt x="2283" y="327"/>
                </a:lnTo>
                <a:lnTo>
                  <a:pt x="2283" y="0"/>
                </a:lnTo>
                <a:lnTo>
                  <a:pt x="1937" y="0"/>
                </a:lnTo>
                <a:lnTo>
                  <a:pt x="1937" y="327"/>
                </a:lnTo>
                <a:lnTo>
                  <a:pt x="1734" y="387"/>
                </a:lnTo>
                <a:lnTo>
                  <a:pt x="1542" y="121"/>
                </a:lnTo>
                <a:lnTo>
                  <a:pt x="1262" y="325"/>
                </a:lnTo>
                <a:lnTo>
                  <a:pt x="1454" y="591"/>
                </a:lnTo>
                <a:lnTo>
                  <a:pt x="1326" y="758"/>
                </a:lnTo>
                <a:lnTo>
                  <a:pt x="1014" y="657"/>
                </a:lnTo>
                <a:lnTo>
                  <a:pt x="907" y="985"/>
                </a:lnTo>
                <a:lnTo>
                  <a:pt x="1219" y="1087"/>
                </a:lnTo>
                <a:lnTo>
                  <a:pt x="1214" y="1298"/>
                </a:lnTo>
                <a:lnTo>
                  <a:pt x="902" y="1399"/>
                </a:lnTo>
                <a:lnTo>
                  <a:pt x="1009" y="1728"/>
                </a:lnTo>
                <a:lnTo>
                  <a:pt x="1321" y="1627"/>
                </a:lnTo>
                <a:lnTo>
                  <a:pt x="1440" y="1801"/>
                </a:lnTo>
                <a:lnTo>
                  <a:pt x="1248" y="2066"/>
                </a:lnTo>
                <a:lnTo>
                  <a:pt x="1526" y="2269"/>
                </a:lnTo>
                <a:lnTo>
                  <a:pt x="1720" y="2004"/>
                </a:lnTo>
                <a:lnTo>
                  <a:pt x="1919" y="2075"/>
                </a:lnTo>
                <a:lnTo>
                  <a:pt x="1919" y="2402"/>
                </a:lnTo>
                <a:lnTo>
                  <a:pt x="2265" y="2403"/>
                </a:lnTo>
                <a:lnTo>
                  <a:pt x="2265" y="2075"/>
                </a:lnTo>
                <a:lnTo>
                  <a:pt x="2467" y="2015"/>
                </a:lnTo>
                <a:lnTo>
                  <a:pt x="2660" y="2281"/>
                </a:lnTo>
                <a:lnTo>
                  <a:pt x="2940" y="2077"/>
                </a:lnTo>
                <a:lnTo>
                  <a:pt x="2747" y="1811"/>
                </a:lnTo>
                <a:lnTo>
                  <a:pt x="2876" y="1645"/>
                </a:lnTo>
                <a:lnTo>
                  <a:pt x="3188" y="1746"/>
                </a:lnTo>
                <a:lnTo>
                  <a:pt x="3295" y="1416"/>
                </a:lnTo>
                <a:lnTo>
                  <a:pt x="2983" y="1315"/>
                </a:lnTo>
                <a:lnTo>
                  <a:pt x="2988" y="1104"/>
                </a:lnTo>
                <a:close/>
                <a:moveTo>
                  <a:pt x="2101" y="1621"/>
                </a:moveTo>
                <a:lnTo>
                  <a:pt x="2101" y="1621"/>
                </a:lnTo>
                <a:lnTo>
                  <a:pt x="2079" y="1620"/>
                </a:lnTo>
                <a:lnTo>
                  <a:pt x="2058" y="1619"/>
                </a:lnTo>
                <a:lnTo>
                  <a:pt x="2037" y="1616"/>
                </a:lnTo>
                <a:lnTo>
                  <a:pt x="2016" y="1612"/>
                </a:lnTo>
                <a:lnTo>
                  <a:pt x="1996" y="1608"/>
                </a:lnTo>
                <a:lnTo>
                  <a:pt x="1976" y="1601"/>
                </a:lnTo>
                <a:lnTo>
                  <a:pt x="1957" y="1595"/>
                </a:lnTo>
                <a:lnTo>
                  <a:pt x="1937" y="1588"/>
                </a:lnTo>
                <a:lnTo>
                  <a:pt x="1919" y="1579"/>
                </a:lnTo>
                <a:lnTo>
                  <a:pt x="1901" y="1570"/>
                </a:lnTo>
                <a:lnTo>
                  <a:pt x="1884" y="1560"/>
                </a:lnTo>
                <a:lnTo>
                  <a:pt x="1866" y="1549"/>
                </a:lnTo>
                <a:lnTo>
                  <a:pt x="1850" y="1538"/>
                </a:lnTo>
                <a:lnTo>
                  <a:pt x="1834" y="1525"/>
                </a:lnTo>
                <a:lnTo>
                  <a:pt x="1819" y="1512"/>
                </a:lnTo>
                <a:lnTo>
                  <a:pt x="1804" y="1498"/>
                </a:lnTo>
                <a:lnTo>
                  <a:pt x="1790" y="1483"/>
                </a:lnTo>
                <a:lnTo>
                  <a:pt x="1777" y="1468"/>
                </a:lnTo>
                <a:lnTo>
                  <a:pt x="1764" y="1452"/>
                </a:lnTo>
                <a:lnTo>
                  <a:pt x="1753" y="1436"/>
                </a:lnTo>
                <a:lnTo>
                  <a:pt x="1742" y="1418"/>
                </a:lnTo>
                <a:lnTo>
                  <a:pt x="1732" y="1401"/>
                </a:lnTo>
                <a:lnTo>
                  <a:pt x="1723" y="1383"/>
                </a:lnTo>
                <a:lnTo>
                  <a:pt x="1714" y="1365"/>
                </a:lnTo>
                <a:lnTo>
                  <a:pt x="1707" y="1345"/>
                </a:lnTo>
                <a:lnTo>
                  <a:pt x="1700" y="1326"/>
                </a:lnTo>
                <a:lnTo>
                  <a:pt x="1694" y="1306"/>
                </a:lnTo>
                <a:lnTo>
                  <a:pt x="1690" y="1286"/>
                </a:lnTo>
                <a:lnTo>
                  <a:pt x="1686" y="1265"/>
                </a:lnTo>
                <a:lnTo>
                  <a:pt x="1683" y="1244"/>
                </a:lnTo>
                <a:lnTo>
                  <a:pt x="1682" y="1223"/>
                </a:lnTo>
                <a:lnTo>
                  <a:pt x="1681" y="1201"/>
                </a:lnTo>
                <a:lnTo>
                  <a:pt x="1681" y="1201"/>
                </a:lnTo>
                <a:lnTo>
                  <a:pt x="1682" y="1179"/>
                </a:lnTo>
                <a:lnTo>
                  <a:pt x="1683" y="1158"/>
                </a:lnTo>
                <a:lnTo>
                  <a:pt x="1686" y="1137"/>
                </a:lnTo>
                <a:lnTo>
                  <a:pt x="1690" y="1117"/>
                </a:lnTo>
                <a:lnTo>
                  <a:pt x="1694" y="1096"/>
                </a:lnTo>
                <a:lnTo>
                  <a:pt x="1700" y="1077"/>
                </a:lnTo>
                <a:lnTo>
                  <a:pt x="1707" y="1057"/>
                </a:lnTo>
                <a:lnTo>
                  <a:pt x="1714" y="1037"/>
                </a:lnTo>
                <a:lnTo>
                  <a:pt x="1723" y="1019"/>
                </a:lnTo>
                <a:lnTo>
                  <a:pt x="1732" y="1001"/>
                </a:lnTo>
                <a:lnTo>
                  <a:pt x="1742" y="984"/>
                </a:lnTo>
                <a:lnTo>
                  <a:pt x="1753" y="966"/>
                </a:lnTo>
                <a:lnTo>
                  <a:pt x="1764" y="950"/>
                </a:lnTo>
                <a:lnTo>
                  <a:pt x="1777" y="935"/>
                </a:lnTo>
                <a:lnTo>
                  <a:pt x="1790" y="919"/>
                </a:lnTo>
                <a:lnTo>
                  <a:pt x="1804" y="905"/>
                </a:lnTo>
                <a:lnTo>
                  <a:pt x="1819" y="890"/>
                </a:lnTo>
                <a:lnTo>
                  <a:pt x="1834" y="877"/>
                </a:lnTo>
                <a:lnTo>
                  <a:pt x="1850" y="865"/>
                </a:lnTo>
                <a:lnTo>
                  <a:pt x="1866" y="853"/>
                </a:lnTo>
                <a:lnTo>
                  <a:pt x="1884" y="842"/>
                </a:lnTo>
                <a:lnTo>
                  <a:pt x="1901" y="833"/>
                </a:lnTo>
                <a:lnTo>
                  <a:pt x="1919" y="823"/>
                </a:lnTo>
                <a:lnTo>
                  <a:pt x="1937" y="814"/>
                </a:lnTo>
                <a:lnTo>
                  <a:pt x="1957" y="807"/>
                </a:lnTo>
                <a:lnTo>
                  <a:pt x="1976" y="801"/>
                </a:lnTo>
                <a:lnTo>
                  <a:pt x="1996" y="795"/>
                </a:lnTo>
                <a:lnTo>
                  <a:pt x="2016" y="790"/>
                </a:lnTo>
                <a:lnTo>
                  <a:pt x="2037" y="786"/>
                </a:lnTo>
                <a:lnTo>
                  <a:pt x="2058" y="783"/>
                </a:lnTo>
                <a:lnTo>
                  <a:pt x="2079" y="782"/>
                </a:lnTo>
                <a:lnTo>
                  <a:pt x="2101" y="781"/>
                </a:lnTo>
                <a:lnTo>
                  <a:pt x="2101" y="781"/>
                </a:lnTo>
                <a:lnTo>
                  <a:pt x="2122" y="782"/>
                </a:lnTo>
                <a:lnTo>
                  <a:pt x="2144" y="783"/>
                </a:lnTo>
                <a:lnTo>
                  <a:pt x="2165" y="786"/>
                </a:lnTo>
                <a:lnTo>
                  <a:pt x="2185" y="790"/>
                </a:lnTo>
                <a:lnTo>
                  <a:pt x="2206" y="795"/>
                </a:lnTo>
                <a:lnTo>
                  <a:pt x="2225" y="801"/>
                </a:lnTo>
                <a:lnTo>
                  <a:pt x="2245" y="807"/>
                </a:lnTo>
                <a:lnTo>
                  <a:pt x="2265" y="814"/>
                </a:lnTo>
                <a:lnTo>
                  <a:pt x="2283" y="823"/>
                </a:lnTo>
                <a:lnTo>
                  <a:pt x="2301" y="833"/>
                </a:lnTo>
                <a:lnTo>
                  <a:pt x="2318" y="842"/>
                </a:lnTo>
                <a:lnTo>
                  <a:pt x="2336" y="853"/>
                </a:lnTo>
                <a:lnTo>
                  <a:pt x="2352" y="865"/>
                </a:lnTo>
                <a:lnTo>
                  <a:pt x="2367" y="877"/>
                </a:lnTo>
                <a:lnTo>
                  <a:pt x="2383" y="890"/>
                </a:lnTo>
                <a:lnTo>
                  <a:pt x="2397" y="905"/>
                </a:lnTo>
                <a:lnTo>
                  <a:pt x="2412" y="919"/>
                </a:lnTo>
                <a:lnTo>
                  <a:pt x="2425" y="935"/>
                </a:lnTo>
                <a:lnTo>
                  <a:pt x="2437" y="950"/>
                </a:lnTo>
                <a:lnTo>
                  <a:pt x="2449" y="966"/>
                </a:lnTo>
                <a:lnTo>
                  <a:pt x="2460" y="984"/>
                </a:lnTo>
                <a:lnTo>
                  <a:pt x="2469" y="1001"/>
                </a:lnTo>
                <a:lnTo>
                  <a:pt x="2479" y="1019"/>
                </a:lnTo>
                <a:lnTo>
                  <a:pt x="2488" y="1037"/>
                </a:lnTo>
                <a:lnTo>
                  <a:pt x="2495" y="1057"/>
                </a:lnTo>
                <a:lnTo>
                  <a:pt x="2501" y="1077"/>
                </a:lnTo>
                <a:lnTo>
                  <a:pt x="2507" y="1096"/>
                </a:lnTo>
                <a:lnTo>
                  <a:pt x="2512" y="1117"/>
                </a:lnTo>
                <a:lnTo>
                  <a:pt x="2516" y="1137"/>
                </a:lnTo>
                <a:lnTo>
                  <a:pt x="2519" y="1158"/>
                </a:lnTo>
                <a:lnTo>
                  <a:pt x="2520" y="1179"/>
                </a:lnTo>
                <a:lnTo>
                  <a:pt x="2521" y="1201"/>
                </a:lnTo>
                <a:lnTo>
                  <a:pt x="2521" y="1201"/>
                </a:lnTo>
                <a:lnTo>
                  <a:pt x="2520" y="1223"/>
                </a:lnTo>
                <a:lnTo>
                  <a:pt x="2519" y="1244"/>
                </a:lnTo>
                <a:lnTo>
                  <a:pt x="2516" y="1265"/>
                </a:lnTo>
                <a:lnTo>
                  <a:pt x="2512" y="1286"/>
                </a:lnTo>
                <a:lnTo>
                  <a:pt x="2507" y="1306"/>
                </a:lnTo>
                <a:lnTo>
                  <a:pt x="2501" y="1326"/>
                </a:lnTo>
                <a:lnTo>
                  <a:pt x="2495" y="1345"/>
                </a:lnTo>
                <a:lnTo>
                  <a:pt x="2488" y="1365"/>
                </a:lnTo>
                <a:lnTo>
                  <a:pt x="2479" y="1383"/>
                </a:lnTo>
                <a:lnTo>
                  <a:pt x="2469" y="1401"/>
                </a:lnTo>
                <a:lnTo>
                  <a:pt x="2460" y="1418"/>
                </a:lnTo>
                <a:lnTo>
                  <a:pt x="2449" y="1436"/>
                </a:lnTo>
                <a:lnTo>
                  <a:pt x="2437" y="1452"/>
                </a:lnTo>
                <a:lnTo>
                  <a:pt x="2425" y="1468"/>
                </a:lnTo>
                <a:lnTo>
                  <a:pt x="2412" y="1483"/>
                </a:lnTo>
                <a:lnTo>
                  <a:pt x="2397" y="1498"/>
                </a:lnTo>
                <a:lnTo>
                  <a:pt x="2383" y="1512"/>
                </a:lnTo>
                <a:lnTo>
                  <a:pt x="2367" y="1525"/>
                </a:lnTo>
                <a:lnTo>
                  <a:pt x="2352" y="1538"/>
                </a:lnTo>
                <a:lnTo>
                  <a:pt x="2336" y="1549"/>
                </a:lnTo>
                <a:lnTo>
                  <a:pt x="2318" y="1560"/>
                </a:lnTo>
                <a:lnTo>
                  <a:pt x="2301" y="1570"/>
                </a:lnTo>
                <a:lnTo>
                  <a:pt x="2283" y="1579"/>
                </a:lnTo>
                <a:lnTo>
                  <a:pt x="2265" y="1588"/>
                </a:lnTo>
                <a:lnTo>
                  <a:pt x="2245" y="1595"/>
                </a:lnTo>
                <a:lnTo>
                  <a:pt x="2225" y="1601"/>
                </a:lnTo>
                <a:lnTo>
                  <a:pt x="2206" y="1608"/>
                </a:lnTo>
                <a:lnTo>
                  <a:pt x="2185" y="1612"/>
                </a:lnTo>
                <a:lnTo>
                  <a:pt x="2165" y="1616"/>
                </a:lnTo>
                <a:lnTo>
                  <a:pt x="2144" y="1619"/>
                </a:lnTo>
                <a:lnTo>
                  <a:pt x="2122" y="1620"/>
                </a:lnTo>
                <a:lnTo>
                  <a:pt x="2101" y="1621"/>
                </a:lnTo>
                <a:lnTo>
                  <a:pt x="2101" y="1621"/>
                </a:lnTo>
                <a:close/>
                <a:moveTo>
                  <a:pt x="1460" y="2388"/>
                </a:moveTo>
                <a:lnTo>
                  <a:pt x="1395" y="2187"/>
                </a:lnTo>
                <a:lnTo>
                  <a:pt x="1204" y="2249"/>
                </a:lnTo>
                <a:lnTo>
                  <a:pt x="1132" y="2143"/>
                </a:lnTo>
                <a:lnTo>
                  <a:pt x="1250" y="1981"/>
                </a:lnTo>
                <a:lnTo>
                  <a:pt x="1079" y="1858"/>
                </a:lnTo>
                <a:lnTo>
                  <a:pt x="961" y="2019"/>
                </a:lnTo>
                <a:lnTo>
                  <a:pt x="840" y="1976"/>
                </a:lnTo>
                <a:lnTo>
                  <a:pt x="840" y="1776"/>
                </a:lnTo>
                <a:lnTo>
                  <a:pt x="630" y="1776"/>
                </a:lnTo>
                <a:lnTo>
                  <a:pt x="630" y="1976"/>
                </a:lnTo>
                <a:lnTo>
                  <a:pt x="506" y="2012"/>
                </a:lnTo>
                <a:lnTo>
                  <a:pt x="389" y="1852"/>
                </a:lnTo>
                <a:lnTo>
                  <a:pt x="219" y="1975"/>
                </a:lnTo>
                <a:lnTo>
                  <a:pt x="337" y="2137"/>
                </a:lnTo>
                <a:lnTo>
                  <a:pt x="258" y="2239"/>
                </a:lnTo>
                <a:lnTo>
                  <a:pt x="68" y="2177"/>
                </a:lnTo>
                <a:lnTo>
                  <a:pt x="3" y="2376"/>
                </a:lnTo>
                <a:lnTo>
                  <a:pt x="192" y="2438"/>
                </a:lnTo>
                <a:lnTo>
                  <a:pt x="189" y="2567"/>
                </a:lnTo>
                <a:lnTo>
                  <a:pt x="0" y="2629"/>
                </a:lnTo>
                <a:lnTo>
                  <a:pt x="65" y="2829"/>
                </a:lnTo>
                <a:lnTo>
                  <a:pt x="254" y="2768"/>
                </a:lnTo>
                <a:lnTo>
                  <a:pt x="327" y="2874"/>
                </a:lnTo>
                <a:lnTo>
                  <a:pt x="210" y="3034"/>
                </a:lnTo>
                <a:lnTo>
                  <a:pt x="380" y="3159"/>
                </a:lnTo>
                <a:lnTo>
                  <a:pt x="497" y="2997"/>
                </a:lnTo>
                <a:lnTo>
                  <a:pt x="619" y="3040"/>
                </a:lnTo>
                <a:lnTo>
                  <a:pt x="619" y="3240"/>
                </a:lnTo>
                <a:lnTo>
                  <a:pt x="830" y="3240"/>
                </a:lnTo>
                <a:lnTo>
                  <a:pt x="830" y="3040"/>
                </a:lnTo>
                <a:lnTo>
                  <a:pt x="953" y="3003"/>
                </a:lnTo>
                <a:lnTo>
                  <a:pt x="1069" y="3165"/>
                </a:lnTo>
                <a:lnTo>
                  <a:pt x="1240" y="3041"/>
                </a:lnTo>
                <a:lnTo>
                  <a:pt x="1123" y="2880"/>
                </a:lnTo>
                <a:lnTo>
                  <a:pt x="1201" y="2778"/>
                </a:lnTo>
                <a:lnTo>
                  <a:pt x="1391" y="2840"/>
                </a:lnTo>
                <a:lnTo>
                  <a:pt x="1456" y="2639"/>
                </a:lnTo>
                <a:lnTo>
                  <a:pt x="1266" y="2577"/>
                </a:lnTo>
                <a:lnTo>
                  <a:pt x="1270" y="2450"/>
                </a:lnTo>
                <a:lnTo>
                  <a:pt x="1460" y="2388"/>
                </a:lnTo>
                <a:close/>
                <a:moveTo>
                  <a:pt x="718" y="2679"/>
                </a:moveTo>
                <a:lnTo>
                  <a:pt x="718" y="2679"/>
                </a:lnTo>
                <a:lnTo>
                  <a:pt x="701" y="2678"/>
                </a:lnTo>
                <a:lnTo>
                  <a:pt x="684" y="2676"/>
                </a:lnTo>
                <a:lnTo>
                  <a:pt x="668" y="2672"/>
                </a:lnTo>
                <a:lnTo>
                  <a:pt x="652" y="2666"/>
                </a:lnTo>
                <a:lnTo>
                  <a:pt x="637" y="2658"/>
                </a:lnTo>
                <a:lnTo>
                  <a:pt x="623" y="2650"/>
                </a:lnTo>
                <a:lnTo>
                  <a:pt x="609" y="2640"/>
                </a:lnTo>
                <a:lnTo>
                  <a:pt x="598" y="2630"/>
                </a:lnTo>
                <a:lnTo>
                  <a:pt x="587" y="2617"/>
                </a:lnTo>
                <a:lnTo>
                  <a:pt x="576" y="2604"/>
                </a:lnTo>
                <a:lnTo>
                  <a:pt x="568" y="2590"/>
                </a:lnTo>
                <a:lnTo>
                  <a:pt x="561" y="2575"/>
                </a:lnTo>
                <a:lnTo>
                  <a:pt x="555" y="2559"/>
                </a:lnTo>
                <a:lnTo>
                  <a:pt x="551" y="2543"/>
                </a:lnTo>
                <a:lnTo>
                  <a:pt x="549" y="2526"/>
                </a:lnTo>
                <a:lnTo>
                  <a:pt x="548" y="2508"/>
                </a:lnTo>
                <a:lnTo>
                  <a:pt x="548" y="2508"/>
                </a:lnTo>
                <a:lnTo>
                  <a:pt x="549" y="2491"/>
                </a:lnTo>
                <a:lnTo>
                  <a:pt x="551" y="2474"/>
                </a:lnTo>
                <a:lnTo>
                  <a:pt x="555" y="2458"/>
                </a:lnTo>
                <a:lnTo>
                  <a:pt x="561" y="2441"/>
                </a:lnTo>
                <a:lnTo>
                  <a:pt x="568" y="2427"/>
                </a:lnTo>
                <a:lnTo>
                  <a:pt x="576" y="2413"/>
                </a:lnTo>
                <a:lnTo>
                  <a:pt x="587" y="2399"/>
                </a:lnTo>
                <a:lnTo>
                  <a:pt x="598" y="2388"/>
                </a:lnTo>
                <a:lnTo>
                  <a:pt x="609" y="2376"/>
                </a:lnTo>
                <a:lnTo>
                  <a:pt x="623" y="2366"/>
                </a:lnTo>
                <a:lnTo>
                  <a:pt x="637" y="2358"/>
                </a:lnTo>
                <a:lnTo>
                  <a:pt x="652" y="2351"/>
                </a:lnTo>
                <a:lnTo>
                  <a:pt x="668" y="2345"/>
                </a:lnTo>
                <a:lnTo>
                  <a:pt x="684" y="2340"/>
                </a:lnTo>
                <a:lnTo>
                  <a:pt x="701" y="2338"/>
                </a:lnTo>
                <a:lnTo>
                  <a:pt x="718" y="2337"/>
                </a:lnTo>
                <a:lnTo>
                  <a:pt x="718" y="2337"/>
                </a:lnTo>
                <a:lnTo>
                  <a:pt x="736" y="2338"/>
                </a:lnTo>
                <a:lnTo>
                  <a:pt x="752" y="2340"/>
                </a:lnTo>
                <a:lnTo>
                  <a:pt x="769" y="2345"/>
                </a:lnTo>
                <a:lnTo>
                  <a:pt x="785" y="2351"/>
                </a:lnTo>
                <a:lnTo>
                  <a:pt x="800" y="2358"/>
                </a:lnTo>
                <a:lnTo>
                  <a:pt x="814" y="2366"/>
                </a:lnTo>
                <a:lnTo>
                  <a:pt x="828" y="2376"/>
                </a:lnTo>
                <a:lnTo>
                  <a:pt x="839" y="2388"/>
                </a:lnTo>
                <a:lnTo>
                  <a:pt x="850" y="2399"/>
                </a:lnTo>
                <a:lnTo>
                  <a:pt x="861" y="2413"/>
                </a:lnTo>
                <a:lnTo>
                  <a:pt x="869" y="2427"/>
                </a:lnTo>
                <a:lnTo>
                  <a:pt x="876" y="2441"/>
                </a:lnTo>
                <a:lnTo>
                  <a:pt x="882" y="2458"/>
                </a:lnTo>
                <a:lnTo>
                  <a:pt x="886" y="2474"/>
                </a:lnTo>
                <a:lnTo>
                  <a:pt x="888" y="2491"/>
                </a:lnTo>
                <a:lnTo>
                  <a:pt x="889" y="2508"/>
                </a:lnTo>
                <a:lnTo>
                  <a:pt x="889" y="2508"/>
                </a:lnTo>
                <a:lnTo>
                  <a:pt x="888" y="2526"/>
                </a:lnTo>
                <a:lnTo>
                  <a:pt x="886" y="2543"/>
                </a:lnTo>
                <a:lnTo>
                  <a:pt x="882" y="2559"/>
                </a:lnTo>
                <a:lnTo>
                  <a:pt x="876" y="2575"/>
                </a:lnTo>
                <a:lnTo>
                  <a:pt x="869" y="2590"/>
                </a:lnTo>
                <a:lnTo>
                  <a:pt x="861" y="2604"/>
                </a:lnTo>
                <a:lnTo>
                  <a:pt x="850" y="2617"/>
                </a:lnTo>
                <a:lnTo>
                  <a:pt x="839" y="2630"/>
                </a:lnTo>
                <a:lnTo>
                  <a:pt x="828" y="2640"/>
                </a:lnTo>
                <a:lnTo>
                  <a:pt x="814" y="2650"/>
                </a:lnTo>
                <a:lnTo>
                  <a:pt x="800" y="2658"/>
                </a:lnTo>
                <a:lnTo>
                  <a:pt x="785" y="2666"/>
                </a:lnTo>
                <a:lnTo>
                  <a:pt x="769" y="2672"/>
                </a:lnTo>
                <a:lnTo>
                  <a:pt x="752" y="2676"/>
                </a:lnTo>
                <a:lnTo>
                  <a:pt x="736" y="2678"/>
                </a:lnTo>
                <a:lnTo>
                  <a:pt x="718" y="2679"/>
                </a:lnTo>
                <a:lnTo>
                  <a:pt x="718" y="2679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400" b="1"/>
          </a:p>
        </p:txBody>
      </p:sp>
      <p:sp>
        <p:nvSpPr>
          <p:cNvPr id="80" name="Text Placeholder 73">
            <a:extLst>
              <a:ext uri="{FF2B5EF4-FFF2-40B4-BE49-F238E27FC236}">
                <a16:creationId xmlns:a16="http://schemas.microsoft.com/office/drawing/2014/main" id="{32375D2B-61F5-445D-B3F0-391DF655FB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6174" y="235916"/>
            <a:ext cx="2094213" cy="638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400" b="1" dirty="0"/>
              <a:t>Feature Preparation</a:t>
            </a:r>
          </a:p>
        </p:txBody>
      </p:sp>
      <p:sp>
        <p:nvSpPr>
          <p:cNvPr id="84" name="Text Placeholder 71">
            <a:extLst>
              <a:ext uri="{FF2B5EF4-FFF2-40B4-BE49-F238E27FC236}">
                <a16:creationId xmlns:a16="http://schemas.microsoft.com/office/drawing/2014/main" id="{DA95A231-BA2D-4F22-9B45-5140FF54DC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63166" y="4982706"/>
            <a:ext cx="242358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b="1" dirty="0"/>
              <a:t>BDNP to RNA-seq Relation</a:t>
            </a:r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CC658CBE-4247-4ABB-BEF3-FF73674565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77032" y="5789125"/>
            <a:ext cx="2808497" cy="89979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Reproducing </a:t>
            </a:r>
            <a:r>
              <a:rPr lang="en-US" dirty="0" err="1"/>
              <a:t>DistMap</a:t>
            </a:r>
            <a:r>
              <a:rPr lang="en-US" dirty="0"/>
              <a:t> with more in-situ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Based on deep learning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ResNet</a:t>
            </a:r>
            <a:r>
              <a:rPr lang="en-US" dirty="0"/>
              <a:t> like model</a:t>
            </a:r>
          </a:p>
        </p:txBody>
      </p:sp>
      <p:sp>
        <p:nvSpPr>
          <p:cNvPr id="86" name="Text Placeholder 71">
            <a:extLst>
              <a:ext uri="{FF2B5EF4-FFF2-40B4-BE49-F238E27FC236}">
                <a16:creationId xmlns:a16="http://schemas.microsoft.com/office/drawing/2014/main" id="{FF686A6F-8B39-4E06-8315-9A0B989A0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1555" y="497931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b="1" dirty="0"/>
              <a:t>Spatial Prediction Model</a:t>
            </a:r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D741C029-1412-45C1-A348-384B173315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68812" y="5760330"/>
            <a:ext cx="3275969" cy="103755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Trying to predict geometrical location for cell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Gene2Function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model</a:t>
            </a:r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1292FE21-1886-4192-B5FA-FD4BC5D1BB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375" y="2551338"/>
            <a:ext cx="3275969" cy="12894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Challenge CSVs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Gene2Functin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Flybase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 tissue (NCBI)</a:t>
            </a:r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F8D2DCDC-ACEC-468D-A778-7AE2A6AE17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0098" y="2583234"/>
            <a:ext cx="3275969" cy="12894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Magic impute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9E001CB-AD70-4386-A3AB-6F4A777A97F9}"/>
              </a:ext>
            </a:extLst>
          </p:cNvPr>
          <p:cNvSpPr/>
          <p:nvPr userDrawn="1"/>
        </p:nvSpPr>
        <p:spPr>
          <a:xfrm>
            <a:off x="8650057" y="945468"/>
            <a:ext cx="1499096" cy="1512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 Placeholder 73">
            <a:extLst>
              <a:ext uri="{FF2B5EF4-FFF2-40B4-BE49-F238E27FC236}">
                <a16:creationId xmlns:a16="http://schemas.microsoft.com/office/drawing/2014/main" id="{AAB13092-A12C-4E5C-B052-2DC602772BE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474" y="142669"/>
            <a:ext cx="2094213" cy="7361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400" b="1" dirty="0"/>
              <a:t>Feature Reduction</a:t>
            </a:r>
          </a:p>
        </p:txBody>
      </p:sp>
      <p:sp>
        <p:nvSpPr>
          <p:cNvPr id="92" name="Text Placeholder 76">
            <a:extLst>
              <a:ext uri="{FF2B5EF4-FFF2-40B4-BE49-F238E27FC236}">
                <a16:creationId xmlns:a16="http://schemas.microsoft.com/office/drawing/2014/main" id="{1A3559CD-9225-471A-B943-8EF2FAE8A0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36328" y="1051537"/>
            <a:ext cx="1734302" cy="12894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Sub-challenge gene selection</a:t>
            </a:r>
          </a:p>
        </p:txBody>
      </p:sp>
      <p:grpSp>
        <p:nvGrpSpPr>
          <p:cNvPr id="94" name="Group 93" descr="Straight road">
            <a:extLst>
              <a:ext uri="{FF2B5EF4-FFF2-40B4-BE49-F238E27FC236}">
                <a16:creationId xmlns:a16="http://schemas.microsoft.com/office/drawing/2014/main" id="{DB9C2F5F-0583-46BE-86B2-DCB3280BE3A7}"/>
              </a:ext>
            </a:extLst>
          </p:cNvPr>
          <p:cNvGrpSpPr/>
          <p:nvPr userDrawn="1"/>
        </p:nvGrpSpPr>
        <p:grpSpPr>
          <a:xfrm>
            <a:off x="6464864" y="1522269"/>
            <a:ext cx="1856359" cy="415672"/>
            <a:chOff x="379412" y="277337"/>
            <a:chExt cx="2209800" cy="66028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6A7DC350-64A3-4735-879F-1261BF44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" y="277337"/>
              <a:ext cx="2209800" cy="66028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4">
              <a:extLst>
                <a:ext uri="{FF2B5EF4-FFF2-40B4-BE49-F238E27FC236}">
                  <a16:creationId xmlns:a16="http://schemas.microsoft.com/office/drawing/2014/main" id="{9827BD25-8691-459F-80F3-39B83EC74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412" y="609600"/>
              <a:ext cx="2209800" cy="0"/>
            </a:xfrm>
            <a:prstGeom prst="line">
              <a:avLst/>
            </a:prstGeom>
            <a:grpFill/>
            <a:ln w="12700" cap="flat" cmpd="sng" algn="ctr">
              <a:solidFill>
                <a:schemeClr val="accent4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78897AE7-3D9A-413D-A4BC-BF5C397AD79E}"/>
              </a:ext>
            </a:extLst>
          </p:cNvPr>
          <p:cNvSpPr/>
          <p:nvPr userDrawn="1"/>
        </p:nvSpPr>
        <p:spPr>
          <a:xfrm rot="5400000">
            <a:off x="8007194" y="1538002"/>
            <a:ext cx="840964" cy="346047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5" descr="Icon of puzzle piece">
            <a:extLst>
              <a:ext uri="{FF2B5EF4-FFF2-40B4-BE49-F238E27FC236}">
                <a16:creationId xmlns:a16="http://schemas.microsoft.com/office/drawing/2014/main" id="{B5DCFC7E-C355-43ED-875E-18B31ECBB92E}"/>
              </a:ext>
            </a:extLst>
          </p:cNvPr>
          <p:cNvSpPr>
            <a:spLocks/>
          </p:cNvSpPr>
          <p:nvPr userDrawn="1"/>
        </p:nvSpPr>
        <p:spPr bwMode="auto">
          <a:xfrm rot="2700000">
            <a:off x="9090151" y="1325278"/>
            <a:ext cx="618906" cy="838665"/>
          </a:xfrm>
          <a:custGeom>
            <a:avLst/>
            <a:gdLst/>
            <a:ahLst/>
            <a:cxnLst>
              <a:cxn ang="0">
                <a:pos x="1886" y="656"/>
              </a:cxn>
              <a:cxn ang="0">
                <a:pos x="1838" y="614"/>
              </a:cxn>
              <a:cxn ang="0">
                <a:pos x="1560" y="638"/>
              </a:cxn>
              <a:cxn ang="0">
                <a:pos x="1300" y="610"/>
              </a:cxn>
              <a:cxn ang="0">
                <a:pos x="1176" y="546"/>
              </a:cxn>
              <a:cxn ang="0">
                <a:pos x="1106" y="476"/>
              </a:cxn>
              <a:cxn ang="0">
                <a:pos x="1118" y="376"/>
              </a:cxn>
              <a:cxn ang="0">
                <a:pos x="1122" y="190"/>
              </a:cxn>
              <a:cxn ang="0">
                <a:pos x="1024" y="38"/>
              </a:cxn>
              <a:cxn ang="0">
                <a:pos x="912" y="0"/>
              </a:cxn>
              <a:cxn ang="0">
                <a:pos x="786" y="42"/>
              </a:cxn>
              <a:cxn ang="0">
                <a:pos x="724" y="168"/>
              </a:cxn>
              <a:cxn ang="0">
                <a:pos x="734" y="296"/>
              </a:cxn>
              <a:cxn ang="0">
                <a:pos x="756" y="446"/>
              </a:cxn>
              <a:cxn ang="0">
                <a:pos x="668" y="518"/>
              </a:cxn>
              <a:cxn ang="0">
                <a:pos x="574" y="536"/>
              </a:cxn>
              <a:cxn ang="0">
                <a:pos x="320" y="472"/>
              </a:cxn>
              <a:cxn ang="0">
                <a:pos x="84" y="422"/>
              </a:cxn>
              <a:cxn ang="0">
                <a:pos x="68" y="748"/>
              </a:cxn>
              <a:cxn ang="0">
                <a:pos x="114" y="932"/>
              </a:cxn>
              <a:cxn ang="0">
                <a:pos x="178" y="974"/>
              </a:cxn>
              <a:cxn ang="0">
                <a:pos x="274" y="938"/>
              </a:cxn>
              <a:cxn ang="0">
                <a:pos x="350" y="952"/>
              </a:cxn>
              <a:cxn ang="0">
                <a:pos x="412" y="1024"/>
              </a:cxn>
              <a:cxn ang="0">
                <a:pos x="424" y="1194"/>
              </a:cxn>
              <a:cxn ang="0">
                <a:pos x="386" y="1426"/>
              </a:cxn>
              <a:cxn ang="0">
                <a:pos x="322" y="1496"/>
              </a:cxn>
              <a:cxn ang="0">
                <a:pos x="206" y="1484"/>
              </a:cxn>
              <a:cxn ang="0">
                <a:pos x="72" y="1424"/>
              </a:cxn>
              <a:cxn ang="0">
                <a:pos x="14" y="1456"/>
              </a:cxn>
              <a:cxn ang="0">
                <a:pos x="0" y="1536"/>
              </a:cxn>
              <a:cxn ang="0">
                <a:pos x="60" y="1874"/>
              </a:cxn>
              <a:cxn ang="0">
                <a:pos x="162" y="2044"/>
              </a:cxn>
              <a:cxn ang="0">
                <a:pos x="530" y="2052"/>
              </a:cxn>
              <a:cxn ang="0">
                <a:pos x="690" y="2092"/>
              </a:cxn>
              <a:cxn ang="0">
                <a:pos x="700" y="2140"/>
              </a:cxn>
              <a:cxn ang="0">
                <a:pos x="658" y="2322"/>
              </a:cxn>
              <a:cxn ang="0">
                <a:pos x="644" y="2470"/>
              </a:cxn>
              <a:cxn ang="0">
                <a:pos x="730" y="2576"/>
              </a:cxn>
              <a:cxn ang="0">
                <a:pos x="900" y="2598"/>
              </a:cxn>
              <a:cxn ang="0">
                <a:pos x="1044" y="2520"/>
              </a:cxn>
              <a:cxn ang="0">
                <a:pos x="1070" y="2370"/>
              </a:cxn>
              <a:cxn ang="0">
                <a:pos x="1030" y="2206"/>
              </a:cxn>
              <a:cxn ang="0">
                <a:pos x="1016" y="2142"/>
              </a:cxn>
              <a:cxn ang="0">
                <a:pos x="1082" y="2076"/>
              </a:cxn>
              <a:cxn ang="0">
                <a:pos x="1432" y="2040"/>
              </a:cxn>
              <a:cxn ang="0">
                <a:pos x="1740" y="1830"/>
              </a:cxn>
              <a:cxn ang="0">
                <a:pos x="1722" y="1686"/>
              </a:cxn>
              <a:cxn ang="0">
                <a:pos x="1646" y="1654"/>
              </a:cxn>
              <a:cxn ang="0">
                <a:pos x="1500" y="1650"/>
              </a:cxn>
              <a:cxn ang="0">
                <a:pos x="1430" y="1584"/>
              </a:cxn>
              <a:cxn ang="0">
                <a:pos x="1400" y="1464"/>
              </a:cxn>
              <a:cxn ang="0">
                <a:pos x="1426" y="1278"/>
              </a:cxn>
              <a:cxn ang="0">
                <a:pos x="1476" y="1174"/>
              </a:cxn>
              <a:cxn ang="0">
                <a:pos x="1540" y="1156"/>
              </a:cxn>
              <a:cxn ang="0">
                <a:pos x="1698" y="1236"/>
              </a:cxn>
              <a:cxn ang="0">
                <a:pos x="1776" y="1252"/>
              </a:cxn>
              <a:cxn ang="0">
                <a:pos x="1854" y="1176"/>
              </a:cxn>
              <a:cxn ang="0">
                <a:pos x="1906" y="990"/>
              </a:cxn>
            </a:cxnLst>
            <a:rect l="0" t="0" r="r" b="b"/>
            <a:pathLst>
              <a:path w="1912" h="2600">
                <a:moveTo>
                  <a:pt x="1912" y="880"/>
                </a:moveTo>
                <a:lnTo>
                  <a:pt x="1912" y="880"/>
                </a:lnTo>
                <a:lnTo>
                  <a:pt x="1904" y="786"/>
                </a:lnTo>
                <a:lnTo>
                  <a:pt x="1900" y="738"/>
                </a:lnTo>
                <a:lnTo>
                  <a:pt x="1894" y="694"/>
                </a:lnTo>
                <a:lnTo>
                  <a:pt x="1886" y="656"/>
                </a:lnTo>
                <a:lnTo>
                  <a:pt x="1880" y="640"/>
                </a:lnTo>
                <a:lnTo>
                  <a:pt x="1874" y="628"/>
                </a:lnTo>
                <a:lnTo>
                  <a:pt x="1868" y="620"/>
                </a:lnTo>
                <a:lnTo>
                  <a:pt x="1858" y="614"/>
                </a:lnTo>
                <a:lnTo>
                  <a:pt x="1850" y="612"/>
                </a:lnTo>
                <a:lnTo>
                  <a:pt x="1838" y="614"/>
                </a:lnTo>
                <a:lnTo>
                  <a:pt x="1838" y="614"/>
                </a:lnTo>
                <a:lnTo>
                  <a:pt x="1822" y="620"/>
                </a:lnTo>
                <a:lnTo>
                  <a:pt x="1800" y="624"/>
                </a:lnTo>
                <a:lnTo>
                  <a:pt x="1736" y="632"/>
                </a:lnTo>
                <a:lnTo>
                  <a:pt x="1652" y="636"/>
                </a:lnTo>
                <a:lnTo>
                  <a:pt x="1560" y="638"/>
                </a:lnTo>
                <a:lnTo>
                  <a:pt x="1512" y="636"/>
                </a:lnTo>
                <a:lnTo>
                  <a:pt x="1464" y="634"/>
                </a:lnTo>
                <a:lnTo>
                  <a:pt x="1420" y="630"/>
                </a:lnTo>
                <a:lnTo>
                  <a:pt x="1376" y="626"/>
                </a:lnTo>
                <a:lnTo>
                  <a:pt x="1336" y="618"/>
                </a:lnTo>
                <a:lnTo>
                  <a:pt x="1300" y="610"/>
                </a:lnTo>
                <a:lnTo>
                  <a:pt x="1270" y="600"/>
                </a:lnTo>
                <a:lnTo>
                  <a:pt x="1258" y="594"/>
                </a:lnTo>
                <a:lnTo>
                  <a:pt x="1248" y="588"/>
                </a:lnTo>
                <a:lnTo>
                  <a:pt x="1248" y="588"/>
                </a:lnTo>
                <a:lnTo>
                  <a:pt x="1210" y="564"/>
                </a:lnTo>
                <a:lnTo>
                  <a:pt x="1176" y="546"/>
                </a:lnTo>
                <a:lnTo>
                  <a:pt x="1146" y="530"/>
                </a:lnTo>
                <a:lnTo>
                  <a:pt x="1134" y="520"/>
                </a:lnTo>
                <a:lnTo>
                  <a:pt x="1124" y="512"/>
                </a:lnTo>
                <a:lnTo>
                  <a:pt x="1116" y="502"/>
                </a:lnTo>
                <a:lnTo>
                  <a:pt x="1110" y="490"/>
                </a:lnTo>
                <a:lnTo>
                  <a:pt x="1106" y="476"/>
                </a:lnTo>
                <a:lnTo>
                  <a:pt x="1102" y="462"/>
                </a:lnTo>
                <a:lnTo>
                  <a:pt x="1104" y="444"/>
                </a:lnTo>
                <a:lnTo>
                  <a:pt x="1106" y="424"/>
                </a:lnTo>
                <a:lnTo>
                  <a:pt x="1110" y="402"/>
                </a:lnTo>
                <a:lnTo>
                  <a:pt x="1118" y="376"/>
                </a:lnTo>
                <a:lnTo>
                  <a:pt x="1118" y="376"/>
                </a:lnTo>
                <a:lnTo>
                  <a:pt x="1126" y="346"/>
                </a:lnTo>
                <a:lnTo>
                  <a:pt x="1132" y="316"/>
                </a:lnTo>
                <a:lnTo>
                  <a:pt x="1134" y="284"/>
                </a:lnTo>
                <a:lnTo>
                  <a:pt x="1132" y="254"/>
                </a:lnTo>
                <a:lnTo>
                  <a:pt x="1128" y="222"/>
                </a:lnTo>
                <a:lnTo>
                  <a:pt x="1122" y="190"/>
                </a:lnTo>
                <a:lnTo>
                  <a:pt x="1112" y="160"/>
                </a:lnTo>
                <a:lnTo>
                  <a:pt x="1100" y="132"/>
                </a:lnTo>
                <a:lnTo>
                  <a:pt x="1084" y="104"/>
                </a:lnTo>
                <a:lnTo>
                  <a:pt x="1068" y="80"/>
                </a:lnTo>
                <a:lnTo>
                  <a:pt x="1048" y="58"/>
                </a:lnTo>
                <a:lnTo>
                  <a:pt x="1024" y="38"/>
                </a:lnTo>
                <a:lnTo>
                  <a:pt x="1000" y="22"/>
                </a:lnTo>
                <a:lnTo>
                  <a:pt x="974" y="10"/>
                </a:lnTo>
                <a:lnTo>
                  <a:pt x="958" y="6"/>
                </a:lnTo>
                <a:lnTo>
                  <a:pt x="944" y="4"/>
                </a:lnTo>
                <a:lnTo>
                  <a:pt x="928" y="2"/>
                </a:lnTo>
                <a:lnTo>
                  <a:pt x="912" y="0"/>
                </a:lnTo>
                <a:lnTo>
                  <a:pt x="912" y="0"/>
                </a:lnTo>
                <a:lnTo>
                  <a:pt x="882" y="2"/>
                </a:lnTo>
                <a:lnTo>
                  <a:pt x="854" y="8"/>
                </a:lnTo>
                <a:lnTo>
                  <a:pt x="828" y="16"/>
                </a:lnTo>
                <a:lnTo>
                  <a:pt x="806" y="28"/>
                </a:lnTo>
                <a:lnTo>
                  <a:pt x="786" y="42"/>
                </a:lnTo>
                <a:lnTo>
                  <a:pt x="770" y="58"/>
                </a:lnTo>
                <a:lnTo>
                  <a:pt x="756" y="78"/>
                </a:lnTo>
                <a:lnTo>
                  <a:pt x="744" y="98"/>
                </a:lnTo>
                <a:lnTo>
                  <a:pt x="734" y="120"/>
                </a:lnTo>
                <a:lnTo>
                  <a:pt x="728" y="144"/>
                </a:lnTo>
                <a:lnTo>
                  <a:pt x="724" y="168"/>
                </a:lnTo>
                <a:lnTo>
                  <a:pt x="722" y="194"/>
                </a:lnTo>
                <a:lnTo>
                  <a:pt x="722" y="218"/>
                </a:lnTo>
                <a:lnTo>
                  <a:pt x="724" y="244"/>
                </a:lnTo>
                <a:lnTo>
                  <a:pt x="728" y="270"/>
                </a:lnTo>
                <a:lnTo>
                  <a:pt x="734" y="296"/>
                </a:lnTo>
                <a:lnTo>
                  <a:pt x="734" y="296"/>
                </a:lnTo>
                <a:lnTo>
                  <a:pt x="758" y="374"/>
                </a:lnTo>
                <a:lnTo>
                  <a:pt x="764" y="402"/>
                </a:lnTo>
                <a:lnTo>
                  <a:pt x="764" y="416"/>
                </a:lnTo>
                <a:lnTo>
                  <a:pt x="764" y="426"/>
                </a:lnTo>
                <a:lnTo>
                  <a:pt x="760" y="436"/>
                </a:lnTo>
                <a:lnTo>
                  <a:pt x="756" y="446"/>
                </a:lnTo>
                <a:lnTo>
                  <a:pt x="748" y="458"/>
                </a:lnTo>
                <a:lnTo>
                  <a:pt x="738" y="468"/>
                </a:lnTo>
                <a:lnTo>
                  <a:pt x="724" y="478"/>
                </a:lnTo>
                <a:lnTo>
                  <a:pt x="708" y="490"/>
                </a:lnTo>
                <a:lnTo>
                  <a:pt x="668" y="518"/>
                </a:lnTo>
                <a:lnTo>
                  <a:pt x="668" y="518"/>
                </a:lnTo>
                <a:lnTo>
                  <a:pt x="654" y="524"/>
                </a:lnTo>
                <a:lnTo>
                  <a:pt x="640" y="528"/>
                </a:lnTo>
                <a:lnTo>
                  <a:pt x="626" y="532"/>
                </a:lnTo>
                <a:lnTo>
                  <a:pt x="610" y="536"/>
                </a:lnTo>
                <a:lnTo>
                  <a:pt x="592" y="536"/>
                </a:lnTo>
                <a:lnTo>
                  <a:pt x="574" y="536"/>
                </a:lnTo>
                <a:lnTo>
                  <a:pt x="536" y="534"/>
                </a:lnTo>
                <a:lnTo>
                  <a:pt x="494" y="526"/>
                </a:lnTo>
                <a:lnTo>
                  <a:pt x="452" y="516"/>
                </a:lnTo>
                <a:lnTo>
                  <a:pt x="408" y="504"/>
                </a:lnTo>
                <a:lnTo>
                  <a:pt x="364" y="488"/>
                </a:lnTo>
                <a:lnTo>
                  <a:pt x="320" y="472"/>
                </a:lnTo>
                <a:lnTo>
                  <a:pt x="278" y="454"/>
                </a:lnTo>
                <a:lnTo>
                  <a:pt x="202" y="420"/>
                </a:lnTo>
                <a:lnTo>
                  <a:pt x="140" y="388"/>
                </a:lnTo>
                <a:lnTo>
                  <a:pt x="98" y="366"/>
                </a:lnTo>
                <a:lnTo>
                  <a:pt x="98" y="366"/>
                </a:lnTo>
                <a:lnTo>
                  <a:pt x="84" y="422"/>
                </a:lnTo>
                <a:lnTo>
                  <a:pt x="72" y="472"/>
                </a:lnTo>
                <a:lnTo>
                  <a:pt x="64" y="518"/>
                </a:lnTo>
                <a:lnTo>
                  <a:pt x="60" y="566"/>
                </a:lnTo>
                <a:lnTo>
                  <a:pt x="58" y="620"/>
                </a:lnTo>
                <a:lnTo>
                  <a:pt x="62" y="678"/>
                </a:lnTo>
                <a:lnTo>
                  <a:pt x="68" y="748"/>
                </a:lnTo>
                <a:lnTo>
                  <a:pt x="80" y="832"/>
                </a:lnTo>
                <a:lnTo>
                  <a:pt x="80" y="832"/>
                </a:lnTo>
                <a:lnTo>
                  <a:pt x="90" y="874"/>
                </a:lnTo>
                <a:lnTo>
                  <a:pt x="100" y="906"/>
                </a:lnTo>
                <a:lnTo>
                  <a:pt x="106" y="920"/>
                </a:lnTo>
                <a:lnTo>
                  <a:pt x="114" y="932"/>
                </a:lnTo>
                <a:lnTo>
                  <a:pt x="120" y="942"/>
                </a:lnTo>
                <a:lnTo>
                  <a:pt x="128" y="950"/>
                </a:lnTo>
                <a:lnTo>
                  <a:pt x="136" y="958"/>
                </a:lnTo>
                <a:lnTo>
                  <a:pt x="144" y="962"/>
                </a:lnTo>
                <a:lnTo>
                  <a:pt x="162" y="970"/>
                </a:lnTo>
                <a:lnTo>
                  <a:pt x="178" y="974"/>
                </a:lnTo>
                <a:lnTo>
                  <a:pt x="196" y="974"/>
                </a:lnTo>
                <a:lnTo>
                  <a:pt x="212" y="970"/>
                </a:lnTo>
                <a:lnTo>
                  <a:pt x="228" y="964"/>
                </a:lnTo>
                <a:lnTo>
                  <a:pt x="242" y="958"/>
                </a:lnTo>
                <a:lnTo>
                  <a:pt x="256" y="950"/>
                </a:lnTo>
                <a:lnTo>
                  <a:pt x="274" y="938"/>
                </a:lnTo>
                <a:lnTo>
                  <a:pt x="280" y="932"/>
                </a:lnTo>
                <a:lnTo>
                  <a:pt x="280" y="932"/>
                </a:lnTo>
                <a:lnTo>
                  <a:pt x="302" y="934"/>
                </a:lnTo>
                <a:lnTo>
                  <a:pt x="320" y="938"/>
                </a:lnTo>
                <a:lnTo>
                  <a:pt x="336" y="944"/>
                </a:lnTo>
                <a:lnTo>
                  <a:pt x="350" y="952"/>
                </a:lnTo>
                <a:lnTo>
                  <a:pt x="362" y="960"/>
                </a:lnTo>
                <a:lnTo>
                  <a:pt x="374" y="970"/>
                </a:lnTo>
                <a:lnTo>
                  <a:pt x="384" y="978"/>
                </a:lnTo>
                <a:lnTo>
                  <a:pt x="392" y="988"/>
                </a:lnTo>
                <a:lnTo>
                  <a:pt x="404" y="1008"/>
                </a:lnTo>
                <a:lnTo>
                  <a:pt x="412" y="1024"/>
                </a:lnTo>
                <a:lnTo>
                  <a:pt x="416" y="1040"/>
                </a:lnTo>
                <a:lnTo>
                  <a:pt x="416" y="1040"/>
                </a:lnTo>
                <a:lnTo>
                  <a:pt x="418" y="1060"/>
                </a:lnTo>
                <a:lnTo>
                  <a:pt x="422" y="1116"/>
                </a:lnTo>
                <a:lnTo>
                  <a:pt x="424" y="1154"/>
                </a:lnTo>
                <a:lnTo>
                  <a:pt x="424" y="1194"/>
                </a:lnTo>
                <a:lnTo>
                  <a:pt x="422" y="1238"/>
                </a:lnTo>
                <a:lnTo>
                  <a:pt x="418" y="1282"/>
                </a:lnTo>
                <a:lnTo>
                  <a:pt x="414" y="1328"/>
                </a:lnTo>
                <a:lnTo>
                  <a:pt x="406" y="1370"/>
                </a:lnTo>
                <a:lnTo>
                  <a:pt x="394" y="1408"/>
                </a:lnTo>
                <a:lnTo>
                  <a:pt x="386" y="1426"/>
                </a:lnTo>
                <a:lnTo>
                  <a:pt x="378" y="1442"/>
                </a:lnTo>
                <a:lnTo>
                  <a:pt x="370" y="1458"/>
                </a:lnTo>
                <a:lnTo>
                  <a:pt x="360" y="1470"/>
                </a:lnTo>
                <a:lnTo>
                  <a:pt x="348" y="1482"/>
                </a:lnTo>
                <a:lnTo>
                  <a:pt x="334" y="1490"/>
                </a:lnTo>
                <a:lnTo>
                  <a:pt x="322" y="1496"/>
                </a:lnTo>
                <a:lnTo>
                  <a:pt x="306" y="1500"/>
                </a:lnTo>
                <a:lnTo>
                  <a:pt x="290" y="1502"/>
                </a:lnTo>
                <a:lnTo>
                  <a:pt x="272" y="1500"/>
                </a:lnTo>
                <a:lnTo>
                  <a:pt x="272" y="1500"/>
                </a:lnTo>
                <a:lnTo>
                  <a:pt x="236" y="1492"/>
                </a:lnTo>
                <a:lnTo>
                  <a:pt x="206" y="1484"/>
                </a:lnTo>
                <a:lnTo>
                  <a:pt x="178" y="1476"/>
                </a:lnTo>
                <a:lnTo>
                  <a:pt x="156" y="1466"/>
                </a:lnTo>
                <a:lnTo>
                  <a:pt x="120" y="1450"/>
                </a:lnTo>
                <a:lnTo>
                  <a:pt x="92" y="1434"/>
                </a:lnTo>
                <a:lnTo>
                  <a:pt x="82" y="1428"/>
                </a:lnTo>
                <a:lnTo>
                  <a:pt x="72" y="1424"/>
                </a:lnTo>
                <a:lnTo>
                  <a:pt x="62" y="1424"/>
                </a:lnTo>
                <a:lnTo>
                  <a:pt x="54" y="1424"/>
                </a:lnTo>
                <a:lnTo>
                  <a:pt x="46" y="1426"/>
                </a:lnTo>
                <a:lnTo>
                  <a:pt x="36" y="1432"/>
                </a:lnTo>
                <a:lnTo>
                  <a:pt x="26" y="1442"/>
                </a:lnTo>
                <a:lnTo>
                  <a:pt x="14" y="1456"/>
                </a:lnTo>
                <a:lnTo>
                  <a:pt x="14" y="1456"/>
                </a:lnTo>
                <a:lnTo>
                  <a:pt x="10" y="1464"/>
                </a:lnTo>
                <a:lnTo>
                  <a:pt x="6" y="1474"/>
                </a:lnTo>
                <a:lnTo>
                  <a:pt x="2" y="1488"/>
                </a:lnTo>
                <a:lnTo>
                  <a:pt x="2" y="1502"/>
                </a:lnTo>
                <a:lnTo>
                  <a:pt x="0" y="1536"/>
                </a:lnTo>
                <a:lnTo>
                  <a:pt x="4" y="1578"/>
                </a:lnTo>
                <a:lnTo>
                  <a:pt x="8" y="1624"/>
                </a:lnTo>
                <a:lnTo>
                  <a:pt x="16" y="1674"/>
                </a:lnTo>
                <a:lnTo>
                  <a:pt x="26" y="1724"/>
                </a:lnTo>
                <a:lnTo>
                  <a:pt x="38" y="1776"/>
                </a:lnTo>
                <a:lnTo>
                  <a:pt x="60" y="1874"/>
                </a:lnTo>
                <a:lnTo>
                  <a:pt x="82" y="1960"/>
                </a:lnTo>
                <a:lnTo>
                  <a:pt x="106" y="2040"/>
                </a:lnTo>
                <a:lnTo>
                  <a:pt x="116" y="2040"/>
                </a:lnTo>
                <a:lnTo>
                  <a:pt x="116" y="2040"/>
                </a:lnTo>
                <a:lnTo>
                  <a:pt x="134" y="2044"/>
                </a:lnTo>
                <a:lnTo>
                  <a:pt x="162" y="2044"/>
                </a:lnTo>
                <a:lnTo>
                  <a:pt x="246" y="2044"/>
                </a:lnTo>
                <a:lnTo>
                  <a:pt x="354" y="2042"/>
                </a:lnTo>
                <a:lnTo>
                  <a:pt x="414" y="2044"/>
                </a:lnTo>
                <a:lnTo>
                  <a:pt x="474" y="2048"/>
                </a:lnTo>
                <a:lnTo>
                  <a:pt x="474" y="2048"/>
                </a:lnTo>
                <a:lnTo>
                  <a:pt x="530" y="2052"/>
                </a:lnTo>
                <a:lnTo>
                  <a:pt x="576" y="2056"/>
                </a:lnTo>
                <a:lnTo>
                  <a:pt x="614" y="2062"/>
                </a:lnTo>
                <a:lnTo>
                  <a:pt x="646" y="2068"/>
                </a:lnTo>
                <a:lnTo>
                  <a:pt x="668" y="2076"/>
                </a:lnTo>
                <a:lnTo>
                  <a:pt x="684" y="2086"/>
                </a:lnTo>
                <a:lnTo>
                  <a:pt x="690" y="2092"/>
                </a:lnTo>
                <a:lnTo>
                  <a:pt x="696" y="2098"/>
                </a:lnTo>
                <a:lnTo>
                  <a:pt x="698" y="2104"/>
                </a:lnTo>
                <a:lnTo>
                  <a:pt x="700" y="2110"/>
                </a:lnTo>
                <a:lnTo>
                  <a:pt x="700" y="2110"/>
                </a:lnTo>
                <a:lnTo>
                  <a:pt x="700" y="2124"/>
                </a:lnTo>
                <a:lnTo>
                  <a:pt x="700" y="2140"/>
                </a:lnTo>
                <a:lnTo>
                  <a:pt x="696" y="2164"/>
                </a:lnTo>
                <a:lnTo>
                  <a:pt x="692" y="2194"/>
                </a:lnTo>
                <a:lnTo>
                  <a:pt x="684" y="2230"/>
                </a:lnTo>
                <a:lnTo>
                  <a:pt x="674" y="2272"/>
                </a:lnTo>
                <a:lnTo>
                  <a:pt x="658" y="2322"/>
                </a:lnTo>
                <a:lnTo>
                  <a:pt x="658" y="2322"/>
                </a:lnTo>
                <a:lnTo>
                  <a:pt x="650" y="2348"/>
                </a:lnTo>
                <a:lnTo>
                  <a:pt x="644" y="2372"/>
                </a:lnTo>
                <a:lnTo>
                  <a:pt x="640" y="2398"/>
                </a:lnTo>
                <a:lnTo>
                  <a:pt x="638" y="2424"/>
                </a:lnTo>
                <a:lnTo>
                  <a:pt x="640" y="2448"/>
                </a:lnTo>
                <a:lnTo>
                  <a:pt x="644" y="2470"/>
                </a:lnTo>
                <a:lnTo>
                  <a:pt x="650" y="2492"/>
                </a:lnTo>
                <a:lnTo>
                  <a:pt x="658" y="2512"/>
                </a:lnTo>
                <a:lnTo>
                  <a:pt x="672" y="2530"/>
                </a:lnTo>
                <a:lnTo>
                  <a:pt x="688" y="2548"/>
                </a:lnTo>
                <a:lnTo>
                  <a:pt x="706" y="2562"/>
                </a:lnTo>
                <a:lnTo>
                  <a:pt x="730" y="2576"/>
                </a:lnTo>
                <a:lnTo>
                  <a:pt x="756" y="2586"/>
                </a:lnTo>
                <a:lnTo>
                  <a:pt x="786" y="2594"/>
                </a:lnTo>
                <a:lnTo>
                  <a:pt x="822" y="2598"/>
                </a:lnTo>
                <a:lnTo>
                  <a:pt x="860" y="2600"/>
                </a:lnTo>
                <a:lnTo>
                  <a:pt x="860" y="2600"/>
                </a:lnTo>
                <a:lnTo>
                  <a:pt x="900" y="2598"/>
                </a:lnTo>
                <a:lnTo>
                  <a:pt x="934" y="2592"/>
                </a:lnTo>
                <a:lnTo>
                  <a:pt x="964" y="2584"/>
                </a:lnTo>
                <a:lnTo>
                  <a:pt x="988" y="2572"/>
                </a:lnTo>
                <a:lnTo>
                  <a:pt x="1010" y="2556"/>
                </a:lnTo>
                <a:lnTo>
                  <a:pt x="1028" y="2538"/>
                </a:lnTo>
                <a:lnTo>
                  <a:pt x="1044" y="2520"/>
                </a:lnTo>
                <a:lnTo>
                  <a:pt x="1054" y="2498"/>
                </a:lnTo>
                <a:lnTo>
                  <a:pt x="1062" y="2474"/>
                </a:lnTo>
                <a:lnTo>
                  <a:pt x="1068" y="2450"/>
                </a:lnTo>
                <a:lnTo>
                  <a:pt x="1070" y="2424"/>
                </a:lnTo>
                <a:lnTo>
                  <a:pt x="1072" y="2396"/>
                </a:lnTo>
                <a:lnTo>
                  <a:pt x="1070" y="2370"/>
                </a:lnTo>
                <a:lnTo>
                  <a:pt x="1066" y="2342"/>
                </a:lnTo>
                <a:lnTo>
                  <a:pt x="1062" y="2314"/>
                </a:lnTo>
                <a:lnTo>
                  <a:pt x="1056" y="2286"/>
                </a:lnTo>
                <a:lnTo>
                  <a:pt x="1056" y="2286"/>
                </a:lnTo>
                <a:lnTo>
                  <a:pt x="1042" y="2240"/>
                </a:lnTo>
                <a:lnTo>
                  <a:pt x="1030" y="2206"/>
                </a:lnTo>
                <a:lnTo>
                  <a:pt x="1020" y="2184"/>
                </a:lnTo>
                <a:lnTo>
                  <a:pt x="1014" y="2168"/>
                </a:lnTo>
                <a:lnTo>
                  <a:pt x="1014" y="2162"/>
                </a:lnTo>
                <a:lnTo>
                  <a:pt x="1012" y="2156"/>
                </a:lnTo>
                <a:lnTo>
                  <a:pt x="1014" y="2150"/>
                </a:lnTo>
                <a:lnTo>
                  <a:pt x="1016" y="2142"/>
                </a:lnTo>
                <a:lnTo>
                  <a:pt x="1028" y="2124"/>
                </a:lnTo>
                <a:lnTo>
                  <a:pt x="1046" y="2098"/>
                </a:lnTo>
                <a:lnTo>
                  <a:pt x="1046" y="2098"/>
                </a:lnTo>
                <a:lnTo>
                  <a:pt x="1054" y="2090"/>
                </a:lnTo>
                <a:lnTo>
                  <a:pt x="1066" y="2082"/>
                </a:lnTo>
                <a:lnTo>
                  <a:pt x="1082" y="2076"/>
                </a:lnTo>
                <a:lnTo>
                  <a:pt x="1102" y="2070"/>
                </a:lnTo>
                <a:lnTo>
                  <a:pt x="1148" y="2062"/>
                </a:lnTo>
                <a:lnTo>
                  <a:pt x="1202" y="2056"/>
                </a:lnTo>
                <a:lnTo>
                  <a:pt x="1262" y="2050"/>
                </a:lnTo>
                <a:lnTo>
                  <a:pt x="1322" y="2046"/>
                </a:lnTo>
                <a:lnTo>
                  <a:pt x="1432" y="2040"/>
                </a:lnTo>
                <a:lnTo>
                  <a:pt x="1732" y="2040"/>
                </a:lnTo>
                <a:lnTo>
                  <a:pt x="1732" y="2040"/>
                </a:lnTo>
                <a:lnTo>
                  <a:pt x="1736" y="1994"/>
                </a:lnTo>
                <a:lnTo>
                  <a:pt x="1738" y="1946"/>
                </a:lnTo>
                <a:lnTo>
                  <a:pt x="1740" y="1890"/>
                </a:lnTo>
                <a:lnTo>
                  <a:pt x="1740" y="1830"/>
                </a:lnTo>
                <a:lnTo>
                  <a:pt x="1738" y="1772"/>
                </a:lnTo>
                <a:lnTo>
                  <a:pt x="1734" y="1744"/>
                </a:lnTo>
                <a:lnTo>
                  <a:pt x="1732" y="1722"/>
                </a:lnTo>
                <a:lnTo>
                  <a:pt x="1726" y="1702"/>
                </a:lnTo>
                <a:lnTo>
                  <a:pt x="1722" y="1686"/>
                </a:lnTo>
                <a:lnTo>
                  <a:pt x="1722" y="1686"/>
                </a:lnTo>
                <a:lnTo>
                  <a:pt x="1714" y="1674"/>
                </a:lnTo>
                <a:lnTo>
                  <a:pt x="1704" y="1666"/>
                </a:lnTo>
                <a:lnTo>
                  <a:pt x="1692" y="1660"/>
                </a:lnTo>
                <a:lnTo>
                  <a:pt x="1678" y="1656"/>
                </a:lnTo>
                <a:lnTo>
                  <a:pt x="1662" y="1654"/>
                </a:lnTo>
                <a:lnTo>
                  <a:pt x="1646" y="1654"/>
                </a:lnTo>
                <a:lnTo>
                  <a:pt x="1610" y="1656"/>
                </a:lnTo>
                <a:lnTo>
                  <a:pt x="1572" y="1658"/>
                </a:lnTo>
                <a:lnTo>
                  <a:pt x="1552" y="1658"/>
                </a:lnTo>
                <a:lnTo>
                  <a:pt x="1534" y="1658"/>
                </a:lnTo>
                <a:lnTo>
                  <a:pt x="1516" y="1654"/>
                </a:lnTo>
                <a:lnTo>
                  <a:pt x="1500" y="1650"/>
                </a:lnTo>
                <a:lnTo>
                  <a:pt x="1484" y="1642"/>
                </a:lnTo>
                <a:lnTo>
                  <a:pt x="1470" y="1632"/>
                </a:lnTo>
                <a:lnTo>
                  <a:pt x="1470" y="1632"/>
                </a:lnTo>
                <a:lnTo>
                  <a:pt x="1454" y="1618"/>
                </a:lnTo>
                <a:lnTo>
                  <a:pt x="1438" y="1596"/>
                </a:lnTo>
                <a:lnTo>
                  <a:pt x="1430" y="1584"/>
                </a:lnTo>
                <a:lnTo>
                  <a:pt x="1422" y="1570"/>
                </a:lnTo>
                <a:lnTo>
                  <a:pt x="1416" y="1554"/>
                </a:lnTo>
                <a:lnTo>
                  <a:pt x="1410" y="1534"/>
                </a:lnTo>
                <a:lnTo>
                  <a:pt x="1406" y="1514"/>
                </a:lnTo>
                <a:lnTo>
                  <a:pt x="1402" y="1490"/>
                </a:lnTo>
                <a:lnTo>
                  <a:pt x="1400" y="1464"/>
                </a:lnTo>
                <a:lnTo>
                  <a:pt x="1402" y="1434"/>
                </a:lnTo>
                <a:lnTo>
                  <a:pt x="1404" y="1400"/>
                </a:lnTo>
                <a:lnTo>
                  <a:pt x="1408" y="1364"/>
                </a:lnTo>
                <a:lnTo>
                  <a:pt x="1416" y="1324"/>
                </a:lnTo>
                <a:lnTo>
                  <a:pt x="1426" y="1278"/>
                </a:lnTo>
                <a:lnTo>
                  <a:pt x="1426" y="1278"/>
                </a:lnTo>
                <a:lnTo>
                  <a:pt x="1438" y="1238"/>
                </a:lnTo>
                <a:lnTo>
                  <a:pt x="1444" y="1220"/>
                </a:lnTo>
                <a:lnTo>
                  <a:pt x="1452" y="1206"/>
                </a:lnTo>
                <a:lnTo>
                  <a:pt x="1460" y="1192"/>
                </a:lnTo>
                <a:lnTo>
                  <a:pt x="1468" y="1182"/>
                </a:lnTo>
                <a:lnTo>
                  <a:pt x="1476" y="1174"/>
                </a:lnTo>
                <a:lnTo>
                  <a:pt x="1484" y="1166"/>
                </a:lnTo>
                <a:lnTo>
                  <a:pt x="1492" y="1160"/>
                </a:lnTo>
                <a:lnTo>
                  <a:pt x="1502" y="1158"/>
                </a:lnTo>
                <a:lnTo>
                  <a:pt x="1512" y="1156"/>
                </a:lnTo>
                <a:lnTo>
                  <a:pt x="1520" y="1154"/>
                </a:lnTo>
                <a:lnTo>
                  <a:pt x="1540" y="1156"/>
                </a:lnTo>
                <a:lnTo>
                  <a:pt x="1562" y="1162"/>
                </a:lnTo>
                <a:lnTo>
                  <a:pt x="1584" y="1172"/>
                </a:lnTo>
                <a:lnTo>
                  <a:pt x="1606" y="1184"/>
                </a:lnTo>
                <a:lnTo>
                  <a:pt x="1650" y="1210"/>
                </a:lnTo>
                <a:lnTo>
                  <a:pt x="1674" y="1224"/>
                </a:lnTo>
                <a:lnTo>
                  <a:pt x="1698" y="1236"/>
                </a:lnTo>
                <a:lnTo>
                  <a:pt x="1720" y="1246"/>
                </a:lnTo>
                <a:lnTo>
                  <a:pt x="1744" y="1252"/>
                </a:lnTo>
                <a:lnTo>
                  <a:pt x="1744" y="1252"/>
                </a:lnTo>
                <a:lnTo>
                  <a:pt x="1756" y="1254"/>
                </a:lnTo>
                <a:lnTo>
                  <a:pt x="1766" y="1254"/>
                </a:lnTo>
                <a:lnTo>
                  <a:pt x="1776" y="1252"/>
                </a:lnTo>
                <a:lnTo>
                  <a:pt x="1786" y="1248"/>
                </a:lnTo>
                <a:lnTo>
                  <a:pt x="1796" y="1244"/>
                </a:lnTo>
                <a:lnTo>
                  <a:pt x="1806" y="1238"/>
                </a:lnTo>
                <a:lnTo>
                  <a:pt x="1824" y="1222"/>
                </a:lnTo>
                <a:lnTo>
                  <a:pt x="1840" y="1200"/>
                </a:lnTo>
                <a:lnTo>
                  <a:pt x="1854" y="1176"/>
                </a:lnTo>
                <a:lnTo>
                  <a:pt x="1866" y="1148"/>
                </a:lnTo>
                <a:lnTo>
                  <a:pt x="1878" y="1120"/>
                </a:lnTo>
                <a:lnTo>
                  <a:pt x="1888" y="1088"/>
                </a:lnTo>
                <a:lnTo>
                  <a:pt x="1896" y="1056"/>
                </a:lnTo>
                <a:lnTo>
                  <a:pt x="1902" y="1022"/>
                </a:lnTo>
                <a:lnTo>
                  <a:pt x="1906" y="990"/>
                </a:lnTo>
                <a:lnTo>
                  <a:pt x="1910" y="960"/>
                </a:lnTo>
                <a:lnTo>
                  <a:pt x="1912" y="930"/>
                </a:lnTo>
                <a:lnTo>
                  <a:pt x="1912" y="904"/>
                </a:lnTo>
                <a:lnTo>
                  <a:pt x="1912" y="880"/>
                </a:lnTo>
                <a:lnTo>
                  <a:pt x="1912" y="88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18288" rIns="0" bIns="18288" anchor="ctr" anchorCtr="1">
            <a:norm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100" b="1"/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EA9C1ABB-2BD8-47A0-95A7-7AF233A312AC}"/>
              </a:ext>
            </a:extLst>
          </p:cNvPr>
          <p:cNvSpPr>
            <a:spLocks/>
          </p:cNvSpPr>
          <p:nvPr userDrawn="1"/>
        </p:nvSpPr>
        <p:spPr bwMode="auto">
          <a:xfrm>
            <a:off x="3307959" y="3976640"/>
            <a:ext cx="2523992" cy="973424"/>
          </a:xfrm>
          <a:custGeom>
            <a:avLst/>
            <a:gdLst/>
            <a:ahLst/>
            <a:cxnLst>
              <a:cxn ang="0">
                <a:pos x="0" y="2234"/>
              </a:cxn>
              <a:cxn ang="0">
                <a:pos x="139" y="2232"/>
              </a:cxn>
              <a:cxn ang="0">
                <a:pos x="324" y="2214"/>
              </a:cxn>
              <a:cxn ang="0">
                <a:pos x="498" y="2170"/>
              </a:cxn>
              <a:cxn ang="0">
                <a:pos x="658" y="2109"/>
              </a:cxn>
              <a:cxn ang="0">
                <a:pos x="799" y="2026"/>
              </a:cxn>
              <a:cxn ang="0">
                <a:pos x="919" y="1926"/>
              </a:cxn>
              <a:cxn ang="0">
                <a:pos x="975" y="1864"/>
              </a:cxn>
              <a:cxn ang="0">
                <a:pos x="1024" y="1786"/>
              </a:cxn>
              <a:cxn ang="0">
                <a:pos x="1055" y="1718"/>
              </a:cxn>
              <a:cxn ang="0">
                <a:pos x="1071" y="1643"/>
              </a:cxn>
              <a:cxn ang="0">
                <a:pos x="1075" y="1589"/>
              </a:cxn>
              <a:cxn ang="0">
                <a:pos x="1087" y="1398"/>
              </a:cxn>
              <a:cxn ang="0">
                <a:pos x="1130" y="1211"/>
              </a:cxn>
              <a:cxn ang="0">
                <a:pos x="1202" y="1031"/>
              </a:cxn>
              <a:cxn ang="0">
                <a:pos x="1302" y="860"/>
              </a:cxn>
              <a:cxn ang="0">
                <a:pos x="1431" y="697"/>
              </a:cxn>
              <a:cxn ang="0">
                <a:pos x="1519" y="608"/>
              </a:cxn>
              <a:cxn ang="0">
                <a:pos x="1642" y="502"/>
              </a:cxn>
              <a:cxn ang="0">
                <a:pos x="1776" y="405"/>
              </a:cxn>
              <a:cxn ang="0">
                <a:pos x="1922" y="317"/>
              </a:cxn>
              <a:cxn ang="0">
                <a:pos x="2077" y="239"/>
              </a:cxn>
              <a:cxn ang="0">
                <a:pos x="2242" y="171"/>
              </a:cxn>
              <a:cxn ang="0">
                <a:pos x="2416" y="114"/>
              </a:cxn>
              <a:cxn ang="0">
                <a:pos x="2594" y="69"/>
              </a:cxn>
              <a:cxn ang="0">
                <a:pos x="2779" y="34"/>
              </a:cxn>
              <a:cxn ang="0">
                <a:pos x="2968" y="12"/>
              </a:cxn>
              <a:cxn ang="0">
                <a:pos x="3162" y="2"/>
              </a:cxn>
              <a:cxn ang="0">
                <a:pos x="4633" y="934"/>
              </a:cxn>
              <a:cxn ang="0">
                <a:pos x="3143" y="935"/>
              </a:cxn>
              <a:cxn ang="0">
                <a:pos x="2902" y="960"/>
              </a:cxn>
              <a:cxn ang="0">
                <a:pos x="2674" y="1011"/>
              </a:cxn>
              <a:cxn ang="0">
                <a:pos x="2468" y="1086"/>
              </a:cxn>
              <a:cxn ang="0">
                <a:pos x="2345" y="1149"/>
              </a:cxn>
              <a:cxn ang="0">
                <a:pos x="2263" y="1201"/>
              </a:cxn>
              <a:cxn ang="0">
                <a:pos x="2188" y="1260"/>
              </a:cxn>
              <a:cxn ang="0">
                <a:pos x="2145" y="1301"/>
              </a:cxn>
              <a:cxn ang="0">
                <a:pos x="2060" y="1406"/>
              </a:cxn>
              <a:cxn ang="0">
                <a:pos x="2034" y="1458"/>
              </a:cxn>
              <a:cxn ang="0">
                <a:pos x="2016" y="1509"/>
              </a:cxn>
              <a:cxn ang="0">
                <a:pos x="2008" y="1561"/>
              </a:cxn>
              <a:cxn ang="0">
                <a:pos x="2007" y="1648"/>
              </a:cxn>
              <a:cxn ang="0">
                <a:pos x="1982" y="1851"/>
              </a:cxn>
              <a:cxn ang="0">
                <a:pos x="1927" y="2047"/>
              </a:cxn>
              <a:cxn ang="0">
                <a:pos x="1840" y="2238"/>
              </a:cxn>
              <a:cxn ang="0">
                <a:pos x="1727" y="2417"/>
              </a:cxn>
              <a:cxn ang="0">
                <a:pos x="1584" y="2583"/>
              </a:cxn>
              <a:cxn ang="0">
                <a:pos x="1513" y="2650"/>
              </a:cxn>
              <a:cxn ang="0">
                <a:pos x="1398" y="2746"/>
              </a:cxn>
              <a:cxn ang="0">
                <a:pos x="1276" y="2830"/>
              </a:cxn>
              <a:cxn ang="0">
                <a:pos x="1145" y="2907"/>
              </a:cxn>
              <a:cxn ang="0">
                <a:pos x="1008" y="2975"/>
              </a:cxn>
              <a:cxn ang="0">
                <a:pos x="865" y="3032"/>
              </a:cxn>
              <a:cxn ang="0">
                <a:pos x="716" y="3081"/>
              </a:cxn>
              <a:cxn ang="0">
                <a:pos x="562" y="3118"/>
              </a:cxn>
              <a:cxn ang="0">
                <a:pos x="404" y="3146"/>
              </a:cxn>
              <a:cxn ang="0">
                <a:pos x="241" y="3161"/>
              </a:cxn>
              <a:cxn ang="0">
                <a:pos x="76" y="3167"/>
              </a:cxn>
            </a:cxnLst>
            <a:rect l="0" t="0" r="r" b="b"/>
            <a:pathLst>
              <a:path w="4633" h="3167">
                <a:moveTo>
                  <a:pt x="76" y="3167"/>
                </a:moveTo>
                <a:lnTo>
                  <a:pt x="0" y="3167"/>
                </a:lnTo>
                <a:lnTo>
                  <a:pt x="0" y="2234"/>
                </a:lnTo>
                <a:lnTo>
                  <a:pt x="76" y="2234"/>
                </a:lnTo>
                <a:lnTo>
                  <a:pt x="76" y="2234"/>
                </a:lnTo>
                <a:lnTo>
                  <a:pt x="139" y="2232"/>
                </a:lnTo>
                <a:lnTo>
                  <a:pt x="203" y="2229"/>
                </a:lnTo>
                <a:lnTo>
                  <a:pt x="264" y="2221"/>
                </a:lnTo>
                <a:lnTo>
                  <a:pt x="324" y="2214"/>
                </a:lnTo>
                <a:lnTo>
                  <a:pt x="384" y="2201"/>
                </a:lnTo>
                <a:lnTo>
                  <a:pt x="441" y="2187"/>
                </a:lnTo>
                <a:lnTo>
                  <a:pt x="498" y="2170"/>
                </a:lnTo>
                <a:lnTo>
                  <a:pt x="553" y="2152"/>
                </a:lnTo>
                <a:lnTo>
                  <a:pt x="607" y="2132"/>
                </a:lnTo>
                <a:lnTo>
                  <a:pt x="658" y="2109"/>
                </a:lnTo>
                <a:lnTo>
                  <a:pt x="707" y="2083"/>
                </a:lnTo>
                <a:lnTo>
                  <a:pt x="755" y="2055"/>
                </a:lnTo>
                <a:lnTo>
                  <a:pt x="799" y="2026"/>
                </a:lnTo>
                <a:lnTo>
                  <a:pt x="842" y="1995"/>
                </a:lnTo>
                <a:lnTo>
                  <a:pt x="882" y="1961"/>
                </a:lnTo>
                <a:lnTo>
                  <a:pt x="919" y="1926"/>
                </a:lnTo>
                <a:lnTo>
                  <a:pt x="919" y="1926"/>
                </a:lnTo>
                <a:lnTo>
                  <a:pt x="947" y="1897"/>
                </a:lnTo>
                <a:lnTo>
                  <a:pt x="975" y="1864"/>
                </a:lnTo>
                <a:lnTo>
                  <a:pt x="1001" y="1826"/>
                </a:lnTo>
                <a:lnTo>
                  <a:pt x="1013" y="1806"/>
                </a:lnTo>
                <a:lnTo>
                  <a:pt x="1024" y="1786"/>
                </a:lnTo>
                <a:lnTo>
                  <a:pt x="1036" y="1764"/>
                </a:lnTo>
                <a:lnTo>
                  <a:pt x="1045" y="1741"/>
                </a:lnTo>
                <a:lnTo>
                  <a:pt x="1055" y="1718"/>
                </a:lnTo>
                <a:lnTo>
                  <a:pt x="1061" y="1694"/>
                </a:lnTo>
                <a:lnTo>
                  <a:pt x="1067" y="1669"/>
                </a:lnTo>
                <a:lnTo>
                  <a:pt x="1071" y="1643"/>
                </a:lnTo>
                <a:lnTo>
                  <a:pt x="1075" y="1617"/>
                </a:lnTo>
                <a:lnTo>
                  <a:pt x="1075" y="1589"/>
                </a:lnTo>
                <a:lnTo>
                  <a:pt x="1075" y="1589"/>
                </a:lnTo>
                <a:lnTo>
                  <a:pt x="1076" y="1524"/>
                </a:lnTo>
                <a:lnTo>
                  <a:pt x="1079" y="1461"/>
                </a:lnTo>
                <a:lnTo>
                  <a:pt x="1087" y="1398"/>
                </a:lnTo>
                <a:lnTo>
                  <a:pt x="1099" y="1335"/>
                </a:lnTo>
                <a:lnTo>
                  <a:pt x="1113" y="1272"/>
                </a:lnTo>
                <a:lnTo>
                  <a:pt x="1130" y="1211"/>
                </a:lnTo>
                <a:lnTo>
                  <a:pt x="1151" y="1151"/>
                </a:lnTo>
                <a:lnTo>
                  <a:pt x="1175" y="1091"/>
                </a:lnTo>
                <a:lnTo>
                  <a:pt x="1202" y="1031"/>
                </a:lnTo>
                <a:lnTo>
                  <a:pt x="1233" y="974"/>
                </a:lnTo>
                <a:lnTo>
                  <a:pt x="1267" y="915"/>
                </a:lnTo>
                <a:lnTo>
                  <a:pt x="1302" y="860"/>
                </a:lnTo>
                <a:lnTo>
                  <a:pt x="1342" y="805"/>
                </a:lnTo>
                <a:lnTo>
                  <a:pt x="1385" y="751"/>
                </a:lnTo>
                <a:lnTo>
                  <a:pt x="1431" y="697"/>
                </a:lnTo>
                <a:lnTo>
                  <a:pt x="1481" y="646"/>
                </a:lnTo>
                <a:lnTo>
                  <a:pt x="1481" y="646"/>
                </a:lnTo>
                <a:lnTo>
                  <a:pt x="1519" y="608"/>
                </a:lnTo>
                <a:lnTo>
                  <a:pt x="1557" y="572"/>
                </a:lnTo>
                <a:lnTo>
                  <a:pt x="1599" y="537"/>
                </a:lnTo>
                <a:lnTo>
                  <a:pt x="1642" y="502"/>
                </a:lnTo>
                <a:lnTo>
                  <a:pt x="1685" y="468"/>
                </a:lnTo>
                <a:lnTo>
                  <a:pt x="1730" y="435"/>
                </a:lnTo>
                <a:lnTo>
                  <a:pt x="1776" y="405"/>
                </a:lnTo>
                <a:lnTo>
                  <a:pt x="1824" y="374"/>
                </a:lnTo>
                <a:lnTo>
                  <a:pt x="1873" y="345"/>
                </a:lnTo>
                <a:lnTo>
                  <a:pt x="1922" y="317"/>
                </a:lnTo>
                <a:lnTo>
                  <a:pt x="1973" y="289"/>
                </a:lnTo>
                <a:lnTo>
                  <a:pt x="2025" y="265"/>
                </a:lnTo>
                <a:lnTo>
                  <a:pt x="2077" y="239"/>
                </a:lnTo>
                <a:lnTo>
                  <a:pt x="2133" y="215"/>
                </a:lnTo>
                <a:lnTo>
                  <a:pt x="2186" y="192"/>
                </a:lnTo>
                <a:lnTo>
                  <a:pt x="2242" y="171"/>
                </a:lnTo>
                <a:lnTo>
                  <a:pt x="2299" y="151"/>
                </a:lnTo>
                <a:lnTo>
                  <a:pt x="2357" y="132"/>
                </a:lnTo>
                <a:lnTo>
                  <a:pt x="2416" y="114"/>
                </a:lnTo>
                <a:lnTo>
                  <a:pt x="2474" y="99"/>
                </a:lnTo>
                <a:lnTo>
                  <a:pt x="2534" y="83"/>
                </a:lnTo>
                <a:lnTo>
                  <a:pt x="2594" y="69"/>
                </a:lnTo>
                <a:lnTo>
                  <a:pt x="2656" y="55"/>
                </a:lnTo>
                <a:lnTo>
                  <a:pt x="2717" y="45"/>
                </a:lnTo>
                <a:lnTo>
                  <a:pt x="2779" y="34"/>
                </a:lnTo>
                <a:lnTo>
                  <a:pt x="2842" y="26"/>
                </a:lnTo>
                <a:lnTo>
                  <a:pt x="2905" y="19"/>
                </a:lnTo>
                <a:lnTo>
                  <a:pt x="2968" y="12"/>
                </a:lnTo>
                <a:lnTo>
                  <a:pt x="3032" y="6"/>
                </a:lnTo>
                <a:lnTo>
                  <a:pt x="3097" y="3"/>
                </a:lnTo>
                <a:lnTo>
                  <a:pt x="3162" y="2"/>
                </a:lnTo>
                <a:lnTo>
                  <a:pt x="3226" y="0"/>
                </a:lnTo>
                <a:lnTo>
                  <a:pt x="4633" y="0"/>
                </a:lnTo>
                <a:lnTo>
                  <a:pt x="4633" y="934"/>
                </a:lnTo>
                <a:lnTo>
                  <a:pt x="3226" y="934"/>
                </a:lnTo>
                <a:lnTo>
                  <a:pt x="3226" y="934"/>
                </a:lnTo>
                <a:lnTo>
                  <a:pt x="3143" y="935"/>
                </a:lnTo>
                <a:lnTo>
                  <a:pt x="3062" y="941"/>
                </a:lnTo>
                <a:lnTo>
                  <a:pt x="2982" y="949"/>
                </a:lnTo>
                <a:lnTo>
                  <a:pt x="2902" y="960"/>
                </a:lnTo>
                <a:lnTo>
                  <a:pt x="2825" y="974"/>
                </a:lnTo>
                <a:lnTo>
                  <a:pt x="2748" y="991"/>
                </a:lnTo>
                <a:lnTo>
                  <a:pt x="2674" y="1011"/>
                </a:lnTo>
                <a:lnTo>
                  <a:pt x="2603" y="1032"/>
                </a:lnTo>
                <a:lnTo>
                  <a:pt x="2534" y="1058"/>
                </a:lnTo>
                <a:lnTo>
                  <a:pt x="2468" y="1086"/>
                </a:lnTo>
                <a:lnTo>
                  <a:pt x="2405" y="1115"/>
                </a:lnTo>
                <a:lnTo>
                  <a:pt x="2376" y="1132"/>
                </a:lnTo>
                <a:lnTo>
                  <a:pt x="2345" y="1149"/>
                </a:lnTo>
                <a:lnTo>
                  <a:pt x="2317" y="1166"/>
                </a:lnTo>
                <a:lnTo>
                  <a:pt x="2290" y="1183"/>
                </a:lnTo>
                <a:lnTo>
                  <a:pt x="2263" y="1201"/>
                </a:lnTo>
                <a:lnTo>
                  <a:pt x="2237" y="1221"/>
                </a:lnTo>
                <a:lnTo>
                  <a:pt x="2213" y="1240"/>
                </a:lnTo>
                <a:lnTo>
                  <a:pt x="2188" y="1260"/>
                </a:lnTo>
                <a:lnTo>
                  <a:pt x="2166" y="1281"/>
                </a:lnTo>
                <a:lnTo>
                  <a:pt x="2145" y="1301"/>
                </a:lnTo>
                <a:lnTo>
                  <a:pt x="2145" y="1301"/>
                </a:lnTo>
                <a:lnTo>
                  <a:pt x="2113" y="1337"/>
                </a:lnTo>
                <a:lnTo>
                  <a:pt x="2085" y="1371"/>
                </a:lnTo>
                <a:lnTo>
                  <a:pt x="2060" y="1406"/>
                </a:lnTo>
                <a:lnTo>
                  <a:pt x="2051" y="1423"/>
                </a:lnTo>
                <a:lnTo>
                  <a:pt x="2042" y="1440"/>
                </a:lnTo>
                <a:lnTo>
                  <a:pt x="2034" y="1458"/>
                </a:lnTo>
                <a:lnTo>
                  <a:pt x="2027" y="1475"/>
                </a:lnTo>
                <a:lnTo>
                  <a:pt x="2020" y="1492"/>
                </a:lnTo>
                <a:lnTo>
                  <a:pt x="2016" y="1509"/>
                </a:lnTo>
                <a:lnTo>
                  <a:pt x="2013" y="1528"/>
                </a:lnTo>
                <a:lnTo>
                  <a:pt x="2010" y="1544"/>
                </a:lnTo>
                <a:lnTo>
                  <a:pt x="2008" y="1561"/>
                </a:lnTo>
                <a:lnTo>
                  <a:pt x="2008" y="1578"/>
                </a:lnTo>
                <a:lnTo>
                  <a:pt x="2008" y="1578"/>
                </a:lnTo>
                <a:lnTo>
                  <a:pt x="2007" y="1648"/>
                </a:lnTo>
                <a:lnTo>
                  <a:pt x="2002" y="1715"/>
                </a:lnTo>
                <a:lnTo>
                  <a:pt x="1994" y="1783"/>
                </a:lnTo>
                <a:lnTo>
                  <a:pt x="1982" y="1851"/>
                </a:lnTo>
                <a:lnTo>
                  <a:pt x="1968" y="1917"/>
                </a:lnTo>
                <a:lnTo>
                  <a:pt x="1950" y="1983"/>
                </a:lnTo>
                <a:lnTo>
                  <a:pt x="1927" y="2047"/>
                </a:lnTo>
                <a:lnTo>
                  <a:pt x="1902" y="2112"/>
                </a:lnTo>
                <a:lnTo>
                  <a:pt x="1873" y="2175"/>
                </a:lnTo>
                <a:lnTo>
                  <a:pt x="1840" y="2238"/>
                </a:lnTo>
                <a:lnTo>
                  <a:pt x="1807" y="2298"/>
                </a:lnTo>
                <a:lnTo>
                  <a:pt x="1768" y="2358"/>
                </a:lnTo>
                <a:lnTo>
                  <a:pt x="1727" y="2417"/>
                </a:lnTo>
                <a:lnTo>
                  <a:pt x="1682" y="2474"/>
                </a:lnTo>
                <a:lnTo>
                  <a:pt x="1634" y="2529"/>
                </a:lnTo>
                <a:lnTo>
                  <a:pt x="1584" y="2583"/>
                </a:lnTo>
                <a:lnTo>
                  <a:pt x="1584" y="2583"/>
                </a:lnTo>
                <a:lnTo>
                  <a:pt x="1548" y="2617"/>
                </a:lnTo>
                <a:lnTo>
                  <a:pt x="1513" y="2650"/>
                </a:lnTo>
                <a:lnTo>
                  <a:pt x="1476" y="2683"/>
                </a:lnTo>
                <a:lnTo>
                  <a:pt x="1437" y="2715"/>
                </a:lnTo>
                <a:lnTo>
                  <a:pt x="1398" y="2746"/>
                </a:lnTo>
                <a:lnTo>
                  <a:pt x="1359" y="2775"/>
                </a:lnTo>
                <a:lnTo>
                  <a:pt x="1318" y="2803"/>
                </a:lnTo>
                <a:lnTo>
                  <a:pt x="1276" y="2830"/>
                </a:lnTo>
                <a:lnTo>
                  <a:pt x="1233" y="2858"/>
                </a:lnTo>
                <a:lnTo>
                  <a:pt x="1190" y="2883"/>
                </a:lnTo>
                <a:lnTo>
                  <a:pt x="1145" y="2907"/>
                </a:lnTo>
                <a:lnTo>
                  <a:pt x="1101" y="2930"/>
                </a:lnTo>
                <a:lnTo>
                  <a:pt x="1055" y="2953"/>
                </a:lnTo>
                <a:lnTo>
                  <a:pt x="1008" y="2975"/>
                </a:lnTo>
                <a:lnTo>
                  <a:pt x="961" y="2995"/>
                </a:lnTo>
                <a:lnTo>
                  <a:pt x="913" y="3015"/>
                </a:lnTo>
                <a:lnTo>
                  <a:pt x="865" y="3032"/>
                </a:lnTo>
                <a:lnTo>
                  <a:pt x="816" y="3050"/>
                </a:lnTo>
                <a:lnTo>
                  <a:pt x="767" y="3066"/>
                </a:lnTo>
                <a:lnTo>
                  <a:pt x="716" y="3081"/>
                </a:lnTo>
                <a:lnTo>
                  <a:pt x="665" y="3093"/>
                </a:lnTo>
                <a:lnTo>
                  <a:pt x="613" y="3107"/>
                </a:lnTo>
                <a:lnTo>
                  <a:pt x="562" y="3118"/>
                </a:lnTo>
                <a:lnTo>
                  <a:pt x="510" y="3129"/>
                </a:lnTo>
                <a:lnTo>
                  <a:pt x="456" y="3138"/>
                </a:lnTo>
                <a:lnTo>
                  <a:pt x="404" y="3146"/>
                </a:lnTo>
                <a:lnTo>
                  <a:pt x="350" y="3152"/>
                </a:lnTo>
                <a:lnTo>
                  <a:pt x="296" y="3158"/>
                </a:lnTo>
                <a:lnTo>
                  <a:pt x="241" y="3161"/>
                </a:lnTo>
                <a:lnTo>
                  <a:pt x="187" y="3164"/>
                </a:lnTo>
                <a:lnTo>
                  <a:pt x="132" y="3167"/>
                </a:lnTo>
                <a:lnTo>
                  <a:pt x="76" y="3167"/>
                </a:lnTo>
                <a:lnTo>
                  <a:pt x="76" y="3167"/>
                </a:lnTo>
                <a:close/>
              </a:path>
            </a:pathLst>
          </a:custGeom>
          <a:solidFill>
            <a:schemeClr val="tx2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Text Placeholder 71">
            <a:extLst>
              <a:ext uri="{FF2B5EF4-FFF2-40B4-BE49-F238E27FC236}">
                <a16:creationId xmlns:a16="http://schemas.microsoft.com/office/drawing/2014/main" id="{687825F2-B3AB-481C-AB59-4B65A91DED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79944" y="4981960"/>
            <a:ext cx="2645038" cy="711885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z="2400" b="1" dirty="0"/>
              <a:t>Expression Tissues Model</a:t>
            </a:r>
          </a:p>
        </p:txBody>
      </p:sp>
      <p:sp>
        <p:nvSpPr>
          <p:cNvPr id="109" name="Text Placeholder 76">
            <a:extLst>
              <a:ext uri="{FF2B5EF4-FFF2-40B4-BE49-F238E27FC236}">
                <a16:creationId xmlns:a16="http://schemas.microsoft.com/office/drawing/2014/main" id="{726A45EB-A510-4855-93C4-755C32897E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76357" y="5780755"/>
            <a:ext cx="3275969" cy="103755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Trying to predict geometrical location for a cell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Rely on NCBI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Uses NLP</a:t>
            </a:r>
          </a:p>
        </p:txBody>
      </p:sp>
      <p:sp>
        <p:nvSpPr>
          <p:cNvPr id="110" name="Text Placeholder 73">
            <a:extLst>
              <a:ext uri="{FF2B5EF4-FFF2-40B4-BE49-F238E27FC236}">
                <a16:creationId xmlns:a16="http://schemas.microsoft.com/office/drawing/2014/main" id="{002EB6CC-7479-4DD6-8C34-164EB82FF5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4412" y="3936529"/>
            <a:ext cx="5561407" cy="446822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+mn-ea"/>
                <a:cs typeface="Arial"/>
              </a:defRPr>
            </a:lvl1pPr>
          </a:lstStyle>
          <a:p>
            <a:r>
              <a:rPr lang="en-US" sz="2400" b="1" dirty="0"/>
              <a:t>Ensemble Model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12415AC9-AEBC-467F-8F92-F2E2E3E1AA6A}"/>
              </a:ext>
            </a:extLst>
          </p:cNvPr>
          <p:cNvSpPr/>
          <p:nvPr userDrawn="1"/>
        </p:nvSpPr>
        <p:spPr>
          <a:xfrm rot="16200000">
            <a:off x="2738402" y="4731564"/>
            <a:ext cx="840964" cy="265154"/>
          </a:xfrm>
          <a:prstGeom prst="triangle">
            <a:avLst/>
          </a:prstGeom>
          <a:solidFill>
            <a:srgbClr val="4454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 Placeholder 76">
            <a:extLst>
              <a:ext uri="{FF2B5EF4-FFF2-40B4-BE49-F238E27FC236}">
                <a16:creationId xmlns:a16="http://schemas.microsoft.com/office/drawing/2014/main" id="{8BA2BBEC-64D0-4E7A-8B11-F8DE67FA426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345" y="4830480"/>
            <a:ext cx="1854451" cy="12894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Sub-challenges</a:t>
            </a:r>
          </a:p>
        </p:txBody>
      </p:sp>
      <p:sp>
        <p:nvSpPr>
          <p:cNvPr id="113" name="Text Placeholder 73">
            <a:extLst>
              <a:ext uri="{FF2B5EF4-FFF2-40B4-BE49-F238E27FC236}">
                <a16:creationId xmlns:a16="http://schemas.microsoft.com/office/drawing/2014/main" id="{500638F4-92F3-4AFE-89B3-DF0EAF17B55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8405" y="4131640"/>
            <a:ext cx="3112558" cy="6382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sz="2400" b="1" dirty="0"/>
              <a:t>Prediction Service</a:t>
            </a:r>
          </a:p>
        </p:txBody>
      </p:sp>
      <p:grpSp>
        <p:nvGrpSpPr>
          <p:cNvPr id="114" name="Group 54" descr="Icon of graph">
            <a:extLst>
              <a:ext uri="{FF2B5EF4-FFF2-40B4-BE49-F238E27FC236}">
                <a16:creationId xmlns:a16="http://schemas.microsoft.com/office/drawing/2014/main" id="{E3504797-087E-4864-8F50-064D9CFBA64C}"/>
              </a:ext>
            </a:extLst>
          </p:cNvPr>
          <p:cNvGrpSpPr/>
          <p:nvPr userDrawn="1"/>
        </p:nvGrpSpPr>
        <p:grpSpPr>
          <a:xfrm>
            <a:off x="10172988" y="3721721"/>
            <a:ext cx="714967" cy="609858"/>
            <a:chOff x="1490663" y="846138"/>
            <a:chExt cx="381000" cy="323850"/>
          </a:xfrm>
          <a:solidFill>
            <a:srgbClr val="FFFFFF"/>
          </a:solidFill>
        </p:grpSpPr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4E85142F-DCAA-4AAB-8DA7-B4079B660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663" y="942975"/>
              <a:ext cx="381000" cy="227013"/>
            </a:xfrm>
            <a:custGeom>
              <a:avLst/>
              <a:gdLst/>
              <a:ahLst/>
              <a:cxnLst>
                <a:cxn ang="0">
                  <a:pos x="721" y="429"/>
                </a:cxn>
                <a:cxn ang="0">
                  <a:pos x="721" y="429"/>
                </a:cxn>
                <a:cxn ang="0">
                  <a:pos x="0" y="429"/>
                </a:cxn>
                <a:cxn ang="0">
                  <a:pos x="0" y="429"/>
                </a:cxn>
                <a:cxn ang="0">
                  <a:pos x="0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23" y="405"/>
                </a:cxn>
                <a:cxn ang="0">
                  <a:pos x="721" y="405"/>
                </a:cxn>
                <a:cxn ang="0">
                  <a:pos x="721" y="429"/>
                </a:cxn>
              </a:cxnLst>
              <a:rect l="0" t="0" r="r" b="b"/>
              <a:pathLst>
                <a:path w="721" h="429">
                  <a:moveTo>
                    <a:pt x="721" y="429"/>
                  </a:moveTo>
                  <a:lnTo>
                    <a:pt x="721" y="429"/>
                  </a:lnTo>
                  <a:lnTo>
                    <a:pt x="0" y="429"/>
                  </a:lnTo>
                  <a:lnTo>
                    <a:pt x="0" y="42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405"/>
                  </a:lnTo>
                  <a:lnTo>
                    <a:pt x="721" y="405"/>
                  </a:lnTo>
                  <a:lnTo>
                    <a:pt x="721" y="429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B3779F4C-6646-4689-8832-31558B28F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1055688"/>
              <a:ext cx="69850" cy="10318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700" b="1"/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61945F7D-823C-4003-AE5A-AC23A2084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987425"/>
              <a:ext cx="69850" cy="1714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1823CEA8-75EB-4BA0-88C9-D0F971432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800" y="923925"/>
              <a:ext cx="69850" cy="23495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4414DB6E-770F-4F32-B2DA-04295A47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846138"/>
              <a:ext cx="69850" cy="31273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18288" rIns="0" bIns="18288" anchor="ctr" anchorCtr="1">
              <a:normAutofit/>
            </a:bodyPr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400" b="1"/>
            </a:p>
          </p:txBody>
        </p:sp>
      </p:grpSp>
      <p:sp>
        <p:nvSpPr>
          <p:cNvPr id="120" name="Freeform 23" descr="Icon of question mark">
            <a:extLst>
              <a:ext uri="{FF2B5EF4-FFF2-40B4-BE49-F238E27FC236}">
                <a16:creationId xmlns:a16="http://schemas.microsoft.com/office/drawing/2014/main" id="{77A21809-FE78-4E48-95A5-CE4A47DE46B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2116123" y="5084070"/>
            <a:ext cx="533627" cy="720172"/>
          </a:xfrm>
          <a:custGeom>
            <a:avLst/>
            <a:gdLst/>
            <a:ahLst/>
            <a:cxnLst>
              <a:cxn ang="0">
                <a:pos x="357" y="1068"/>
              </a:cxn>
              <a:cxn ang="0">
                <a:pos x="364" y="975"/>
              </a:cxn>
              <a:cxn ang="0">
                <a:pos x="380" y="900"/>
              </a:cxn>
              <a:cxn ang="0">
                <a:pos x="430" y="808"/>
              </a:cxn>
              <a:cxn ang="0">
                <a:pos x="483" y="748"/>
              </a:cxn>
              <a:cxn ang="0">
                <a:pos x="662" y="591"/>
              </a:cxn>
              <a:cxn ang="0">
                <a:pos x="700" y="556"/>
              </a:cxn>
              <a:cxn ang="0">
                <a:pos x="737" y="507"/>
              </a:cxn>
              <a:cxn ang="0">
                <a:pos x="750" y="461"/>
              </a:cxn>
              <a:cxn ang="0">
                <a:pos x="748" y="432"/>
              </a:cxn>
              <a:cxn ang="0">
                <a:pos x="735" y="397"/>
              </a:cxn>
              <a:cxn ang="0">
                <a:pos x="715" y="368"/>
              </a:cxn>
              <a:cxn ang="0">
                <a:pos x="695" y="355"/>
              </a:cxn>
              <a:cxn ang="0">
                <a:pos x="656" y="340"/>
              </a:cxn>
              <a:cxn ang="0">
                <a:pos x="609" y="335"/>
              </a:cxn>
              <a:cxn ang="0">
                <a:pos x="572" y="338"/>
              </a:cxn>
              <a:cxn ang="0">
                <a:pos x="523" y="355"/>
              </a:cxn>
              <a:cxn ang="0">
                <a:pos x="481" y="386"/>
              </a:cxn>
              <a:cxn ang="0">
                <a:pos x="459" y="417"/>
              </a:cxn>
              <a:cxn ang="0">
                <a:pos x="433" y="479"/>
              </a:cxn>
              <a:cxn ang="0">
                <a:pos x="417" y="563"/>
              </a:cxn>
              <a:cxn ang="0">
                <a:pos x="7" y="455"/>
              </a:cxn>
              <a:cxn ang="0">
                <a:pos x="33" y="351"/>
              </a:cxn>
              <a:cxn ang="0">
                <a:pos x="64" y="280"/>
              </a:cxn>
              <a:cxn ang="0">
                <a:pos x="102" y="216"/>
              </a:cxn>
              <a:cxn ang="0">
                <a:pos x="150" y="157"/>
              </a:cxn>
              <a:cxn ang="0">
                <a:pos x="187" y="123"/>
              </a:cxn>
              <a:cxn ang="0">
                <a:pos x="251" y="79"/>
              </a:cxn>
              <a:cxn ang="0">
                <a:pos x="325" y="44"/>
              </a:cxn>
              <a:cxn ang="0">
                <a:pos x="410" y="18"/>
              </a:cxn>
              <a:cxn ang="0">
                <a:pos x="507" y="4"/>
              </a:cxn>
              <a:cxn ang="0">
                <a:pos x="614" y="0"/>
              </a:cxn>
              <a:cxn ang="0">
                <a:pos x="726" y="5"/>
              </a:cxn>
              <a:cxn ang="0">
                <a:pos x="872" y="38"/>
              </a:cxn>
              <a:cxn ang="0">
                <a:pos x="993" y="97"/>
              </a:cxn>
              <a:cxn ang="0">
                <a:pos x="1040" y="132"/>
              </a:cxn>
              <a:cxn ang="0">
                <a:pos x="1097" y="188"/>
              </a:cxn>
              <a:cxn ang="0">
                <a:pos x="1141" y="252"/>
              </a:cxn>
              <a:cxn ang="0">
                <a:pos x="1170" y="322"/>
              </a:cxn>
              <a:cxn ang="0">
                <a:pos x="1187" y="397"/>
              </a:cxn>
              <a:cxn ang="0">
                <a:pos x="1190" y="450"/>
              </a:cxn>
              <a:cxn ang="0">
                <a:pos x="1183" y="518"/>
              </a:cxn>
              <a:cxn ang="0">
                <a:pos x="1161" y="585"/>
              </a:cxn>
              <a:cxn ang="0">
                <a:pos x="1139" y="627"/>
              </a:cxn>
              <a:cxn ang="0">
                <a:pos x="1086" y="697"/>
              </a:cxn>
              <a:cxn ang="0">
                <a:pos x="1004" y="775"/>
              </a:cxn>
              <a:cxn ang="0">
                <a:pos x="933" y="836"/>
              </a:cxn>
              <a:cxn ang="0">
                <a:pos x="828" y="929"/>
              </a:cxn>
              <a:cxn ang="0">
                <a:pos x="795" y="973"/>
              </a:cxn>
              <a:cxn ang="0">
                <a:pos x="783" y="1002"/>
              </a:cxn>
              <a:cxn ang="0">
                <a:pos x="768" y="1070"/>
              </a:cxn>
              <a:cxn ang="0">
                <a:pos x="344" y="1218"/>
              </a:cxn>
              <a:cxn ang="0">
                <a:pos x="344" y="1606"/>
              </a:cxn>
            </a:cxnLst>
            <a:rect l="0" t="0" r="r" b="b"/>
            <a:pathLst>
              <a:path w="1190" h="1606">
                <a:moveTo>
                  <a:pt x="766" y="1110"/>
                </a:moveTo>
                <a:lnTo>
                  <a:pt x="357" y="1110"/>
                </a:lnTo>
                <a:lnTo>
                  <a:pt x="357" y="1068"/>
                </a:lnTo>
                <a:lnTo>
                  <a:pt x="357" y="1068"/>
                </a:lnTo>
                <a:lnTo>
                  <a:pt x="358" y="1019"/>
                </a:lnTo>
                <a:lnTo>
                  <a:pt x="364" y="975"/>
                </a:lnTo>
                <a:lnTo>
                  <a:pt x="371" y="934"/>
                </a:lnTo>
                <a:lnTo>
                  <a:pt x="380" y="900"/>
                </a:lnTo>
                <a:lnTo>
                  <a:pt x="380" y="900"/>
                </a:lnTo>
                <a:lnTo>
                  <a:pt x="395" y="867"/>
                </a:lnTo>
                <a:lnTo>
                  <a:pt x="411" y="838"/>
                </a:lnTo>
                <a:lnTo>
                  <a:pt x="430" y="808"/>
                </a:lnTo>
                <a:lnTo>
                  <a:pt x="452" y="781"/>
                </a:lnTo>
                <a:lnTo>
                  <a:pt x="452" y="781"/>
                </a:lnTo>
                <a:lnTo>
                  <a:pt x="483" y="748"/>
                </a:lnTo>
                <a:lnTo>
                  <a:pt x="528" y="706"/>
                </a:lnTo>
                <a:lnTo>
                  <a:pt x="587" y="653"/>
                </a:lnTo>
                <a:lnTo>
                  <a:pt x="662" y="591"/>
                </a:lnTo>
                <a:lnTo>
                  <a:pt x="662" y="591"/>
                </a:lnTo>
                <a:lnTo>
                  <a:pt x="682" y="572"/>
                </a:lnTo>
                <a:lnTo>
                  <a:pt x="700" y="556"/>
                </a:lnTo>
                <a:lnTo>
                  <a:pt x="715" y="539"/>
                </a:lnTo>
                <a:lnTo>
                  <a:pt x="728" y="523"/>
                </a:lnTo>
                <a:lnTo>
                  <a:pt x="737" y="507"/>
                </a:lnTo>
                <a:lnTo>
                  <a:pt x="744" y="490"/>
                </a:lnTo>
                <a:lnTo>
                  <a:pt x="748" y="475"/>
                </a:lnTo>
                <a:lnTo>
                  <a:pt x="750" y="461"/>
                </a:lnTo>
                <a:lnTo>
                  <a:pt x="750" y="461"/>
                </a:lnTo>
                <a:lnTo>
                  <a:pt x="750" y="446"/>
                </a:lnTo>
                <a:lnTo>
                  <a:pt x="748" y="432"/>
                </a:lnTo>
                <a:lnTo>
                  <a:pt x="744" y="419"/>
                </a:lnTo>
                <a:lnTo>
                  <a:pt x="741" y="408"/>
                </a:lnTo>
                <a:lnTo>
                  <a:pt x="735" y="397"/>
                </a:lnTo>
                <a:lnTo>
                  <a:pt x="730" y="386"/>
                </a:lnTo>
                <a:lnTo>
                  <a:pt x="722" y="377"/>
                </a:lnTo>
                <a:lnTo>
                  <a:pt x="715" y="368"/>
                </a:lnTo>
                <a:lnTo>
                  <a:pt x="715" y="368"/>
                </a:lnTo>
                <a:lnTo>
                  <a:pt x="706" y="360"/>
                </a:lnTo>
                <a:lnTo>
                  <a:pt x="695" y="355"/>
                </a:lnTo>
                <a:lnTo>
                  <a:pt x="684" y="347"/>
                </a:lnTo>
                <a:lnTo>
                  <a:pt x="671" y="344"/>
                </a:lnTo>
                <a:lnTo>
                  <a:pt x="656" y="340"/>
                </a:lnTo>
                <a:lnTo>
                  <a:pt x="642" y="338"/>
                </a:lnTo>
                <a:lnTo>
                  <a:pt x="625" y="336"/>
                </a:lnTo>
                <a:lnTo>
                  <a:pt x="609" y="335"/>
                </a:lnTo>
                <a:lnTo>
                  <a:pt x="609" y="335"/>
                </a:lnTo>
                <a:lnTo>
                  <a:pt x="589" y="336"/>
                </a:lnTo>
                <a:lnTo>
                  <a:pt x="572" y="338"/>
                </a:lnTo>
                <a:lnTo>
                  <a:pt x="554" y="342"/>
                </a:lnTo>
                <a:lnTo>
                  <a:pt x="538" y="347"/>
                </a:lnTo>
                <a:lnTo>
                  <a:pt x="523" y="355"/>
                </a:lnTo>
                <a:lnTo>
                  <a:pt x="508" y="364"/>
                </a:lnTo>
                <a:lnTo>
                  <a:pt x="496" y="375"/>
                </a:lnTo>
                <a:lnTo>
                  <a:pt x="481" y="386"/>
                </a:lnTo>
                <a:lnTo>
                  <a:pt x="481" y="386"/>
                </a:lnTo>
                <a:lnTo>
                  <a:pt x="470" y="400"/>
                </a:lnTo>
                <a:lnTo>
                  <a:pt x="459" y="417"/>
                </a:lnTo>
                <a:lnTo>
                  <a:pt x="450" y="435"/>
                </a:lnTo>
                <a:lnTo>
                  <a:pt x="441" y="455"/>
                </a:lnTo>
                <a:lnTo>
                  <a:pt x="433" y="479"/>
                </a:lnTo>
                <a:lnTo>
                  <a:pt x="426" y="505"/>
                </a:lnTo>
                <a:lnTo>
                  <a:pt x="422" y="532"/>
                </a:lnTo>
                <a:lnTo>
                  <a:pt x="417" y="563"/>
                </a:lnTo>
                <a:lnTo>
                  <a:pt x="0" y="510"/>
                </a:lnTo>
                <a:lnTo>
                  <a:pt x="0" y="510"/>
                </a:lnTo>
                <a:lnTo>
                  <a:pt x="7" y="455"/>
                </a:lnTo>
                <a:lnTo>
                  <a:pt x="18" y="400"/>
                </a:lnTo>
                <a:lnTo>
                  <a:pt x="26" y="375"/>
                </a:lnTo>
                <a:lnTo>
                  <a:pt x="33" y="351"/>
                </a:lnTo>
                <a:lnTo>
                  <a:pt x="42" y="327"/>
                </a:lnTo>
                <a:lnTo>
                  <a:pt x="53" y="304"/>
                </a:lnTo>
                <a:lnTo>
                  <a:pt x="64" y="280"/>
                </a:lnTo>
                <a:lnTo>
                  <a:pt x="75" y="258"/>
                </a:lnTo>
                <a:lnTo>
                  <a:pt x="88" y="236"/>
                </a:lnTo>
                <a:lnTo>
                  <a:pt x="102" y="216"/>
                </a:lnTo>
                <a:lnTo>
                  <a:pt x="117" y="196"/>
                </a:lnTo>
                <a:lnTo>
                  <a:pt x="133" y="176"/>
                </a:lnTo>
                <a:lnTo>
                  <a:pt x="150" y="157"/>
                </a:lnTo>
                <a:lnTo>
                  <a:pt x="168" y="141"/>
                </a:lnTo>
                <a:lnTo>
                  <a:pt x="168" y="141"/>
                </a:lnTo>
                <a:lnTo>
                  <a:pt x="187" y="123"/>
                </a:lnTo>
                <a:lnTo>
                  <a:pt x="207" y="108"/>
                </a:lnTo>
                <a:lnTo>
                  <a:pt x="227" y="91"/>
                </a:lnTo>
                <a:lnTo>
                  <a:pt x="251" y="79"/>
                </a:lnTo>
                <a:lnTo>
                  <a:pt x="274" y="66"/>
                </a:lnTo>
                <a:lnTo>
                  <a:pt x="298" y="55"/>
                </a:lnTo>
                <a:lnTo>
                  <a:pt x="325" y="44"/>
                </a:lnTo>
                <a:lnTo>
                  <a:pt x="353" y="35"/>
                </a:lnTo>
                <a:lnTo>
                  <a:pt x="380" y="26"/>
                </a:lnTo>
                <a:lnTo>
                  <a:pt x="410" y="18"/>
                </a:lnTo>
                <a:lnTo>
                  <a:pt x="441" y="13"/>
                </a:lnTo>
                <a:lnTo>
                  <a:pt x="474" y="7"/>
                </a:lnTo>
                <a:lnTo>
                  <a:pt x="507" y="4"/>
                </a:lnTo>
                <a:lnTo>
                  <a:pt x="541" y="2"/>
                </a:lnTo>
                <a:lnTo>
                  <a:pt x="578" y="0"/>
                </a:lnTo>
                <a:lnTo>
                  <a:pt x="614" y="0"/>
                </a:lnTo>
                <a:lnTo>
                  <a:pt x="614" y="0"/>
                </a:lnTo>
                <a:lnTo>
                  <a:pt x="673" y="0"/>
                </a:lnTo>
                <a:lnTo>
                  <a:pt x="726" y="5"/>
                </a:lnTo>
                <a:lnTo>
                  <a:pt x="779" y="13"/>
                </a:lnTo>
                <a:lnTo>
                  <a:pt x="827" y="24"/>
                </a:lnTo>
                <a:lnTo>
                  <a:pt x="872" y="38"/>
                </a:lnTo>
                <a:lnTo>
                  <a:pt x="916" y="55"/>
                </a:lnTo>
                <a:lnTo>
                  <a:pt x="956" y="75"/>
                </a:lnTo>
                <a:lnTo>
                  <a:pt x="993" y="97"/>
                </a:lnTo>
                <a:lnTo>
                  <a:pt x="993" y="97"/>
                </a:lnTo>
                <a:lnTo>
                  <a:pt x="1017" y="113"/>
                </a:lnTo>
                <a:lnTo>
                  <a:pt x="1040" y="132"/>
                </a:lnTo>
                <a:lnTo>
                  <a:pt x="1061" y="150"/>
                </a:lnTo>
                <a:lnTo>
                  <a:pt x="1079" y="168"/>
                </a:lnTo>
                <a:lnTo>
                  <a:pt x="1097" y="188"/>
                </a:lnTo>
                <a:lnTo>
                  <a:pt x="1114" y="208"/>
                </a:lnTo>
                <a:lnTo>
                  <a:pt x="1128" y="230"/>
                </a:lnTo>
                <a:lnTo>
                  <a:pt x="1141" y="252"/>
                </a:lnTo>
                <a:lnTo>
                  <a:pt x="1152" y="274"/>
                </a:lnTo>
                <a:lnTo>
                  <a:pt x="1163" y="298"/>
                </a:lnTo>
                <a:lnTo>
                  <a:pt x="1170" y="322"/>
                </a:lnTo>
                <a:lnTo>
                  <a:pt x="1178" y="346"/>
                </a:lnTo>
                <a:lnTo>
                  <a:pt x="1183" y="371"/>
                </a:lnTo>
                <a:lnTo>
                  <a:pt x="1187" y="397"/>
                </a:lnTo>
                <a:lnTo>
                  <a:pt x="1189" y="422"/>
                </a:lnTo>
                <a:lnTo>
                  <a:pt x="1190" y="450"/>
                </a:lnTo>
                <a:lnTo>
                  <a:pt x="1190" y="450"/>
                </a:lnTo>
                <a:lnTo>
                  <a:pt x="1189" y="474"/>
                </a:lnTo>
                <a:lnTo>
                  <a:pt x="1187" y="496"/>
                </a:lnTo>
                <a:lnTo>
                  <a:pt x="1183" y="518"/>
                </a:lnTo>
                <a:lnTo>
                  <a:pt x="1178" y="541"/>
                </a:lnTo>
                <a:lnTo>
                  <a:pt x="1170" y="563"/>
                </a:lnTo>
                <a:lnTo>
                  <a:pt x="1161" y="585"/>
                </a:lnTo>
                <a:lnTo>
                  <a:pt x="1150" y="605"/>
                </a:lnTo>
                <a:lnTo>
                  <a:pt x="1139" y="627"/>
                </a:lnTo>
                <a:lnTo>
                  <a:pt x="1139" y="627"/>
                </a:lnTo>
                <a:lnTo>
                  <a:pt x="1125" y="649"/>
                </a:lnTo>
                <a:lnTo>
                  <a:pt x="1108" y="673"/>
                </a:lnTo>
                <a:lnTo>
                  <a:pt x="1086" y="697"/>
                </a:lnTo>
                <a:lnTo>
                  <a:pt x="1062" y="722"/>
                </a:lnTo>
                <a:lnTo>
                  <a:pt x="1035" y="748"/>
                </a:lnTo>
                <a:lnTo>
                  <a:pt x="1004" y="775"/>
                </a:lnTo>
                <a:lnTo>
                  <a:pt x="969" y="805"/>
                </a:lnTo>
                <a:lnTo>
                  <a:pt x="933" y="836"/>
                </a:lnTo>
                <a:lnTo>
                  <a:pt x="933" y="836"/>
                </a:lnTo>
                <a:lnTo>
                  <a:pt x="883" y="876"/>
                </a:lnTo>
                <a:lnTo>
                  <a:pt x="843" y="913"/>
                </a:lnTo>
                <a:lnTo>
                  <a:pt x="828" y="929"/>
                </a:lnTo>
                <a:lnTo>
                  <a:pt x="814" y="945"/>
                </a:lnTo>
                <a:lnTo>
                  <a:pt x="803" y="960"/>
                </a:lnTo>
                <a:lnTo>
                  <a:pt x="795" y="973"/>
                </a:lnTo>
                <a:lnTo>
                  <a:pt x="795" y="973"/>
                </a:lnTo>
                <a:lnTo>
                  <a:pt x="788" y="988"/>
                </a:lnTo>
                <a:lnTo>
                  <a:pt x="783" y="1002"/>
                </a:lnTo>
                <a:lnTo>
                  <a:pt x="777" y="1017"/>
                </a:lnTo>
                <a:lnTo>
                  <a:pt x="773" y="1033"/>
                </a:lnTo>
                <a:lnTo>
                  <a:pt x="768" y="1070"/>
                </a:lnTo>
                <a:lnTo>
                  <a:pt x="766" y="1110"/>
                </a:lnTo>
                <a:lnTo>
                  <a:pt x="766" y="1110"/>
                </a:lnTo>
                <a:close/>
                <a:moveTo>
                  <a:pt x="344" y="1218"/>
                </a:moveTo>
                <a:lnTo>
                  <a:pt x="781" y="1218"/>
                </a:lnTo>
                <a:lnTo>
                  <a:pt x="781" y="1606"/>
                </a:lnTo>
                <a:lnTo>
                  <a:pt x="344" y="1606"/>
                </a:lnTo>
                <a:lnTo>
                  <a:pt x="344" y="121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32-0304-4451-ADB8-C044457D5B85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3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954" y="3106004"/>
            <a:ext cx="8986917" cy="11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8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8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8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d builder graphicsTF67496804 (1).potx" id="{63E318AF-DEB8-499D-8D45-44C46176CC61}" vid="{9F9FD280-E401-47EA-B8D6-6D17CA7836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2018-10-23T11:26:57Z</dcterms:created>
  <dcterms:modified xsi:type="dcterms:W3CDTF">2018-10-23T11:58:46Z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2018-08-10T23:59:34.8157409Z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