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94"/>
  </p:normalViewPr>
  <p:slideViewPr>
    <p:cSldViewPr snapToGrid="0">
      <p:cViewPr>
        <p:scale>
          <a:sx n="68" d="100"/>
          <a:sy n="68" d="100"/>
        </p:scale>
        <p:origin x="252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0073C-4A01-B13A-61AF-934C643A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ADD203-F9AF-0CBC-962C-62023D76B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762106-4CC9-9DCE-0C15-EB5487D3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212D-5BD6-1945-A5BF-8A9F3B6555DB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24A99F-5D95-054E-1CCD-BF6FC513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D6C484-4081-3AC6-FE37-8BEBDEEF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861-C094-B147-9D6C-07BD80238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46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5C6C5-37BA-6741-6D51-8C82AF07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344977-95D2-4C0C-779E-5C2C90E6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AB2A3-A484-895E-1344-96F9B5B0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212D-5BD6-1945-A5BF-8A9F3B6555DB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0CA51F-9F73-E566-8CD0-69673E0E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A6EDC-834A-8FC3-57AF-CC051848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861-C094-B147-9D6C-07BD80238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26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B019CA-529D-7CB0-C723-16CC0A7B2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FD1D58-FA77-4F3B-B6A2-7159B4D2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670FC9-5E0B-B25A-2284-9F420F5F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212D-5BD6-1945-A5BF-8A9F3B6555DB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83DDC3-ED3B-9E71-2848-6BCF731A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524C2C-461F-1D3E-8D08-AC4D20EB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861-C094-B147-9D6C-07BD80238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45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697A2-2F47-FAF4-CD9B-7797EF3E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8EB45F-66CF-382B-8063-17D26C834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F5B0DA-7ACB-55A4-49C0-B58BACB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212D-5BD6-1945-A5BF-8A9F3B6555DB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8AEA2B-9EB0-8221-B2FC-15A38F73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4B2AE1-799F-4D6B-ACC3-13A4DE4D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861-C094-B147-9D6C-07BD80238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52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C5E00-D9F3-4EF7-1383-312EE38B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3AC6CC-3AC9-3272-000F-2C602E7C8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BBC7F3-A8D9-4389-854D-BFF84351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212D-5BD6-1945-A5BF-8A9F3B6555DB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3D32C7-44AE-EA82-C216-1DFD956F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D372D0-D764-6020-4CDD-6B8E6A64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861-C094-B147-9D6C-07BD80238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2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46FCF-8AD1-FFA5-E7F3-A1096393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6D753F-2374-1040-6EDE-4BBC404BA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EC871C-8B9A-013C-6DC7-64CB76070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B0768E-68E6-350A-77DD-B1521803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212D-5BD6-1945-A5BF-8A9F3B6555DB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CDF5F-3BB0-0838-1558-74A2F7DA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B59A9B-B279-DAEC-32DA-EECE5217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861-C094-B147-9D6C-07BD80238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44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04E64-3D1B-BFFD-E564-95C1F4F9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78E21D-4B03-3EB4-9558-8519AD12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69341E-41D3-B4D4-DF5E-CE67F792B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6ACA00-7F23-D081-C469-581C0A2FC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89CD79-11C2-BEFF-B765-493428C2E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D5432E-3C12-D075-9889-621B284E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212D-5BD6-1945-A5BF-8A9F3B6555DB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2B2893-A132-EB72-6962-BCC64F37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EE3DEC-46E8-5941-36CB-AD9602FD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861-C094-B147-9D6C-07BD80238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44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EC780-9CAE-4F3A-E904-FB633C34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5CB1D8-E37E-44F9-3FAC-875F952F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212D-5BD6-1945-A5BF-8A9F3B6555DB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49A006-62B6-143C-A14B-7A2E6296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A2F1B6-863D-CDA3-109F-3313CC6E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861-C094-B147-9D6C-07BD80238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21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99B945-29E7-36F6-1B10-75558867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212D-5BD6-1945-A5BF-8A9F3B6555DB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87C251-E1D1-F514-164D-69FB5B68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072853-AC42-EB10-7A0E-9D899192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861-C094-B147-9D6C-07BD80238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0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25AA0-8D01-5994-D50C-C0B73569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9973D0-7FC1-41C1-C1BE-3A199E4A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69C31A-B6EF-73CC-A8EE-9A8E036EB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D5F07C-88BE-D305-BEF9-061A71EA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212D-5BD6-1945-A5BF-8A9F3B6555DB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FEA5C7-9929-DA3F-A9C1-81BD1294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11CA09-F078-1168-E35B-CE2A45B5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861-C094-B147-9D6C-07BD80238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16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3F4D1-ADD6-1D64-F248-333CB549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2B7AB5-DE62-0115-B5F2-1C2209930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2D2DB6-521B-2CC2-DBCF-1C4B5F2C8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0DFAAD-0B7E-721D-E255-EE50E51C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212D-5BD6-1945-A5BF-8A9F3B6555DB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3B8A17-75EF-9B70-05E0-482674E8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5762EB-692E-0C19-29CB-F5A51876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861-C094-B147-9D6C-07BD80238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7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BA9F94-E670-8567-83BA-983C6698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C48701-830D-B130-0D94-32B1E8D1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1755F2-7968-B6B2-3A3A-C25638136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2212D-5BD6-1945-A5BF-8A9F3B6555DB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E9BDF-D992-D645-39F5-D9402ECCF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7CBC3A-6CE7-F623-6759-CE5375CAC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A861-C094-B147-9D6C-07BD80238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65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5F31CC47-2992-F925-7452-4DE6E6B3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2863850"/>
            <a:ext cx="3136900" cy="1130300"/>
          </a:xfrm>
          <a:prstGeom prst="rect">
            <a:avLst/>
          </a:prstGeom>
        </p:spPr>
      </p:pic>
      <p:sp>
        <p:nvSpPr>
          <p:cNvPr id="6" name="フレーム 5">
            <a:extLst>
              <a:ext uri="{FF2B5EF4-FFF2-40B4-BE49-F238E27FC236}">
                <a16:creationId xmlns:a16="http://schemas.microsoft.com/office/drawing/2014/main" id="{8166F3AA-DC75-C2CD-9985-388C7B9841BD}"/>
              </a:ext>
            </a:extLst>
          </p:cNvPr>
          <p:cNvSpPr/>
          <p:nvPr/>
        </p:nvSpPr>
        <p:spPr>
          <a:xfrm>
            <a:off x="4572000" y="3266440"/>
            <a:ext cx="3042920" cy="330200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86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79A5E01C-B48B-EEC1-8214-14EACBCD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455917"/>
            <a:ext cx="4229100" cy="1206500"/>
          </a:xfrm>
          <a:prstGeom prst="rect">
            <a:avLst/>
          </a:prstGeom>
        </p:spPr>
      </p:pic>
      <p:pic>
        <p:nvPicPr>
          <p:cNvPr id="7" name="図 6" descr="テーブル&#10;&#10;自動的に生成された説明">
            <a:extLst>
              <a:ext uri="{FF2B5EF4-FFF2-40B4-BE49-F238E27FC236}">
                <a16:creationId xmlns:a16="http://schemas.microsoft.com/office/drawing/2014/main" id="{23A07512-B821-043D-E88E-629CB93D7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813" y="2494017"/>
            <a:ext cx="4216400" cy="1168400"/>
          </a:xfrm>
          <a:prstGeom prst="rect">
            <a:avLst/>
          </a:prstGeom>
        </p:spPr>
      </p:pic>
      <p:sp>
        <p:nvSpPr>
          <p:cNvPr id="8" name="フレーム 7">
            <a:extLst>
              <a:ext uri="{FF2B5EF4-FFF2-40B4-BE49-F238E27FC236}">
                <a16:creationId xmlns:a16="http://schemas.microsoft.com/office/drawing/2014/main" id="{A8A40046-B0A3-3CEB-A508-2E132DB26393}"/>
              </a:ext>
            </a:extLst>
          </p:cNvPr>
          <p:cNvSpPr/>
          <p:nvPr/>
        </p:nvSpPr>
        <p:spPr>
          <a:xfrm>
            <a:off x="4751882" y="2960557"/>
            <a:ext cx="936885" cy="629586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レーム 9">
            <a:extLst>
              <a:ext uri="{FF2B5EF4-FFF2-40B4-BE49-F238E27FC236}">
                <a16:creationId xmlns:a16="http://schemas.microsoft.com/office/drawing/2014/main" id="{A5B23A42-8070-CB65-9196-42B00F3842CD}"/>
              </a:ext>
            </a:extLst>
          </p:cNvPr>
          <p:cNvSpPr/>
          <p:nvPr/>
        </p:nvSpPr>
        <p:spPr>
          <a:xfrm>
            <a:off x="9768590" y="2960557"/>
            <a:ext cx="936885" cy="629586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7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真治 松田</dc:creator>
  <cp:lastModifiedBy>真治 松田</cp:lastModifiedBy>
  <cp:revision>2</cp:revision>
  <dcterms:created xsi:type="dcterms:W3CDTF">2024-02-20T14:45:14Z</dcterms:created>
  <dcterms:modified xsi:type="dcterms:W3CDTF">2024-02-25T11:50:13Z</dcterms:modified>
</cp:coreProperties>
</file>