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1" r:id="rId5"/>
    <p:sldId id="265" r:id="rId6"/>
    <p:sldId id="260" r:id="rId7"/>
    <p:sldId id="266" r:id="rId8"/>
    <p:sldId id="267" r:id="rId9"/>
    <p:sldId id="268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4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2FAC4-8D68-4EF0-B25F-1BD5B97A2B63}" type="datetimeFigureOut">
              <a:rPr lang="pl-PL"/>
              <a:pPr/>
              <a:t>2017-06-14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4509-38F4-4F3E-878E-9346C38E77B8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4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0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0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40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4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445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ruchu</a:t>
            </a:r>
            <a:r>
              <a:rPr lang="en-US" dirty="0"/>
              <a:t> </a:t>
            </a:r>
            <a:r>
              <a:rPr lang="en-US" dirty="0" err="1"/>
              <a:t>drogowego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bramkami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autostradzie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Autorzy</a:t>
            </a:r>
            <a:r>
              <a:rPr lang="en-US" dirty="0"/>
              <a:t>:</a:t>
            </a:r>
          </a:p>
          <a:p>
            <a:r>
              <a:rPr lang="en-US" dirty="0"/>
              <a:t>Monika </a:t>
            </a:r>
            <a:r>
              <a:rPr lang="en-US" dirty="0" err="1"/>
              <a:t>Żurkowska</a:t>
            </a:r>
          </a:p>
          <a:p>
            <a:r>
              <a:rPr lang="en-US" dirty="0" err="1"/>
              <a:t>Łukasz</a:t>
            </a:r>
            <a:r>
              <a:rPr lang="en-US" dirty="0"/>
              <a:t> Dragan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50%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2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1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Test3</a:t>
            </a:r>
            <a:endParaRPr lang="en-US" dirty="0"/>
          </a:p>
        </p:txBody>
      </p:sp>
      <p:pic>
        <p:nvPicPr>
          <p:cNvPr id="4" name="Content Placeholder 3" descr="2017-06-14_10-55-4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57" y="910545"/>
            <a:ext cx="7391929" cy="554394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25%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1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2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Test4</a:t>
            </a:r>
            <a:endParaRPr lang="en-US" dirty="0"/>
          </a:p>
        </p:txBody>
      </p:sp>
      <p:pic>
        <p:nvPicPr>
          <p:cNvPr id="6" name="Content Placeholder 5" descr="2017-06-14_11-14-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871" y="954088"/>
            <a:ext cx="7598758" cy="569906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25%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2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2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test5</a:t>
            </a:r>
            <a:endParaRPr lang="en-US" dirty="0"/>
          </a:p>
        </p:txBody>
      </p:sp>
      <p:pic>
        <p:nvPicPr>
          <p:cNvPr id="4" name="Content Placeholder 3" descr="2017-06-14_11-11-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57" y="671058"/>
            <a:ext cx="7805586" cy="585418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50%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2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2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test6</a:t>
            </a:r>
            <a:endParaRPr lang="en-US" dirty="0"/>
          </a:p>
        </p:txBody>
      </p:sp>
      <p:pic>
        <p:nvPicPr>
          <p:cNvPr id="4" name="Content Placeholder 3" descr="2017-06-14_11-18-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728" y="388031"/>
            <a:ext cx="8365369" cy="627402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0%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0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2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test7</a:t>
            </a:r>
            <a:endParaRPr lang="en-US" dirty="0"/>
          </a:p>
        </p:txBody>
      </p:sp>
      <p:pic>
        <p:nvPicPr>
          <p:cNvPr id="4" name="Content Placeholder 3" descr="2017-06-14_11-26-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928" y="758145"/>
            <a:ext cx="7511672" cy="563375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zarys</a:t>
            </a:r>
            <a:endParaRPr lang="pl-PL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Tw Cen MT"/>
              </a:rPr>
              <a:t>W ramach projektu symulowany </a:t>
            </a:r>
            <a:r>
              <a:rPr lang="en-US" dirty="0" err="1" smtClean="0">
                <a:solidFill>
                  <a:srgbClr val="FFFFFF"/>
                </a:solidFill>
                <a:latin typeface="Tw Cen MT"/>
              </a:rPr>
              <a:t>zosta</a:t>
            </a:r>
            <a:r>
              <a:rPr lang="pl-PL" dirty="0" smtClean="0">
                <a:solidFill>
                  <a:srgbClr val="FFFFFF"/>
                </a:solidFill>
                <a:latin typeface="Tw Cen MT"/>
              </a:rPr>
              <a:t>ł </a:t>
            </a:r>
            <a:r>
              <a:rPr lang="pl-PL" dirty="0">
                <a:solidFill>
                  <a:srgbClr val="FFFFFF"/>
                </a:solidFill>
                <a:latin typeface="Tw Cen MT"/>
              </a:rPr>
              <a:t>ruch samochodowy na autostradzie przed bramkami w celu zaobserwowania zależności ilości dostępnych bramek do długości powstającego korku.</a:t>
            </a: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4" name="Obraz 3" descr="bramki na autostradz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24" y="3638550"/>
            <a:ext cx="4405745" cy="2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0%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Tylko niebieskie (mądre) samochody</a:t>
            </a:r>
            <a:endParaRPr lang="pl-PL" dirty="0" smtClean="0"/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0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2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test8</a:t>
            </a:r>
            <a:endParaRPr lang="en-US" dirty="0"/>
          </a:p>
        </p:txBody>
      </p:sp>
      <p:pic>
        <p:nvPicPr>
          <p:cNvPr id="4" name="Content Placeholder 3" descr="2017-06-14_11-30-4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185" y="790801"/>
            <a:ext cx="7576986" cy="5682739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100% wszystkich samochodów</a:t>
            </a:r>
          </a:p>
          <a:p>
            <a:pPr marL="0" indent="0"/>
            <a:r>
              <a:rPr lang="pl-PL" b="1" dirty="0" smtClean="0"/>
              <a:t> 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4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test9</a:t>
            </a:r>
            <a:endParaRPr lang="en-US" dirty="0"/>
          </a:p>
        </p:txBody>
      </p:sp>
      <p:pic>
        <p:nvPicPr>
          <p:cNvPr id="4" name="Content Placeholder 3" descr="2017-06-14_11-39-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014" y="638402"/>
            <a:ext cx="7359272" cy="551945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Test10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Liczba bramek: </a:t>
            </a:r>
            <a:r>
              <a:rPr lang="pl-PL" dirty="0"/>
              <a:t>49</a:t>
            </a:r>
          </a:p>
          <a:p>
            <a:r>
              <a:rPr lang="pl-PL" smtClean="0"/>
              <a:t>Liczba bramek A4Go</a:t>
            </a:r>
            <a:r>
              <a:rPr lang="pl-PL" dirty="0"/>
              <a:t>: 8</a:t>
            </a:r>
          </a:p>
          <a:p>
            <a:r>
              <a:rPr lang="pl-PL" dirty="0"/>
              <a:t>Samochody: 50 per </a:t>
            </a:r>
            <a:r>
              <a:rPr lang="pl-PL" dirty="0" err="1"/>
              <a:t>tick</a:t>
            </a:r>
            <a:endParaRPr lang="pl-PL" dirty="0"/>
          </a:p>
          <a:p>
            <a:r>
              <a:rPr lang="pl-PL" dirty="0"/>
              <a:t>Samochody A4G0: 50%</a:t>
            </a:r>
          </a:p>
        </p:txBody>
      </p:sp>
    </p:spTree>
    <p:extLst>
      <p:ext uri="{BB962C8B-B14F-4D97-AF65-F5344CB8AC3E}">
        <p14:creationId xmlns:p14="http://schemas.microsoft.com/office/powerpoint/2010/main" val="65459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Test10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1939244"/>
            <a:ext cx="6082393" cy="4561795"/>
          </a:xfrm>
        </p:spPr>
      </p:pic>
    </p:spTree>
    <p:extLst>
      <p:ext uri="{BB962C8B-B14F-4D97-AF65-F5344CB8AC3E}">
        <p14:creationId xmlns:p14="http://schemas.microsoft.com/office/powerpoint/2010/main" val="403919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Zwiększenie użytkowania karty A4Go</a:t>
            </a:r>
            <a:r>
              <a:rPr lang="pl-PL" dirty="0"/>
              <a:t> zarówno w postaci większego odsetku samochodów z kartą jak i większej liczby bramek obsługujących kartę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usprawnia ruch</a:t>
            </a:r>
            <a:r>
              <a:rPr lang="pl-PL" dirty="0"/>
              <a:t> i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zmniejsza kolejki</a:t>
            </a:r>
          </a:p>
          <a:p>
            <a:r>
              <a:rPr lang="pl-PL" dirty="0"/>
              <a:t>Użytkowanie karty jest korzystne dla indywidualnego kierowcy, gdyż  samochody A4Go niezależnie od warunków przed bramkami czekają krócej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49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401204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A4Go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Tw Cen MT"/>
              </a:rPr>
              <a:t>System pozwalający na elektroniczny pobór opłat za przejazd przez bramki. W teorii samochód korzystający z owej opcji nie musi się zatrzymywać przed bramką w celu pobrania opłaty - wykrywa ona chip znajdujący się na samochodzie i otwiera się automatycznie.</a:t>
            </a:r>
          </a:p>
        </p:txBody>
      </p:sp>
      <p:pic>
        <p:nvPicPr>
          <p:cNvPr id="4" name="Obraz 3" descr="a4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23" y="3943350"/>
            <a:ext cx="4433454" cy="25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  <a:latin typeface="Tw Cen MT"/>
              </a:rPr>
              <a:t>Prezentacja projektu</a:t>
            </a:r>
            <a:endParaRPr lang="pl-PL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4" name="Content Placeholder 3" descr="projek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0799" y="1650773"/>
            <a:ext cx="8391772" cy="5042066"/>
          </a:xfrm>
        </p:spPr>
      </p:pic>
    </p:spTree>
    <p:extLst>
      <p:ext uri="{BB962C8B-B14F-4D97-AF65-F5344CB8AC3E}">
        <p14:creationId xmlns:p14="http://schemas.microsoft.com/office/powerpoint/2010/main" val="34335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eksperymentów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347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9641" y="1872343"/>
            <a:ext cx="9905999" cy="4180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pl-PL" dirty="0" smtClean="0">
                <a:latin typeface="Tw Cen MT"/>
              </a:rPr>
              <a:t> </a:t>
            </a:r>
            <a:r>
              <a:rPr lang="pl-PL" b="1" dirty="0" smtClean="0">
                <a:latin typeface="Tw Cen MT"/>
              </a:rPr>
              <a:t>A4Go cars</a:t>
            </a:r>
            <a:r>
              <a:rPr lang="pl-PL" dirty="0" smtClean="0">
                <a:latin typeface="Tw Cen MT"/>
              </a:rPr>
              <a:t> : 20% wszystkich samochodów</a:t>
            </a:r>
          </a:p>
          <a:p>
            <a:pPr marL="0" indent="0"/>
            <a:r>
              <a:rPr lang="pl-PL" dirty="0" smtClean="0">
                <a:latin typeface="Tw Cen MT"/>
              </a:rPr>
              <a:t> </a:t>
            </a:r>
            <a:r>
              <a:rPr lang="pl-PL" b="1" dirty="0" smtClean="0">
                <a:latin typeface="Tw Cen MT"/>
              </a:rPr>
              <a:t>Liczba bramek</a:t>
            </a:r>
            <a:r>
              <a:rPr lang="pl-PL" dirty="0" smtClean="0">
                <a:latin typeface="Tw Cen MT"/>
              </a:rPr>
              <a:t> : 5</a:t>
            </a:r>
          </a:p>
          <a:p>
            <a:pPr marL="0" indent="0"/>
            <a:r>
              <a:rPr lang="pl-PL" dirty="0" smtClean="0">
                <a:latin typeface="Tw Cen MT"/>
              </a:rPr>
              <a:t> </a:t>
            </a:r>
            <a:r>
              <a:rPr lang="pl-PL" b="1" dirty="0" smtClean="0">
                <a:latin typeface="Tw Cen MT"/>
              </a:rPr>
              <a:t>Liczba bramek A4Go </a:t>
            </a:r>
            <a:r>
              <a:rPr lang="pl-PL" dirty="0" smtClean="0">
                <a:latin typeface="Tw Cen MT"/>
              </a:rPr>
              <a:t>: 1</a:t>
            </a:r>
          </a:p>
          <a:p>
            <a:pPr marL="0" indent="0"/>
            <a:r>
              <a:rPr lang="pl-PL" dirty="0" smtClean="0">
                <a:latin typeface="Tw Cen MT"/>
              </a:rPr>
              <a:t> </a:t>
            </a:r>
            <a:r>
              <a:rPr lang="pl-PL" b="1" dirty="0" smtClean="0">
                <a:latin typeface="Tw Cen MT"/>
              </a:rPr>
              <a:t>Prędkość przybywania samochodów</a:t>
            </a:r>
            <a:r>
              <a:rPr lang="pl-PL" dirty="0" smtClean="0">
                <a:latin typeface="Tw Cen MT"/>
              </a:rPr>
              <a:t> : 1 per </a:t>
            </a:r>
            <a:r>
              <a:rPr lang="pl-PL" dirty="0" err="1" smtClean="0">
                <a:latin typeface="Tw Cen MT"/>
              </a:rPr>
              <a:t>tick</a:t>
            </a:r>
            <a:r>
              <a:rPr lang="pl-PL" dirty="0" smtClean="0">
                <a:latin typeface="Tw Cen MT"/>
              </a:rPr>
              <a:t> </a:t>
            </a:r>
            <a:endParaRPr lang="pl-PL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1626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test1</a:t>
            </a:r>
            <a:endParaRPr lang="en-US" dirty="0"/>
          </a:p>
        </p:txBody>
      </p:sp>
      <p:pic>
        <p:nvPicPr>
          <p:cNvPr id="4" name="Content Placeholder 3" descr="2017-06-14_10-07-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943" y="638798"/>
            <a:ext cx="7990113" cy="59925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83" y="1966458"/>
            <a:ext cx="9905999" cy="3541714"/>
          </a:xfrm>
        </p:spPr>
        <p:txBody>
          <a:bodyPr/>
          <a:lstStyle/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A4Go cars</a:t>
            </a:r>
            <a:r>
              <a:rPr lang="pl-PL" dirty="0" smtClean="0"/>
              <a:t> : 50% wszystkich samochodów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</a:t>
            </a:r>
            <a:r>
              <a:rPr lang="pl-PL" dirty="0" smtClean="0"/>
              <a:t> : 5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Liczba bramek A4Go </a:t>
            </a:r>
            <a:r>
              <a:rPr lang="pl-PL" dirty="0" smtClean="0"/>
              <a:t>: 1</a:t>
            </a:r>
          </a:p>
          <a:p>
            <a:pPr marL="0" indent="0"/>
            <a:r>
              <a:rPr lang="pl-PL" dirty="0" smtClean="0"/>
              <a:t> </a:t>
            </a:r>
            <a:r>
              <a:rPr lang="pl-PL" b="1" dirty="0" smtClean="0"/>
              <a:t>Prędkość przybywania samochodów</a:t>
            </a:r>
            <a:r>
              <a:rPr lang="pl-PL" dirty="0" smtClean="0"/>
              <a:t> : 1 per </a:t>
            </a:r>
            <a:r>
              <a:rPr lang="pl-PL" dirty="0" err="1" smtClean="0"/>
              <a:t>tick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Test2</a:t>
            </a:r>
            <a:endParaRPr lang="en-US" dirty="0"/>
          </a:p>
        </p:txBody>
      </p:sp>
      <p:pic>
        <p:nvPicPr>
          <p:cNvPr id="4" name="Content Placeholder 3" descr="2017-06-14_10-40-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728" y="997630"/>
            <a:ext cx="6956501" cy="52173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106</TotalTime>
  <Words>426</Words>
  <Application>Microsoft Office PowerPoint</Application>
  <PresentationFormat>Niestandardowy</PresentationFormat>
  <Paragraphs>81</Paragraphs>
  <Slides>27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Circuit</vt:lpstr>
      <vt:lpstr>Symulacja ruchu drogowego przed bramkami na autostradzie</vt:lpstr>
      <vt:lpstr>Ogólny zarys</vt:lpstr>
      <vt:lpstr>A4Go</vt:lpstr>
      <vt:lpstr>Prezentacja projektu</vt:lpstr>
      <vt:lpstr>Wyniki eksperymentów</vt:lpstr>
      <vt:lpstr>Test1</vt:lpstr>
      <vt:lpstr>test1</vt:lpstr>
      <vt:lpstr>Test2</vt:lpstr>
      <vt:lpstr>Test2</vt:lpstr>
      <vt:lpstr>Test3</vt:lpstr>
      <vt:lpstr>Test3</vt:lpstr>
      <vt:lpstr>Test4</vt:lpstr>
      <vt:lpstr>Test4</vt:lpstr>
      <vt:lpstr>Test5</vt:lpstr>
      <vt:lpstr>test5</vt:lpstr>
      <vt:lpstr>Test6</vt:lpstr>
      <vt:lpstr>test6</vt:lpstr>
      <vt:lpstr>Test7</vt:lpstr>
      <vt:lpstr>test7</vt:lpstr>
      <vt:lpstr>Test8</vt:lpstr>
      <vt:lpstr>test8</vt:lpstr>
      <vt:lpstr>Test9</vt:lpstr>
      <vt:lpstr>test9</vt:lpstr>
      <vt:lpstr>Test10</vt:lpstr>
      <vt:lpstr>Test10</vt:lpstr>
      <vt:lpstr>Wnioski</vt:lpstr>
      <vt:lpstr>Dziękujemy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Lukas</cp:lastModifiedBy>
  <cp:revision>18</cp:revision>
  <dcterms:created xsi:type="dcterms:W3CDTF">2014-08-26T23:43:54Z</dcterms:created>
  <dcterms:modified xsi:type="dcterms:W3CDTF">2017-06-14T12:20:01Z</dcterms:modified>
</cp:coreProperties>
</file>