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2FAC4-8D68-4EF0-B25F-1BD5B97A2B63}" type="datetimeFigureOut">
              <a:rPr lang="pl-PL"/>
              <a:t>2017-06-13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4509-38F4-4F3E-878E-9346C38E77B8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40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80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0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40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44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24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64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64509-38F4-4F3E-878E-9346C38E77B8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445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ruchu</a:t>
            </a:r>
            <a:r>
              <a:rPr lang="en-US" dirty="0"/>
              <a:t> </a:t>
            </a:r>
            <a:r>
              <a:rPr lang="en-US" dirty="0" err="1"/>
              <a:t>drogowego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bramkami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autostradzie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Autorzy</a:t>
            </a:r>
            <a:r>
              <a:rPr lang="en-US" dirty="0"/>
              <a:t>:</a:t>
            </a:r>
          </a:p>
          <a:p>
            <a:r>
              <a:rPr lang="en-US" dirty="0"/>
              <a:t>Monika </a:t>
            </a:r>
            <a:r>
              <a:rPr lang="en-US" dirty="0" err="1"/>
              <a:t>Żurkowska</a:t>
            </a:r>
          </a:p>
          <a:p>
            <a:r>
              <a:rPr lang="en-US" dirty="0" err="1"/>
              <a:t>Łukasz</a:t>
            </a:r>
            <a:r>
              <a:rPr lang="en-US" dirty="0"/>
              <a:t> Dragan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Ogólny zarys</a:t>
            </a:r>
            <a:endParaRPr lang="pl-PL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Tw Cen MT"/>
              </a:rPr>
              <a:t>W ramach projektu symulowany będzie ruch samochodowy na autostradzie przed bramkami w celu zaobserwowania zależności ilości dostępnych bramek do długości powstającego korku.</a:t>
            </a: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Tw Cen MT"/>
            </a:endParaRP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Tw Cen MT"/>
            </a:endParaRPr>
          </a:p>
          <a:p>
            <a:pPr marL="0" indent="0">
              <a:buNone/>
            </a:pPr>
            <a:endParaRPr lang="pl-PL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4" name="Obraz 3" descr="bramki na autostradz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24" y="3486150"/>
            <a:ext cx="4405745" cy="29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A4Go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  <a:latin typeface="Tw Cen MT"/>
              </a:rPr>
              <a:t>System pozwalający na elektroniczny pobór opłat za przejazd przez bramki. W teorii samochód korzystający z owej opcji nie musi się zatrzymywać przed bramką w celu pobrania opłaty - wykrywa ona chip znajdujący się na samochodzie i otwiera się automatycznie.</a:t>
            </a:r>
          </a:p>
        </p:txBody>
      </p:sp>
      <p:pic>
        <p:nvPicPr>
          <p:cNvPr id="4" name="Obraz 3" descr="a4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23" y="3943350"/>
            <a:ext cx="4433454" cy="25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Tw Cen MT"/>
              </a:rPr>
              <a:t>Cel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"/>
              </a:rPr>
              <a:t>Czy większa ilość bramek zmniejszy długość powstającego zatoru?</a:t>
            </a:r>
          </a:p>
          <a:p>
            <a:r>
              <a:rPr lang="pl-PL" dirty="0">
                <a:solidFill>
                  <a:srgbClr val="FFFFFF"/>
                </a:solidFill>
                <a:latin typeface="Tw Cen MT"/>
              </a:rPr>
              <a:t>Jak wprowadzenie systemu A4Go wpływa na ruch samochodów?</a:t>
            </a:r>
          </a:p>
          <a:p>
            <a:r>
              <a:rPr lang="pl-PL" dirty="0">
                <a:solidFill>
                  <a:srgbClr val="FFFFFF"/>
                </a:solidFill>
                <a:latin typeface="Tw Cen MT"/>
              </a:rPr>
              <a:t>Porównanie transportu drogowego w dwóch scenariuszach: </a:t>
            </a:r>
          </a:p>
          <a:p>
            <a:pPr lvl="1"/>
            <a:r>
              <a:rPr lang="pl-PL" dirty="0">
                <a:solidFill>
                  <a:srgbClr val="FFFFFF"/>
                </a:solidFill>
                <a:latin typeface="Tw Cen MT"/>
              </a:rPr>
              <a:t>Mniejsza ilość bramek – wszystkie posiadają system A4Go</a:t>
            </a:r>
          </a:p>
          <a:p>
            <a:pPr lvl="1"/>
            <a:r>
              <a:rPr lang="pl-PL" dirty="0">
                <a:solidFill>
                  <a:srgbClr val="FFFFFF"/>
                </a:solidFill>
                <a:latin typeface="Tw Cen MT"/>
              </a:rPr>
              <a:t>Większa ilość bramek - żadna nie posiada systemu A4Go</a:t>
            </a:r>
          </a:p>
          <a:p>
            <a:endParaRPr lang="pl-PL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335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techniczne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FFFFFF"/>
                </a:solidFill>
                <a:latin typeface="Tw Cen MT"/>
              </a:rPr>
              <a:t>Agenty</a:t>
            </a:r>
            <a:r>
              <a:rPr lang="pl-PL" dirty="0">
                <a:solidFill>
                  <a:srgbClr val="FFFFFF"/>
                </a:solidFill>
                <a:latin typeface="Tw Cen MT"/>
              </a:rPr>
              <a:t> jako elementy ruchu drogowego:</a:t>
            </a:r>
          </a:p>
          <a:p>
            <a:r>
              <a:rPr lang="pl-PL" dirty="0">
                <a:latin typeface="Tw Cen MT"/>
              </a:rPr>
              <a:t>samochód z kartą A4GO,</a:t>
            </a:r>
          </a:p>
          <a:p>
            <a:r>
              <a:rPr lang="pl-PL" dirty="0">
                <a:latin typeface="Tw Cen MT"/>
              </a:rPr>
              <a:t>samochód bez karty,</a:t>
            </a:r>
          </a:p>
          <a:p>
            <a:r>
              <a:rPr lang="pl-PL" dirty="0">
                <a:latin typeface="Tw Cen MT"/>
              </a:rPr>
              <a:t>pas jezdni,</a:t>
            </a:r>
          </a:p>
          <a:p>
            <a:r>
              <a:rPr lang="pl-PL" dirty="0">
                <a:latin typeface="Tw Cen MT"/>
              </a:rPr>
              <a:t>bramka zwykła,</a:t>
            </a:r>
          </a:p>
          <a:p>
            <a:r>
              <a:rPr lang="pl-PL" dirty="0">
                <a:latin typeface="Tw Cen MT"/>
              </a:rPr>
              <a:t>bramka obsługująca A4GO.</a:t>
            </a:r>
          </a:p>
        </p:txBody>
      </p:sp>
    </p:spTree>
    <p:extLst>
      <p:ext uri="{BB962C8B-B14F-4D97-AF65-F5344CB8AC3E}">
        <p14:creationId xmlns:p14="http://schemas.microsoft.com/office/powerpoint/2010/main" val="121626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W Cen MT"/>
              </a:rPr>
              <a:t>Informacje techniczne cd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Parametry symulacji:</a:t>
            </a:r>
          </a:p>
          <a:p>
            <a:r>
              <a:rPr lang="pl-PL" dirty="0"/>
              <a:t>tempo przyrostu liczby samochodów (z kartą A4GO),</a:t>
            </a:r>
          </a:p>
          <a:p>
            <a:r>
              <a:rPr lang="pl-PL" dirty="0"/>
              <a:t>liczba bramek (obsługujących A4GO),</a:t>
            </a:r>
          </a:p>
          <a:p>
            <a:r>
              <a:rPr lang="pl-PL" dirty="0"/>
              <a:t>liczba pasów jezdni,</a:t>
            </a:r>
          </a:p>
          <a:p>
            <a:r>
              <a:rPr lang="pl-PL" dirty="0"/>
              <a:t>prędkości samochodów,</a:t>
            </a:r>
          </a:p>
          <a:p>
            <a:r>
              <a:rPr lang="pl-PL" dirty="0"/>
              <a:t>czasy spędzone na bramkach,</a:t>
            </a:r>
          </a:p>
          <a:p>
            <a:r>
              <a:rPr lang="pl-PL" dirty="0"/>
              <a:t>długość jezdni przed bramkami,</a:t>
            </a:r>
          </a:p>
          <a:p>
            <a:r>
              <a:rPr lang="pl-PL" dirty="0"/>
              <a:t>strategie kierowców.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691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/>
              <a:t>RePast</a:t>
            </a:r>
            <a:r>
              <a:rPr lang="pl-PL" dirty="0"/>
              <a:t>:</a:t>
            </a:r>
          </a:p>
          <a:p>
            <a:r>
              <a:rPr lang="pl-PL" dirty="0">
                <a:latin typeface="TW Cen MT"/>
              </a:rPr>
              <a:t>tworzenie agentów</a:t>
            </a:r>
          </a:p>
          <a:p>
            <a:r>
              <a:rPr lang="pl-PL" dirty="0"/>
              <a:t>wizualizacja modelu</a:t>
            </a:r>
          </a:p>
        </p:txBody>
      </p:sp>
      <p:pic>
        <p:nvPicPr>
          <p:cNvPr id="5" name="Obraz 4" descr="repa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01" y="2705100"/>
            <a:ext cx="4374291" cy="17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4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Wyniki eksperymentów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47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401204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188</Words>
  <Application>Microsoft Office PowerPoint</Application>
  <PresentationFormat>Niestandardowy</PresentationFormat>
  <Paragraphs>44</Paragraphs>
  <Slides>9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Circuit</vt:lpstr>
      <vt:lpstr>Symulacja ruchu drogowego przed bramkami na autostradzie</vt:lpstr>
      <vt:lpstr>Ogólny zarys</vt:lpstr>
      <vt:lpstr>A4Go</vt:lpstr>
      <vt:lpstr>Cel projektu</vt:lpstr>
      <vt:lpstr>Informacje techniczne</vt:lpstr>
      <vt:lpstr>Informacje techniczne cd</vt:lpstr>
      <vt:lpstr>technologie</vt:lpstr>
      <vt:lpstr>Wyniki eksperymentów</vt:lpstr>
      <vt:lpstr>Dziękujemy za uwagę!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Lukas</cp:lastModifiedBy>
  <cp:revision>5</cp:revision>
  <dcterms:created xsi:type="dcterms:W3CDTF">2014-08-26T23:43:54Z</dcterms:created>
  <dcterms:modified xsi:type="dcterms:W3CDTF">2017-06-13T20:37:55Z</dcterms:modified>
</cp:coreProperties>
</file>