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63" r:id="rId4"/>
    <p:sldId id="261" r:id="rId5"/>
    <p:sldId id="262" r:id="rId6"/>
    <p:sldId id="265" r:id="rId7"/>
    <p:sldId id="259" r:id="rId8"/>
    <p:sldId id="260"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88ABB-F9C0-4411-B510-71D2DF5181F1}" v="131" dt="2021-06-03T21:20:26.925"/>
    <p1510:client id="{BBFF99AA-2497-8C44-BEE4-6E84FE35639B}" v="186" dt="2021-06-03T21:21:37.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ry Amanda Ríos Osoy" userId="a81c6b87-e0d1-4cda-927d-482a8f948cfc" providerId="ADAL" clId="{3B588ABB-F9C0-4411-B510-71D2DF5181F1}"/>
    <pc:docChg chg="custSel addSld delSld modSld">
      <pc:chgData name="Zury Amanda Ríos Osoy" userId="a81c6b87-e0d1-4cda-927d-482a8f948cfc" providerId="ADAL" clId="{3B588ABB-F9C0-4411-B510-71D2DF5181F1}" dt="2021-06-03T21:20:26.925" v="129" actId="20577"/>
      <pc:docMkLst>
        <pc:docMk/>
      </pc:docMkLst>
      <pc:sldChg chg="modSp mod">
        <pc:chgData name="Zury Amanda Ríos Osoy" userId="a81c6b87-e0d1-4cda-927d-482a8f948cfc" providerId="ADAL" clId="{3B588ABB-F9C0-4411-B510-71D2DF5181F1}" dt="2021-06-03T21:16:53.330" v="121" actId="20577"/>
        <pc:sldMkLst>
          <pc:docMk/>
          <pc:sldMk cId="4086128036" sldId="256"/>
        </pc:sldMkLst>
        <pc:spChg chg="mod">
          <ac:chgData name="Zury Amanda Ríos Osoy" userId="a81c6b87-e0d1-4cda-927d-482a8f948cfc" providerId="ADAL" clId="{3B588ABB-F9C0-4411-B510-71D2DF5181F1}" dt="2021-06-03T21:16:53.330" v="121" actId="20577"/>
          <ac:spMkLst>
            <pc:docMk/>
            <pc:sldMk cId="4086128036" sldId="256"/>
            <ac:spMk id="3" creationId="{61094DB4-6F21-4862-8A87-2AD4638CEF60}"/>
          </ac:spMkLst>
        </pc:spChg>
      </pc:sldChg>
      <pc:sldChg chg="modSp mod">
        <pc:chgData name="Zury Amanda Ríos Osoy" userId="a81c6b87-e0d1-4cda-927d-482a8f948cfc" providerId="ADAL" clId="{3B588ABB-F9C0-4411-B510-71D2DF5181F1}" dt="2021-06-03T21:08:55.896" v="39" actId="20577"/>
        <pc:sldMkLst>
          <pc:docMk/>
          <pc:sldMk cId="3101621298" sldId="259"/>
        </pc:sldMkLst>
        <pc:spChg chg="mod">
          <ac:chgData name="Zury Amanda Ríos Osoy" userId="a81c6b87-e0d1-4cda-927d-482a8f948cfc" providerId="ADAL" clId="{3B588ABB-F9C0-4411-B510-71D2DF5181F1}" dt="2021-06-03T21:06:26.967" v="31" actId="20577"/>
          <ac:spMkLst>
            <pc:docMk/>
            <pc:sldMk cId="3101621298" sldId="259"/>
            <ac:spMk id="2" creationId="{3705D594-2544-9942-B887-3BF68C72245D}"/>
          </ac:spMkLst>
        </pc:spChg>
        <pc:spChg chg="mod">
          <ac:chgData name="Zury Amanda Ríos Osoy" userId="a81c6b87-e0d1-4cda-927d-482a8f948cfc" providerId="ADAL" clId="{3B588ABB-F9C0-4411-B510-71D2DF5181F1}" dt="2021-06-03T21:08:55.896" v="39" actId="20577"/>
          <ac:spMkLst>
            <pc:docMk/>
            <pc:sldMk cId="3101621298" sldId="259"/>
            <ac:spMk id="3" creationId="{1F8DCC7D-281F-AD49-892E-B4A9C76A5D89}"/>
          </ac:spMkLst>
        </pc:spChg>
      </pc:sldChg>
      <pc:sldChg chg="modSp mod modNotesTx">
        <pc:chgData name="Zury Amanda Ríos Osoy" userId="a81c6b87-e0d1-4cda-927d-482a8f948cfc" providerId="ADAL" clId="{3B588ABB-F9C0-4411-B510-71D2DF5181F1}" dt="2021-06-03T21:20:26.925" v="129" actId="20577"/>
        <pc:sldMkLst>
          <pc:docMk/>
          <pc:sldMk cId="17930479" sldId="260"/>
        </pc:sldMkLst>
        <pc:spChg chg="mod">
          <ac:chgData name="Zury Amanda Ríos Osoy" userId="a81c6b87-e0d1-4cda-927d-482a8f948cfc" providerId="ADAL" clId="{3B588ABB-F9C0-4411-B510-71D2DF5181F1}" dt="2021-06-03T21:09:40.916" v="59" actId="313"/>
          <ac:spMkLst>
            <pc:docMk/>
            <pc:sldMk cId="17930479" sldId="260"/>
            <ac:spMk id="2" creationId="{31FEAB1A-16A5-0144-B166-4A6E406FDE78}"/>
          </ac:spMkLst>
        </pc:spChg>
        <pc:spChg chg="mod">
          <ac:chgData name="Zury Amanda Ríos Osoy" userId="a81c6b87-e0d1-4cda-927d-482a8f948cfc" providerId="ADAL" clId="{3B588ABB-F9C0-4411-B510-71D2DF5181F1}" dt="2021-06-03T21:11:47.783" v="73" actId="20577"/>
          <ac:spMkLst>
            <pc:docMk/>
            <pc:sldMk cId="17930479" sldId="260"/>
            <ac:spMk id="3" creationId="{78353FC0-730F-FB45-B4B9-0D855F0E71B2}"/>
          </ac:spMkLst>
        </pc:spChg>
      </pc:sldChg>
      <pc:sldChg chg="new del">
        <pc:chgData name="Zury Amanda Ríos Osoy" userId="a81c6b87-e0d1-4cda-927d-482a8f948cfc" providerId="ADAL" clId="{3B588ABB-F9C0-4411-B510-71D2DF5181F1}" dt="2021-06-03T21:14:02.761" v="75" actId="2696"/>
        <pc:sldMkLst>
          <pc:docMk/>
          <pc:sldMk cId="396604888" sldId="264"/>
        </pc:sldMkLst>
      </pc:sldChg>
      <pc:sldChg chg="addSp modSp new mod setBg">
        <pc:chgData name="Zury Amanda Ríos Osoy" userId="a81c6b87-e0d1-4cda-927d-482a8f948cfc" providerId="ADAL" clId="{3B588ABB-F9C0-4411-B510-71D2DF5181F1}" dt="2021-06-03T21:14:14.371" v="78" actId="26606"/>
        <pc:sldMkLst>
          <pc:docMk/>
          <pc:sldMk cId="2665021962" sldId="264"/>
        </pc:sldMkLst>
        <pc:spChg chg="add">
          <ac:chgData name="Zury Amanda Ríos Osoy" userId="a81c6b87-e0d1-4cda-927d-482a8f948cfc" providerId="ADAL" clId="{3B588ABB-F9C0-4411-B510-71D2DF5181F1}" dt="2021-06-03T21:14:14.371" v="78" actId="26606"/>
          <ac:spMkLst>
            <pc:docMk/>
            <pc:sldMk cId="2665021962" sldId="264"/>
            <ac:spMk id="71" creationId="{466A9AE5-69DF-4153-B35A-94BDEF32EB06}"/>
          </ac:spMkLst>
        </pc:spChg>
        <pc:spChg chg="add">
          <ac:chgData name="Zury Amanda Ríos Osoy" userId="a81c6b87-e0d1-4cda-927d-482a8f948cfc" providerId="ADAL" clId="{3B588ABB-F9C0-4411-B510-71D2DF5181F1}" dt="2021-06-03T21:14:14.371" v="78" actId="26606"/>
          <ac:spMkLst>
            <pc:docMk/>
            <pc:sldMk cId="2665021962" sldId="264"/>
            <ac:spMk id="73" creationId="{159B5318-27A8-4E50-80D9-B92D4F28EA61}"/>
          </ac:spMkLst>
        </pc:spChg>
        <pc:picChg chg="add mod">
          <ac:chgData name="Zury Amanda Ríos Osoy" userId="a81c6b87-e0d1-4cda-927d-482a8f948cfc" providerId="ADAL" clId="{3B588ABB-F9C0-4411-B510-71D2DF5181F1}" dt="2021-06-03T21:14:14.371" v="78" actId="26606"/>
          <ac:picMkLst>
            <pc:docMk/>
            <pc:sldMk cId="2665021962" sldId="264"/>
            <ac:picMk id="1026" creationId="{38AA0C0B-0F21-4CC8-9C7A-2304E1320007}"/>
          </ac:picMkLst>
        </pc:picChg>
      </pc:sldChg>
    </pc:docChg>
  </pc:docChgLst>
  <pc:docChgLst>
    <pc:chgData name="José Manuel Lezana Orozco" userId="82340160-f45d-40c0-903c-50e96e33e870" providerId="ADAL" clId="{BBFF99AA-2497-8C44-BEE4-6E84FE35639B}"/>
    <pc:docChg chg="undo custSel addSld delSld modSld">
      <pc:chgData name="José Manuel Lezana Orozco" userId="82340160-f45d-40c0-903c-50e96e33e870" providerId="ADAL" clId="{BBFF99AA-2497-8C44-BEE4-6E84FE35639B}" dt="2021-06-03T21:21:37.146" v="191" actId="1076"/>
      <pc:docMkLst>
        <pc:docMk/>
      </pc:docMkLst>
      <pc:sldChg chg="addSp delSp modSp mod setBg addAnim">
        <pc:chgData name="José Manuel Lezana Orozco" userId="82340160-f45d-40c0-903c-50e96e33e870" providerId="ADAL" clId="{BBFF99AA-2497-8C44-BEE4-6E84FE35639B}" dt="2021-06-03T21:21:37.146" v="191" actId="1076"/>
        <pc:sldMkLst>
          <pc:docMk/>
          <pc:sldMk cId="4086128036" sldId="256"/>
        </pc:sldMkLst>
        <pc:spChg chg="mod ord">
          <ac:chgData name="José Manuel Lezana Orozco" userId="82340160-f45d-40c0-903c-50e96e33e870" providerId="ADAL" clId="{BBFF99AA-2497-8C44-BEE4-6E84FE35639B}" dt="2021-06-03T21:21:33.833" v="190" actId="20577"/>
          <ac:spMkLst>
            <pc:docMk/>
            <pc:sldMk cId="4086128036" sldId="256"/>
            <ac:spMk id="2" creationId="{483FE52A-2601-4130-A8AF-0B9D88C1FCE1}"/>
          </ac:spMkLst>
        </pc:spChg>
        <pc:spChg chg="mod">
          <ac:chgData name="José Manuel Lezana Orozco" userId="82340160-f45d-40c0-903c-50e96e33e870" providerId="ADAL" clId="{BBFF99AA-2497-8C44-BEE4-6E84FE35639B}" dt="2021-06-03T21:21:27.203" v="189" actId="1076"/>
          <ac:spMkLst>
            <pc:docMk/>
            <pc:sldMk cId="4086128036" sldId="256"/>
            <ac:spMk id="3" creationId="{61094DB4-6F21-4862-8A87-2AD4638CEF60}"/>
          </ac:spMkLst>
        </pc:spChg>
        <pc:spChg chg="add del">
          <ac:chgData name="José Manuel Lezana Orozco" userId="82340160-f45d-40c0-903c-50e96e33e870" providerId="ADAL" clId="{BBFF99AA-2497-8C44-BEE4-6E84FE35639B}" dt="2021-06-03T21:18:25.453" v="175" actId="26606"/>
          <ac:spMkLst>
            <pc:docMk/>
            <pc:sldMk cId="4086128036" sldId="256"/>
            <ac:spMk id="71" creationId="{733DEE68-6B15-49E1-8C6F-EE553B0597A0}"/>
          </ac:spMkLst>
        </pc:spChg>
        <pc:spChg chg="add del">
          <ac:chgData name="José Manuel Lezana Orozco" userId="82340160-f45d-40c0-903c-50e96e33e870" providerId="ADAL" clId="{BBFF99AA-2497-8C44-BEE4-6E84FE35639B}" dt="2021-06-03T21:18:25.453" v="175" actId="26606"/>
          <ac:spMkLst>
            <pc:docMk/>
            <pc:sldMk cId="4086128036" sldId="256"/>
            <ac:spMk id="73" creationId="{EC3F07C8-CCA3-4D2E-A900-8396148C16E0}"/>
          </ac:spMkLst>
        </pc:spChg>
        <pc:spChg chg="add">
          <ac:chgData name="José Manuel Lezana Orozco" userId="82340160-f45d-40c0-903c-50e96e33e870" providerId="ADAL" clId="{BBFF99AA-2497-8C44-BEE4-6E84FE35639B}" dt="2021-06-03T21:18:25.453" v="175" actId="26606"/>
          <ac:spMkLst>
            <pc:docMk/>
            <pc:sldMk cId="4086128036" sldId="256"/>
            <ac:spMk id="78" creationId="{84167985-D6E9-40FF-97C0-4B6D373E85C9}"/>
          </ac:spMkLst>
        </pc:spChg>
        <pc:spChg chg="add">
          <ac:chgData name="José Manuel Lezana Orozco" userId="82340160-f45d-40c0-903c-50e96e33e870" providerId="ADAL" clId="{BBFF99AA-2497-8C44-BEE4-6E84FE35639B}" dt="2021-06-03T21:18:25.453" v="175" actId="26606"/>
          <ac:spMkLst>
            <pc:docMk/>
            <pc:sldMk cId="4086128036" sldId="256"/>
            <ac:spMk id="80" creationId="{68801362-349C-44BE-BEF6-8E926E1D38BC}"/>
          </ac:spMkLst>
        </pc:spChg>
        <pc:picChg chg="add del mod">
          <ac:chgData name="José Manuel Lezana Orozco" userId="82340160-f45d-40c0-903c-50e96e33e870" providerId="ADAL" clId="{BBFF99AA-2497-8C44-BEE4-6E84FE35639B}" dt="2021-06-03T21:18:06.367" v="169" actId="478"/>
          <ac:picMkLst>
            <pc:docMk/>
            <pc:sldMk cId="4086128036" sldId="256"/>
            <ac:picMk id="6146" creationId="{0B737049-C35B-6B4F-8ECF-33F2C03C8376}"/>
          </ac:picMkLst>
        </pc:picChg>
        <pc:picChg chg="add del mod">
          <ac:chgData name="José Manuel Lezana Orozco" userId="82340160-f45d-40c0-903c-50e96e33e870" providerId="ADAL" clId="{BBFF99AA-2497-8C44-BEE4-6E84FE35639B}" dt="2021-06-03T21:18:05.254" v="168" actId="478"/>
          <ac:picMkLst>
            <pc:docMk/>
            <pc:sldMk cId="4086128036" sldId="256"/>
            <ac:picMk id="6148" creationId="{8743A8B6-81F2-BC41-80D2-6A79EFAB09A6}"/>
          </ac:picMkLst>
        </pc:picChg>
        <pc:picChg chg="add del mod">
          <ac:chgData name="José Manuel Lezana Orozco" userId="82340160-f45d-40c0-903c-50e96e33e870" providerId="ADAL" clId="{BBFF99AA-2497-8C44-BEE4-6E84FE35639B}" dt="2021-06-03T21:18:20.662" v="174" actId="478"/>
          <ac:picMkLst>
            <pc:docMk/>
            <pc:sldMk cId="4086128036" sldId="256"/>
            <ac:picMk id="6150" creationId="{34934CAB-1218-354B-8D5C-4256FFF42377}"/>
          </ac:picMkLst>
        </pc:picChg>
        <pc:picChg chg="add mod">
          <ac:chgData name="José Manuel Lezana Orozco" userId="82340160-f45d-40c0-903c-50e96e33e870" providerId="ADAL" clId="{BBFF99AA-2497-8C44-BEE4-6E84FE35639B}" dt="2021-06-03T21:21:37.146" v="191" actId="1076"/>
          <ac:picMkLst>
            <pc:docMk/>
            <pc:sldMk cId="4086128036" sldId="256"/>
            <ac:picMk id="6152" creationId="{FE77602C-8435-7F4E-9C50-6CB68287E956}"/>
          </ac:picMkLst>
        </pc:picChg>
      </pc:sldChg>
      <pc:sldChg chg="modSp new mod">
        <pc:chgData name="José Manuel Lezana Orozco" userId="82340160-f45d-40c0-903c-50e96e33e870" providerId="ADAL" clId="{BBFF99AA-2497-8C44-BEE4-6E84FE35639B}" dt="2021-06-03T21:12:56.770" v="133" actId="123"/>
        <pc:sldMkLst>
          <pc:docMk/>
          <pc:sldMk cId="2520877119" sldId="257"/>
        </pc:sldMkLst>
        <pc:spChg chg="mod">
          <ac:chgData name="José Manuel Lezana Orozco" userId="82340160-f45d-40c0-903c-50e96e33e870" providerId="ADAL" clId="{BBFF99AA-2497-8C44-BEE4-6E84FE35639B}" dt="2021-06-03T21:11:51.302" v="128"/>
          <ac:spMkLst>
            <pc:docMk/>
            <pc:sldMk cId="2520877119" sldId="257"/>
            <ac:spMk id="2" creationId="{B0AD40A9-8102-6B4C-98ED-47DD4E97BCF8}"/>
          </ac:spMkLst>
        </pc:spChg>
        <pc:spChg chg="mod">
          <ac:chgData name="José Manuel Lezana Orozco" userId="82340160-f45d-40c0-903c-50e96e33e870" providerId="ADAL" clId="{BBFF99AA-2497-8C44-BEE4-6E84FE35639B}" dt="2021-06-03T21:12:56.770" v="133" actId="123"/>
          <ac:spMkLst>
            <pc:docMk/>
            <pc:sldMk cId="2520877119" sldId="257"/>
            <ac:spMk id="3" creationId="{0199C8CF-721B-1643-A9CA-A969071EFCE8}"/>
          </ac:spMkLst>
        </pc:spChg>
      </pc:sldChg>
      <pc:sldChg chg="addSp delSp modSp new del mod">
        <pc:chgData name="José Manuel Lezana Orozco" userId="82340160-f45d-40c0-903c-50e96e33e870" providerId="ADAL" clId="{BBFF99AA-2497-8C44-BEE4-6E84FE35639B}" dt="2021-06-03T21:10:15.050" v="75" actId="2696"/>
        <pc:sldMkLst>
          <pc:docMk/>
          <pc:sldMk cId="204686754" sldId="258"/>
        </pc:sldMkLst>
        <pc:spChg chg="del mod">
          <ac:chgData name="José Manuel Lezana Orozco" userId="82340160-f45d-40c0-903c-50e96e33e870" providerId="ADAL" clId="{BBFF99AA-2497-8C44-BEE4-6E84FE35639B}" dt="2021-06-03T21:07:52.654" v="48" actId="478"/>
          <ac:spMkLst>
            <pc:docMk/>
            <pc:sldMk cId="204686754" sldId="258"/>
            <ac:spMk id="2" creationId="{BF572211-D161-DA4B-A947-DAFE9D0CE230}"/>
          </ac:spMkLst>
        </pc:spChg>
        <pc:spChg chg="add del mod">
          <ac:chgData name="José Manuel Lezana Orozco" userId="82340160-f45d-40c0-903c-50e96e33e870" providerId="ADAL" clId="{BBFF99AA-2497-8C44-BEE4-6E84FE35639B}" dt="2021-06-03T21:08:54.363" v="59" actId="478"/>
          <ac:spMkLst>
            <pc:docMk/>
            <pc:sldMk cId="204686754" sldId="258"/>
            <ac:spMk id="3" creationId="{523FB3DE-AD8E-5C4B-910C-C90430CA8F60}"/>
          </ac:spMkLst>
        </pc:spChg>
        <pc:spChg chg="add del mod">
          <ac:chgData name="José Manuel Lezana Orozco" userId="82340160-f45d-40c0-903c-50e96e33e870" providerId="ADAL" clId="{BBFF99AA-2497-8C44-BEE4-6E84FE35639B}" dt="2021-06-03T21:08:54.363" v="59" actId="478"/>
          <ac:spMkLst>
            <pc:docMk/>
            <pc:sldMk cId="204686754" sldId="258"/>
            <ac:spMk id="4" creationId="{21EFCD86-7C9A-FE4C-84A8-3B7291DA7378}"/>
          </ac:spMkLst>
        </pc:spChg>
        <pc:picChg chg="add del mod">
          <ac:chgData name="José Manuel Lezana Orozco" userId="82340160-f45d-40c0-903c-50e96e33e870" providerId="ADAL" clId="{BBFF99AA-2497-8C44-BEE4-6E84FE35639B}" dt="2021-06-03T21:08:59.392" v="60" actId="478"/>
          <ac:picMkLst>
            <pc:docMk/>
            <pc:sldMk cId="204686754" sldId="258"/>
            <ac:picMk id="1026" creationId="{38E01EE2-7970-284A-81C6-D4C4F94944DA}"/>
          </ac:picMkLst>
        </pc:picChg>
      </pc:sldChg>
      <pc:sldChg chg="modSp new mod">
        <pc:chgData name="José Manuel Lezana Orozco" userId="82340160-f45d-40c0-903c-50e96e33e870" providerId="ADAL" clId="{BBFF99AA-2497-8C44-BEE4-6E84FE35639B}" dt="2021-06-03T21:12:36.380" v="130" actId="123"/>
        <pc:sldMkLst>
          <pc:docMk/>
          <pc:sldMk cId="3101621298" sldId="259"/>
        </pc:sldMkLst>
        <pc:spChg chg="mod">
          <ac:chgData name="José Manuel Lezana Orozco" userId="82340160-f45d-40c0-903c-50e96e33e870" providerId="ADAL" clId="{BBFF99AA-2497-8C44-BEE4-6E84FE35639B}" dt="2021-06-03T21:11:51.302" v="128"/>
          <ac:spMkLst>
            <pc:docMk/>
            <pc:sldMk cId="3101621298" sldId="259"/>
            <ac:spMk id="2" creationId="{3705D594-2544-9942-B887-3BF68C72245D}"/>
          </ac:spMkLst>
        </pc:spChg>
        <pc:spChg chg="mod">
          <ac:chgData name="José Manuel Lezana Orozco" userId="82340160-f45d-40c0-903c-50e96e33e870" providerId="ADAL" clId="{BBFF99AA-2497-8C44-BEE4-6E84FE35639B}" dt="2021-06-03T21:12:36.380" v="130" actId="123"/>
          <ac:spMkLst>
            <pc:docMk/>
            <pc:sldMk cId="3101621298" sldId="259"/>
            <ac:spMk id="3" creationId="{1F8DCC7D-281F-AD49-892E-B4A9C76A5D89}"/>
          </ac:spMkLst>
        </pc:spChg>
      </pc:sldChg>
      <pc:sldChg chg="modSp new mod">
        <pc:chgData name="José Manuel Lezana Orozco" userId="82340160-f45d-40c0-903c-50e96e33e870" providerId="ADAL" clId="{BBFF99AA-2497-8C44-BEE4-6E84FE35639B}" dt="2021-06-03T21:12:41.978" v="131" actId="123"/>
        <pc:sldMkLst>
          <pc:docMk/>
          <pc:sldMk cId="17930479" sldId="260"/>
        </pc:sldMkLst>
        <pc:spChg chg="mod">
          <ac:chgData name="José Manuel Lezana Orozco" userId="82340160-f45d-40c0-903c-50e96e33e870" providerId="ADAL" clId="{BBFF99AA-2497-8C44-BEE4-6E84FE35639B}" dt="2021-06-03T21:11:51.302" v="128"/>
          <ac:spMkLst>
            <pc:docMk/>
            <pc:sldMk cId="17930479" sldId="260"/>
            <ac:spMk id="2" creationId="{31FEAB1A-16A5-0144-B166-4A6E406FDE78}"/>
          </ac:spMkLst>
        </pc:spChg>
        <pc:spChg chg="mod">
          <ac:chgData name="José Manuel Lezana Orozco" userId="82340160-f45d-40c0-903c-50e96e33e870" providerId="ADAL" clId="{BBFF99AA-2497-8C44-BEE4-6E84FE35639B}" dt="2021-06-03T21:12:41.978" v="131" actId="123"/>
          <ac:spMkLst>
            <pc:docMk/>
            <pc:sldMk cId="17930479" sldId="260"/>
            <ac:spMk id="3" creationId="{78353FC0-730F-FB45-B4B9-0D855F0E71B2}"/>
          </ac:spMkLst>
        </pc:spChg>
      </pc:sldChg>
      <pc:sldChg chg="addSp delSp modSp new mod">
        <pc:chgData name="José Manuel Lezana Orozco" userId="82340160-f45d-40c0-903c-50e96e33e870" providerId="ADAL" clId="{BBFF99AA-2497-8C44-BEE4-6E84FE35639B}" dt="2021-06-03T21:09:15.115" v="66" actId="1076"/>
        <pc:sldMkLst>
          <pc:docMk/>
          <pc:sldMk cId="3292771031" sldId="261"/>
        </pc:sldMkLst>
        <pc:spChg chg="del mod">
          <ac:chgData name="José Manuel Lezana Orozco" userId="82340160-f45d-40c0-903c-50e96e33e870" providerId="ADAL" clId="{BBFF99AA-2497-8C44-BEE4-6E84FE35639B}" dt="2021-06-03T21:09:09.051" v="64" actId="478"/>
          <ac:spMkLst>
            <pc:docMk/>
            <pc:sldMk cId="3292771031" sldId="261"/>
            <ac:spMk id="2" creationId="{61C98EFF-EE79-EF4E-AD62-EBB03F7C5E93}"/>
          </ac:spMkLst>
        </pc:spChg>
        <pc:spChg chg="del">
          <ac:chgData name="José Manuel Lezana Orozco" userId="82340160-f45d-40c0-903c-50e96e33e870" providerId="ADAL" clId="{BBFF99AA-2497-8C44-BEE4-6E84FE35639B}" dt="2021-06-03T21:09:03.044" v="62"/>
          <ac:spMkLst>
            <pc:docMk/>
            <pc:sldMk cId="3292771031" sldId="261"/>
            <ac:spMk id="3" creationId="{C79BE738-5D1B-E240-B4A8-89A9E42E712E}"/>
          </ac:spMkLst>
        </pc:spChg>
        <pc:picChg chg="add mod">
          <ac:chgData name="José Manuel Lezana Orozco" userId="82340160-f45d-40c0-903c-50e96e33e870" providerId="ADAL" clId="{BBFF99AA-2497-8C44-BEE4-6E84FE35639B}" dt="2021-06-03T21:09:15.115" v="66" actId="1076"/>
          <ac:picMkLst>
            <pc:docMk/>
            <pc:sldMk cId="3292771031" sldId="261"/>
            <ac:picMk id="2050" creationId="{42DE0CA8-C82E-934F-9D42-B9C331E2CF19}"/>
          </ac:picMkLst>
        </pc:picChg>
      </pc:sldChg>
      <pc:sldChg chg="addSp delSp modSp new mod">
        <pc:chgData name="José Manuel Lezana Orozco" userId="82340160-f45d-40c0-903c-50e96e33e870" providerId="ADAL" clId="{BBFF99AA-2497-8C44-BEE4-6E84FE35639B}" dt="2021-06-03T21:15:26.791" v="143" actId="123"/>
        <pc:sldMkLst>
          <pc:docMk/>
          <pc:sldMk cId="258905812" sldId="262"/>
        </pc:sldMkLst>
        <pc:spChg chg="mod">
          <ac:chgData name="José Manuel Lezana Orozco" userId="82340160-f45d-40c0-903c-50e96e33e870" providerId="ADAL" clId="{BBFF99AA-2497-8C44-BEE4-6E84FE35639B}" dt="2021-06-03T21:11:51.302" v="128"/>
          <ac:spMkLst>
            <pc:docMk/>
            <pc:sldMk cId="258905812" sldId="262"/>
            <ac:spMk id="2" creationId="{2167311B-650F-BB42-89C8-C9A4242FB516}"/>
          </ac:spMkLst>
        </pc:spChg>
        <pc:spChg chg="del">
          <ac:chgData name="José Manuel Lezana Orozco" userId="82340160-f45d-40c0-903c-50e96e33e870" providerId="ADAL" clId="{BBFF99AA-2497-8C44-BEE4-6E84FE35639B}" dt="2021-06-03T21:10:52.362" v="77"/>
          <ac:spMkLst>
            <pc:docMk/>
            <pc:sldMk cId="258905812" sldId="262"/>
            <ac:spMk id="3" creationId="{234D648A-4EF2-5441-8556-2226E6316CCC}"/>
          </ac:spMkLst>
        </pc:spChg>
        <pc:spChg chg="add mod">
          <ac:chgData name="José Manuel Lezana Orozco" userId="82340160-f45d-40c0-903c-50e96e33e870" providerId="ADAL" clId="{BBFF99AA-2497-8C44-BEE4-6E84FE35639B}" dt="2021-06-03T21:15:26.791" v="143" actId="123"/>
          <ac:spMkLst>
            <pc:docMk/>
            <pc:sldMk cId="258905812" sldId="262"/>
            <ac:spMk id="4" creationId="{52E14351-9956-3541-8C6C-41FF062F5BA9}"/>
          </ac:spMkLst>
        </pc:spChg>
        <pc:picChg chg="add del mod">
          <ac:chgData name="José Manuel Lezana Orozco" userId="82340160-f45d-40c0-903c-50e96e33e870" providerId="ADAL" clId="{BBFF99AA-2497-8C44-BEE4-6E84FE35639B}" dt="2021-06-03T21:14:56.871" v="137" actId="478"/>
          <ac:picMkLst>
            <pc:docMk/>
            <pc:sldMk cId="258905812" sldId="262"/>
            <ac:picMk id="3074" creationId="{C4414B71-96A0-7440-852E-A639AE8DB62B}"/>
          </ac:picMkLst>
        </pc:picChg>
      </pc:sldChg>
      <pc:sldChg chg="modSp new mod">
        <pc:chgData name="José Manuel Lezana Orozco" userId="82340160-f45d-40c0-903c-50e96e33e870" providerId="ADAL" clId="{BBFF99AA-2497-8C44-BEE4-6E84FE35639B}" dt="2021-06-03T21:12:49.802" v="132" actId="123"/>
        <pc:sldMkLst>
          <pc:docMk/>
          <pc:sldMk cId="3874489682" sldId="263"/>
        </pc:sldMkLst>
        <pc:spChg chg="mod">
          <ac:chgData name="José Manuel Lezana Orozco" userId="82340160-f45d-40c0-903c-50e96e33e870" providerId="ADAL" clId="{BBFF99AA-2497-8C44-BEE4-6E84FE35639B}" dt="2021-06-03T21:11:51.302" v="128"/>
          <ac:spMkLst>
            <pc:docMk/>
            <pc:sldMk cId="3874489682" sldId="263"/>
            <ac:spMk id="2" creationId="{2EF2C3D9-8989-4841-A227-2AFC987DCE3D}"/>
          </ac:spMkLst>
        </pc:spChg>
        <pc:spChg chg="mod">
          <ac:chgData name="José Manuel Lezana Orozco" userId="82340160-f45d-40c0-903c-50e96e33e870" providerId="ADAL" clId="{BBFF99AA-2497-8C44-BEE4-6E84FE35639B}" dt="2021-06-03T21:12:49.802" v="132" actId="123"/>
          <ac:spMkLst>
            <pc:docMk/>
            <pc:sldMk cId="3874489682" sldId="263"/>
            <ac:spMk id="3" creationId="{4FDFE2E7-A802-A940-9C8E-B84129DBC4D1}"/>
          </ac:spMkLst>
        </pc:spChg>
      </pc:sldChg>
      <pc:sldChg chg="addSp modSp new">
        <pc:chgData name="José Manuel Lezana Orozco" userId="82340160-f45d-40c0-903c-50e96e33e870" providerId="ADAL" clId="{BBFF99AA-2497-8C44-BEE4-6E84FE35639B}" dt="2021-06-03T21:14:49.428" v="136"/>
        <pc:sldMkLst>
          <pc:docMk/>
          <pc:sldMk cId="1738353599" sldId="265"/>
        </pc:sldMkLst>
        <pc:picChg chg="add mod">
          <ac:chgData name="José Manuel Lezana Orozco" userId="82340160-f45d-40c0-903c-50e96e33e870" providerId="ADAL" clId="{BBFF99AA-2497-8C44-BEE4-6E84FE35639B}" dt="2021-06-03T21:14:49.428" v="136"/>
          <ac:picMkLst>
            <pc:docMk/>
            <pc:sldMk cId="1738353599" sldId="265"/>
            <ac:picMk id="2" creationId="{A69519FA-B510-B846-BCCD-5A300628EBE9}"/>
          </ac:picMkLst>
        </pc:picChg>
      </pc:sldChg>
      <pc:sldChg chg="addSp modSp new">
        <pc:chgData name="José Manuel Lezana Orozco" userId="82340160-f45d-40c0-903c-50e96e33e870" providerId="ADAL" clId="{BBFF99AA-2497-8C44-BEE4-6E84FE35639B}" dt="2021-06-03T21:16:26.905" v="147" actId="1076"/>
        <pc:sldMkLst>
          <pc:docMk/>
          <pc:sldMk cId="1137374958" sldId="266"/>
        </pc:sldMkLst>
        <pc:picChg chg="add mod">
          <ac:chgData name="José Manuel Lezana Orozco" userId="82340160-f45d-40c0-903c-50e96e33e870" providerId="ADAL" clId="{BBFF99AA-2497-8C44-BEE4-6E84FE35639B}" dt="2021-06-03T21:16:26.905" v="147" actId="1076"/>
          <ac:picMkLst>
            <pc:docMk/>
            <pc:sldMk cId="1137374958" sldId="266"/>
            <ac:picMk id="5122" creationId="{3F7B77E3-EE7E-5D49-9BAF-57B734371F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DC84-33CF-4378-BA57-72B0AD1BBE2C}" type="datetimeFigureOut">
              <a:rPr lang="es-GT" smtClean="0"/>
              <a:t>3/06/2021</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B0C3F-B96E-4956-B9D0-7B223E605F35}" type="slidenum">
              <a:rPr lang="es-GT" smtClean="0"/>
              <a:t>‹#›</a:t>
            </a:fld>
            <a:endParaRPr lang="es-GT"/>
          </a:p>
        </p:txBody>
      </p:sp>
    </p:spTree>
    <p:extLst>
      <p:ext uri="{BB962C8B-B14F-4D97-AF65-F5344CB8AC3E}">
        <p14:creationId xmlns:p14="http://schemas.microsoft.com/office/powerpoint/2010/main" val="125680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641B0C3F-B96E-4956-B9D0-7B223E605F35}" type="slidenum">
              <a:rPr lang="es-GT" smtClean="0"/>
              <a:t>8</a:t>
            </a:fld>
            <a:endParaRPr lang="es-GT"/>
          </a:p>
        </p:txBody>
      </p:sp>
    </p:spTree>
    <p:extLst>
      <p:ext uri="{BB962C8B-B14F-4D97-AF65-F5344CB8AC3E}">
        <p14:creationId xmlns:p14="http://schemas.microsoft.com/office/powerpoint/2010/main" val="111625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7" name="Date Placeholder 6"/>
          <p:cNvSpPr>
            <a:spLocks noGrp="1"/>
          </p:cNvSpPr>
          <p:nvPr>
            <p:ph type="dt" sz="half" idx="10"/>
          </p:nvPr>
        </p:nvSpPr>
        <p:spPr/>
        <p:txBody>
          <a:bodyPr/>
          <a:lstStyle/>
          <a:p>
            <a:fld id="{5D2788EF-844D-4494-9A18-8AAB1E1BA582}" type="datetimeFigureOut">
              <a:rPr lang="es-GT" smtClean="0"/>
              <a:t>3/06/2021</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2877310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D2788EF-844D-4494-9A18-8AAB1E1BA582}" type="datetimeFigureOut">
              <a:rPr lang="es-GT" smtClean="0"/>
              <a:t>3/06/2021</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51182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D2788EF-844D-4494-9A18-8AAB1E1BA582}" type="datetimeFigureOut">
              <a:rPr lang="es-GT" smtClean="0"/>
              <a:t>3/06/2021</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307615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5D2788EF-844D-4494-9A18-8AAB1E1BA582}" type="datetimeFigureOut">
              <a:rPr lang="es-GT" smtClean="0"/>
              <a:t>3/06/2021</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120806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5D2788EF-844D-4494-9A18-8AAB1E1BA582}" type="datetimeFigureOut">
              <a:rPr lang="es-GT" smtClean="0"/>
              <a:t>3/06/2021</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2665446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Date Placeholder 7"/>
          <p:cNvSpPr>
            <a:spLocks noGrp="1"/>
          </p:cNvSpPr>
          <p:nvPr>
            <p:ph type="dt" sz="half" idx="10"/>
          </p:nvPr>
        </p:nvSpPr>
        <p:spPr/>
        <p:txBody>
          <a:bodyPr/>
          <a:lstStyle/>
          <a:p>
            <a:fld id="{5D2788EF-844D-4494-9A18-8AAB1E1BA582}" type="datetimeFigureOut">
              <a:rPr lang="es-GT" smtClean="0"/>
              <a:t>3/06/2021</a:t>
            </a:fld>
            <a:endParaRPr lang="es-GT"/>
          </a:p>
        </p:txBody>
      </p:sp>
      <p:sp>
        <p:nvSpPr>
          <p:cNvPr id="9" name="Footer Placeholder 8"/>
          <p:cNvSpPr>
            <a:spLocks noGrp="1"/>
          </p:cNvSpPr>
          <p:nvPr>
            <p:ph type="ftr" sz="quarter" idx="11"/>
          </p:nvPr>
        </p:nvSpPr>
        <p:spPr/>
        <p:txBody>
          <a:bodyPr/>
          <a:lstStyle/>
          <a:p>
            <a:endParaRPr lang="es-GT"/>
          </a:p>
        </p:txBody>
      </p:sp>
      <p:sp>
        <p:nvSpPr>
          <p:cNvPr id="10" name="Slide Number Placeholder 9"/>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30642792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5D2788EF-844D-4494-9A18-8AAB1E1BA582}" type="datetimeFigureOut">
              <a:rPr lang="es-GT" smtClean="0"/>
              <a:t>3/06/2021</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BA2AA86A-6D30-4AB7-B084-FE2E01DFF7EB}" type="slidenum">
              <a:rPr lang="es-GT" smtClean="0"/>
              <a:t>‹#›</a:t>
            </a:fld>
            <a:endParaRPr lang="es-GT"/>
          </a:p>
        </p:txBody>
      </p:sp>
      <p:sp>
        <p:nvSpPr>
          <p:cNvPr id="10" name="Title 9"/>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43794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5D2788EF-844D-4494-9A18-8AAB1E1BA582}" type="datetimeFigureOut">
              <a:rPr lang="es-GT" smtClean="0"/>
              <a:t>3/06/2021</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146988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88EF-844D-4494-9A18-8AAB1E1BA582}" type="datetimeFigureOut">
              <a:rPr lang="es-GT" smtClean="0"/>
              <a:t>3/06/2021</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357286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5D2788EF-844D-4494-9A18-8AAB1E1BA582}" type="datetimeFigureOut">
              <a:rPr lang="es-GT" smtClean="0"/>
              <a:t>3/06/2021</a:t>
            </a:fld>
            <a:endParaRPr lang="es-G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GT"/>
          </a:p>
        </p:txBody>
      </p:sp>
      <p:sp>
        <p:nvSpPr>
          <p:cNvPr id="11" name="Slide Number Placeholder 10"/>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4218108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D2788EF-844D-4494-9A18-8AAB1E1BA582}" type="datetimeFigureOut">
              <a:rPr lang="es-GT" smtClean="0"/>
              <a:t>3/06/2021</a:t>
            </a:fld>
            <a:endParaRPr lang="es-G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GT"/>
          </a:p>
        </p:txBody>
      </p:sp>
      <p:sp>
        <p:nvSpPr>
          <p:cNvPr id="10" name="Slide Number Placeholder 9"/>
          <p:cNvSpPr>
            <a:spLocks noGrp="1"/>
          </p:cNvSpPr>
          <p:nvPr>
            <p:ph type="sldNum" sz="quarter" idx="12"/>
          </p:nvPr>
        </p:nvSpPr>
        <p:spPr/>
        <p:txBody>
          <a:bodyPr/>
          <a:lstStyle/>
          <a:p>
            <a:fld id="{BA2AA86A-6D30-4AB7-B084-FE2E01DFF7EB}" type="slidenum">
              <a:rPr lang="es-GT" smtClean="0"/>
              <a:t>‹#›</a:t>
            </a:fld>
            <a:endParaRPr lang="es-GT"/>
          </a:p>
        </p:txBody>
      </p:sp>
    </p:spTree>
    <p:extLst>
      <p:ext uri="{BB962C8B-B14F-4D97-AF65-F5344CB8AC3E}">
        <p14:creationId xmlns:p14="http://schemas.microsoft.com/office/powerpoint/2010/main" val="223868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D2788EF-844D-4494-9A18-8AAB1E1BA582}" type="datetimeFigureOut">
              <a:rPr lang="es-GT" smtClean="0"/>
              <a:t>3/06/2021</a:t>
            </a:fld>
            <a:endParaRPr lang="es-G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G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A2AA86A-6D30-4AB7-B084-FE2E01DFF7EB}" type="slidenum">
              <a:rPr lang="es-GT" smtClean="0"/>
              <a:t>‹#›</a:t>
            </a:fld>
            <a:endParaRPr lang="es-GT"/>
          </a:p>
        </p:txBody>
      </p:sp>
    </p:spTree>
    <p:extLst>
      <p:ext uri="{BB962C8B-B14F-4D97-AF65-F5344CB8AC3E}">
        <p14:creationId xmlns:p14="http://schemas.microsoft.com/office/powerpoint/2010/main" val="30509793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1094DB4-6F21-4862-8A87-2AD4638CEF60}"/>
              </a:ext>
            </a:extLst>
          </p:cNvPr>
          <p:cNvSpPr>
            <a:spLocks noGrp="1"/>
          </p:cNvSpPr>
          <p:nvPr>
            <p:ph type="subTitle" idx="1"/>
          </p:nvPr>
        </p:nvSpPr>
        <p:spPr>
          <a:xfrm>
            <a:off x="1262729" y="5499895"/>
            <a:ext cx="9638443" cy="484633"/>
          </a:xfrm>
        </p:spPr>
        <p:txBody>
          <a:bodyPr>
            <a:normAutofit/>
          </a:bodyPr>
          <a:lstStyle/>
          <a:p>
            <a:r>
              <a:rPr lang="es-GT"/>
              <a:t>Zury Rios Clave: 09 y Manuel Lezana Clave: 06</a:t>
            </a:r>
          </a:p>
        </p:txBody>
      </p:sp>
      <p:sp>
        <p:nvSpPr>
          <p:cNvPr id="78" name="Rectangle 7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3FE52A-2601-4130-A8AF-0B9D88C1FCE1}"/>
              </a:ext>
            </a:extLst>
          </p:cNvPr>
          <p:cNvSpPr>
            <a:spLocks noGrp="1"/>
          </p:cNvSpPr>
          <p:nvPr>
            <p:ph type="ctrTitle"/>
          </p:nvPr>
        </p:nvSpPr>
        <p:spPr>
          <a:xfrm>
            <a:off x="1262729" y="1289303"/>
            <a:ext cx="9638443" cy="3339303"/>
          </a:xfrm>
          <a:ln>
            <a:noFill/>
          </a:ln>
        </p:spPr>
        <p:txBody>
          <a:bodyPr>
            <a:normAutofit/>
          </a:bodyPr>
          <a:lstStyle/>
          <a:p>
            <a:br>
              <a:rPr lang="es-GT" sz="5000"/>
            </a:br>
            <a:br>
              <a:rPr lang="es-GT" sz="5000"/>
            </a:br>
            <a:r>
              <a:rPr lang="es-GT" sz="5000"/>
              <a:t>Exposición</a:t>
            </a:r>
          </a:p>
        </p:txBody>
      </p:sp>
      <p:pic>
        <p:nvPicPr>
          <p:cNvPr id="6152" name="Picture 8" descr="Colegio San José">
            <a:extLst>
              <a:ext uri="{FF2B5EF4-FFF2-40B4-BE49-F238E27FC236}">
                <a16:creationId xmlns:a16="http://schemas.microsoft.com/office/drawing/2014/main" id="{FE77602C-8435-7F4E-9C50-6CB68287E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950" y="2001012"/>
            <a:ext cx="1270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2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RACIAS POR SU ATENCION - Spiderman Approves | Meme Generator">
            <a:extLst>
              <a:ext uri="{FF2B5EF4-FFF2-40B4-BE49-F238E27FC236}">
                <a16:creationId xmlns:a16="http://schemas.microsoft.com/office/drawing/2014/main" id="{3F7B77E3-EE7E-5D49-9BAF-57B734371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329" y="1615522"/>
            <a:ext cx="4817341" cy="362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37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D40A9-8102-6B4C-98ED-47DD4E97BCF8}"/>
              </a:ext>
            </a:extLst>
          </p:cNvPr>
          <p:cNvSpPr>
            <a:spLocks noGrp="1"/>
          </p:cNvSpPr>
          <p:nvPr>
            <p:ph type="title"/>
          </p:nvPr>
        </p:nvSpPr>
        <p:spPr/>
        <p:txBody>
          <a:bodyPr/>
          <a:lstStyle/>
          <a:p>
            <a:r>
              <a:rPr lang="es-GT" b="1"/>
              <a:t>Vectores y Matrices en C#</a:t>
            </a:r>
          </a:p>
        </p:txBody>
      </p:sp>
      <p:sp>
        <p:nvSpPr>
          <p:cNvPr id="3" name="Marcador de contenido 2">
            <a:extLst>
              <a:ext uri="{FF2B5EF4-FFF2-40B4-BE49-F238E27FC236}">
                <a16:creationId xmlns:a16="http://schemas.microsoft.com/office/drawing/2014/main" id="{0199C8CF-721B-1643-A9CA-A969071EFCE8}"/>
              </a:ext>
            </a:extLst>
          </p:cNvPr>
          <p:cNvSpPr>
            <a:spLocks noGrp="1"/>
          </p:cNvSpPr>
          <p:nvPr>
            <p:ph idx="1"/>
          </p:nvPr>
        </p:nvSpPr>
        <p:spPr/>
        <p:txBody>
          <a:bodyPr>
            <a:normAutofit/>
          </a:bodyPr>
          <a:lstStyle/>
          <a:p>
            <a:pPr algn="just"/>
            <a:r>
              <a:rPr lang="es-GT"/>
              <a:t>Un array (matriz o vector) es un conjunto finito y ordenado de elementos homogéneos. La propiedad “ordenado” significa que el elemento primero, segundo y tercero,…, enésimo de un array puede ser identificado. Los elementos del array son homogéneos, es decir, del mismo tipo de datos. Los array también se conocen como matrices-en matemáticas- y tablas- en cálculos financieros.</a:t>
            </a:r>
          </a:p>
          <a:p>
            <a:r>
              <a:rPr lang="es-GT"/>
              <a:t>En otras palabras un arreglo es una especie de variable que contiene muchos valores pero cada uno con una posición diferente. Un arreglo puede ser unidimensional o vectorial, bidimensional o matricial, o multidimencional.</a:t>
            </a:r>
          </a:p>
          <a:p>
            <a:endParaRPr lang="es-GT"/>
          </a:p>
        </p:txBody>
      </p:sp>
    </p:spTree>
    <p:extLst>
      <p:ext uri="{BB962C8B-B14F-4D97-AF65-F5344CB8AC3E}">
        <p14:creationId xmlns:p14="http://schemas.microsoft.com/office/powerpoint/2010/main" val="252087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2C3D9-8989-4841-A227-2AFC987DCE3D}"/>
              </a:ext>
            </a:extLst>
          </p:cNvPr>
          <p:cNvSpPr>
            <a:spLocks noGrp="1"/>
          </p:cNvSpPr>
          <p:nvPr>
            <p:ph type="title"/>
          </p:nvPr>
        </p:nvSpPr>
        <p:spPr/>
        <p:txBody>
          <a:bodyPr/>
          <a:lstStyle/>
          <a:p>
            <a:r>
              <a:rPr lang="es-GT" b="1"/>
              <a:t>Vectores en C#</a:t>
            </a:r>
            <a:endParaRPr lang="es-GT"/>
          </a:p>
        </p:txBody>
      </p:sp>
      <p:sp>
        <p:nvSpPr>
          <p:cNvPr id="3" name="Marcador de contenido 2">
            <a:extLst>
              <a:ext uri="{FF2B5EF4-FFF2-40B4-BE49-F238E27FC236}">
                <a16:creationId xmlns:a16="http://schemas.microsoft.com/office/drawing/2014/main" id="{4FDFE2E7-A802-A940-9C8E-B84129DBC4D1}"/>
              </a:ext>
            </a:extLst>
          </p:cNvPr>
          <p:cNvSpPr>
            <a:spLocks noGrp="1"/>
          </p:cNvSpPr>
          <p:nvPr>
            <p:ph idx="1"/>
          </p:nvPr>
        </p:nvSpPr>
        <p:spPr/>
        <p:txBody>
          <a:bodyPr/>
          <a:lstStyle/>
          <a:p>
            <a:r>
              <a:rPr lang="es-GT"/>
              <a:t>Qué es un vector? Un vector (o arreglo unidimensional) es una estructura de datos en la cual se almacena un conjunto de datos de un mismo tipo. Es decir que un arreglo es una lista de n elementos que posee las siguientes características:</a:t>
            </a:r>
          </a:p>
          <a:p>
            <a:r>
              <a:rPr lang="es-GT"/>
              <a:t>Se identifica por un único nombre de variable.</a:t>
            </a:r>
          </a:p>
          <a:p>
            <a:pPr algn="just"/>
            <a:r>
              <a:rPr lang="es-GT"/>
              <a:t>Sus elementos se almacenan en posiciones contiguas de memoria.</a:t>
            </a:r>
          </a:p>
          <a:p>
            <a:r>
              <a:rPr lang="es-GT"/>
              <a:t>Se accede a cada uno de sus elementos en forma aleatoria.</a:t>
            </a:r>
          </a:p>
          <a:p>
            <a:endParaRPr lang="es-GT"/>
          </a:p>
        </p:txBody>
      </p:sp>
    </p:spTree>
    <p:extLst>
      <p:ext uri="{BB962C8B-B14F-4D97-AF65-F5344CB8AC3E}">
        <p14:creationId xmlns:p14="http://schemas.microsoft.com/office/powerpoint/2010/main" val="387448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2DE0CA8-C82E-934F-9D42-B9C331E2CF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782" y="1471353"/>
            <a:ext cx="5800436" cy="391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7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7311B-650F-BB42-89C8-C9A4242FB516}"/>
              </a:ext>
            </a:extLst>
          </p:cNvPr>
          <p:cNvSpPr>
            <a:spLocks noGrp="1"/>
          </p:cNvSpPr>
          <p:nvPr>
            <p:ph type="title"/>
          </p:nvPr>
        </p:nvSpPr>
        <p:spPr/>
        <p:txBody>
          <a:bodyPr/>
          <a:lstStyle/>
          <a:p>
            <a:r>
              <a:rPr lang="es-GT" b="1"/>
              <a:t>Matrices en C#</a:t>
            </a:r>
            <a:endParaRPr lang="es-GT"/>
          </a:p>
        </p:txBody>
      </p:sp>
      <p:sp>
        <p:nvSpPr>
          <p:cNvPr id="4" name="Marcador de contenido 3">
            <a:extLst>
              <a:ext uri="{FF2B5EF4-FFF2-40B4-BE49-F238E27FC236}">
                <a16:creationId xmlns:a16="http://schemas.microsoft.com/office/drawing/2014/main" id="{52E14351-9956-3541-8C6C-41FF062F5BA9}"/>
              </a:ext>
            </a:extLst>
          </p:cNvPr>
          <p:cNvSpPr>
            <a:spLocks noGrp="1"/>
          </p:cNvSpPr>
          <p:nvPr>
            <p:ph idx="1"/>
          </p:nvPr>
        </p:nvSpPr>
        <p:spPr/>
        <p:txBody>
          <a:bodyPr/>
          <a:lstStyle/>
          <a:p>
            <a:pPr algn="just"/>
            <a:r>
              <a:rPr lang="es-GT"/>
              <a:t>Una </a:t>
            </a:r>
            <a:r>
              <a:rPr lang="es-GT" b="1"/>
              <a:t>matriz</a:t>
            </a:r>
            <a:r>
              <a:rPr lang="es-GT"/>
              <a:t> es un vector de vectores o un también llamado array bidimensional. La manera de declarar una </a:t>
            </a:r>
            <a:r>
              <a:rPr lang="es-GT" b="1"/>
              <a:t>matriz en C</a:t>
            </a:r>
            <a:r>
              <a:rPr lang="es-GT"/>
              <a:t> es similar a un vector: Int </a:t>
            </a:r>
            <a:r>
              <a:rPr lang="es-GT" b="1"/>
              <a:t>matriz</a:t>
            </a:r>
            <a:r>
              <a:rPr lang="es-GT"/>
              <a:t>[F][</a:t>
            </a:r>
            <a:r>
              <a:rPr lang="es-GT" b="1"/>
              <a:t>C</a:t>
            </a:r>
            <a:r>
              <a:rPr lang="es-GT"/>
              <a:t>]; Las </a:t>
            </a:r>
            <a:r>
              <a:rPr lang="es-GT" b="1"/>
              <a:t>matrices en C</a:t>
            </a:r>
            <a:r>
              <a:rPr lang="es-GT"/>
              <a:t>se almacenan al igual que los vectores en posiciones consecutivas de memoria.</a:t>
            </a:r>
          </a:p>
        </p:txBody>
      </p:sp>
    </p:spTree>
    <p:extLst>
      <p:ext uri="{BB962C8B-B14F-4D97-AF65-F5344CB8AC3E}">
        <p14:creationId xmlns:p14="http://schemas.microsoft.com/office/powerpoint/2010/main" val="25890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69519FA-B510-B846-BCCD-5A300628E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658" y="2528765"/>
            <a:ext cx="4684684" cy="3132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35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5D594-2544-9942-B887-3BF68C72245D}"/>
              </a:ext>
            </a:extLst>
          </p:cNvPr>
          <p:cNvSpPr>
            <a:spLocks noGrp="1"/>
          </p:cNvSpPr>
          <p:nvPr>
            <p:ph type="title"/>
          </p:nvPr>
        </p:nvSpPr>
        <p:spPr/>
        <p:txBody>
          <a:bodyPr/>
          <a:lstStyle/>
          <a:p>
            <a:r>
              <a:rPr lang="es-GT"/>
              <a:t>Sistema de versionamiento Git</a:t>
            </a:r>
          </a:p>
        </p:txBody>
      </p:sp>
      <p:sp>
        <p:nvSpPr>
          <p:cNvPr id="3" name="Marcador de contenido 2">
            <a:extLst>
              <a:ext uri="{FF2B5EF4-FFF2-40B4-BE49-F238E27FC236}">
                <a16:creationId xmlns:a16="http://schemas.microsoft.com/office/drawing/2014/main" id="{1F8DCC7D-281F-AD49-892E-B4A9C76A5D89}"/>
              </a:ext>
            </a:extLst>
          </p:cNvPr>
          <p:cNvSpPr>
            <a:spLocks noGrp="1"/>
          </p:cNvSpPr>
          <p:nvPr>
            <p:ph idx="1"/>
          </p:nvPr>
        </p:nvSpPr>
        <p:spPr/>
        <p:txBody>
          <a:bodyPr/>
          <a:lstStyle/>
          <a:p>
            <a:r>
              <a:rPr lang="es-MX" b="0" i="0">
                <a:solidFill>
                  <a:srgbClr val="202122"/>
                </a:solidFill>
                <a:effectLst/>
                <a:latin typeface="Arial" panose="020B0604020202020204" pitchFamily="34" charset="0"/>
              </a:rPr>
              <a:t> </a:t>
            </a:r>
            <a:r>
              <a:rPr lang="es-MX"/>
              <a:t>Es un software de control de versiones diseñado por Linus Torvalds, pensando en la eficiencia, la confiabilidad y compatibilidad del mantenimiento de versiones de aplicaciones cuando estas tienen un gran número de archivos de código fuente. </a:t>
            </a:r>
          </a:p>
          <a:p>
            <a:pPr algn="just"/>
            <a:r>
              <a:rPr lang="es-MX"/>
              <a:t>Su propósito es llevar registro de los cambios en archivos de computadora incluyendo coordinar el trabajo que varias personas realizan sobre archivos compartidos en un repositorio de código.</a:t>
            </a:r>
            <a:endParaRPr lang="es-GT"/>
          </a:p>
        </p:txBody>
      </p:sp>
    </p:spTree>
    <p:extLst>
      <p:ext uri="{BB962C8B-B14F-4D97-AF65-F5344CB8AC3E}">
        <p14:creationId xmlns:p14="http://schemas.microsoft.com/office/powerpoint/2010/main" val="31016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AB1A-16A5-0144-B166-4A6E406FDE78}"/>
              </a:ext>
            </a:extLst>
          </p:cNvPr>
          <p:cNvSpPr>
            <a:spLocks noGrp="1"/>
          </p:cNvSpPr>
          <p:nvPr>
            <p:ph type="title"/>
          </p:nvPr>
        </p:nvSpPr>
        <p:spPr/>
        <p:txBody>
          <a:bodyPr/>
          <a:lstStyle/>
          <a:p>
            <a:r>
              <a:rPr lang="es-GT"/>
              <a:t>Características </a:t>
            </a:r>
          </a:p>
        </p:txBody>
      </p:sp>
      <p:sp>
        <p:nvSpPr>
          <p:cNvPr id="3" name="Marcador de contenido 2">
            <a:extLst>
              <a:ext uri="{FF2B5EF4-FFF2-40B4-BE49-F238E27FC236}">
                <a16:creationId xmlns:a16="http://schemas.microsoft.com/office/drawing/2014/main" id="{78353FC0-730F-FB45-B4B9-0D855F0E71B2}"/>
              </a:ext>
            </a:extLst>
          </p:cNvPr>
          <p:cNvSpPr>
            <a:spLocks noGrp="1"/>
          </p:cNvSpPr>
          <p:nvPr>
            <p:ph idx="1"/>
          </p:nvPr>
        </p:nvSpPr>
        <p:spPr/>
        <p:txBody>
          <a:bodyPr>
            <a:normAutofit/>
          </a:bodyPr>
          <a:lstStyle/>
          <a:p>
            <a:r>
              <a:rPr lang="es-MX"/>
              <a:t>El diseño de Git se basó en BitKeeper y en Monotone. </a:t>
            </a:r>
          </a:p>
          <a:p>
            <a:pPr algn="l">
              <a:buFont typeface="Arial" panose="020B0604020202020204" pitchFamily="34" charset="0"/>
              <a:buChar char="•"/>
            </a:pPr>
            <a:r>
              <a:rPr lang="es-MX"/>
              <a:t>Es software libre.</a:t>
            </a:r>
          </a:p>
          <a:p>
            <a:pPr algn="l">
              <a:buFont typeface="Arial" panose="020B0604020202020204" pitchFamily="34" charset="0"/>
              <a:buChar char="•"/>
            </a:pPr>
            <a:r>
              <a:rPr lang="es-MX"/>
              <a:t>Con ella podemos mantener un historial completo de versiones.</a:t>
            </a:r>
          </a:p>
          <a:p>
            <a:pPr algn="just">
              <a:buFont typeface="Arial" panose="020B0604020202020204" pitchFamily="34" charset="0"/>
              <a:buChar char="•"/>
            </a:pPr>
            <a:r>
              <a:rPr lang="es-MX"/>
              <a:t>Podemos movernos, como si tuviéramos un puntero en el tiempo, por todas las revisiones de código y desplazarnos una manera muy ágil.</a:t>
            </a:r>
          </a:p>
          <a:p>
            <a:pPr algn="l">
              <a:buFont typeface="Arial" panose="020B0604020202020204" pitchFamily="34" charset="0"/>
              <a:buChar char="•"/>
            </a:pPr>
            <a:r>
              <a:rPr lang="es-MX"/>
              <a:t>Es muy rápida.</a:t>
            </a:r>
          </a:p>
          <a:p>
            <a:pPr algn="l">
              <a:buFont typeface="Arial" panose="020B0604020202020204" pitchFamily="34" charset="0"/>
              <a:buChar char="•"/>
            </a:pPr>
            <a:r>
              <a:rPr lang="es-MX"/>
              <a:t>Tiene un sistema de trabajo con ramas que lo hace especialmente potente.</a:t>
            </a:r>
          </a:p>
          <a:p>
            <a:endParaRPr lang="es-GT"/>
          </a:p>
        </p:txBody>
      </p:sp>
    </p:spTree>
    <p:extLst>
      <p:ext uri="{BB962C8B-B14F-4D97-AF65-F5344CB8AC3E}">
        <p14:creationId xmlns:p14="http://schemas.microsoft.com/office/powerpoint/2010/main" val="1793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 Git - Sistemas de Control de Versiones - Swift by Coding">
            <a:extLst>
              <a:ext uri="{FF2B5EF4-FFF2-40B4-BE49-F238E27FC236}">
                <a16:creationId xmlns:a16="http://schemas.microsoft.com/office/drawing/2014/main" id="{38AA0C0B-0F21-4CC8-9C7A-2304E13200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3234" y="1124712"/>
            <a:ext cx="4585532" cy="460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021962"/>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{FE552B0C-F20E-1746-95E4-858AC9C2F300}tf10001120</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Paquete</vt:lpstr>
      <vt:lpstr>  Exposición</vt:lpstr>
      <vt:lpstr>Vectores y Matrices en C#</vt:lpstr>
      <vt:lpstr>Vectores en C#</vt:lpstr>
      <vt:lpstr>PowerPoint Presentation</vt:lpstr>
      <vt:lpstr>Matrices en C#</vt:lpstr>
      <vt:lpstr>PowerPoint Presentation</vt:lpstr>
      <vt:lpstr>Sistema de versionamiento Git</vt:lpstr>
      <vt:lpstr>Características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Zury Amanda Ríos Osoy</dc:creator>
  <cp:revision>1</cp:revision>
  <dcterms:created xsi:type="dcterms:W3CDTF">2021-06-03T20:59:13Z</dcterms:created>
  <dcterms:modified xsi:type="dcterms:W3CDTF">2021-06-03T21:21:38Z</dcterms:modified>
</cp:coreProperties>
</file>