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67" r:id="rId1"/>
    <p:sldMasterId id="2147483669" r:id="rId2"/>
    <p:sldMasterId id="2147483680" r:id="rId3"/>
    <p:sldMasterId id="2147483686" r:id="rId4"/>
  </p:sldMasterIdLst>
  <p:notesMasterIdLst>
    <p:notesMasterId r:id="rId63"/>
  </p:notesMasterIdLst>
  <p:handoutMasterIdLst>
    <p:handoutMasterId r:id="rId64"/>
  </p:handoutMasterIdLst>
  <p:sldIdLst>
    <p:sldId id="459" r:id="rId5"/>
    <p:sldId id="258" r:id="rId6"/>
    <p:sldId id="259" r:id="rId7"/>
    <p:sldId id="430" r:id="rId8"/>
    <p:sldId id="461" r:id="rId9"/>
    <p:sldId id="462" r:id="rId10"/>
    <p:sldId id="463" r:id="rId11"/>
    <p:sldId id="465" r:id="rId12"/>
    <p:sldId id="466" r:id="rId13"/>
    <p:sldId id="468" r:id="rId14"/>
    <p:sldId id="374" r:id="rId15"/>
    <p:sldId id="431" r:id="rId16"/>
    <p:sldId id="403" r:id="rId17"/>
    <p:sldId id="486" r:id="rId18"/>
    <p:sldId id="471" r:id="rId19"/>
    <p:sldId id="373" r:id="rId20"/>
    <p:sldId id="432" r:id="rId21"/>
    <p:sldId id="433" r:id="rId22"/>
    <p:sldId id="434" r:id="rId23"/>
    <p:sldId id="407" r:id="rId24"/>
    <p:sldId id="457" r:id="rId25"/>
    <p:sldId id="415" r:id="rId26"/>
    <p:sldId id="437" r:id="rId27"/>
    <p:sldId id="438" r:id="rId28"/>
    <p:sldId id="428" r:id="rId29"/>
    <p:sldId id="436" r:id="rId30"/>
    <p:sldId id="488" r:id="rId31"/>
    <p:sldId id="489" r:id="rId32"/>
    <p:sldId id="409" r:id="rId33"/>
    <p:sldId id="475" r:id="rId34"/>
    <p:sldId id="445" r:id="rId35"/>
    <p:sldId id="440" r:id="rId36"/>
    <p:sldId id="473" r:id="rId37"/>
    <p:sldId id="443" r:id="rId38"/>
    <p:sldId id="442" r:id="rId39"/>
    <p:sldId id="444" r:id="rId40"/>
    <p:sldId id="474" r:id="rId41"/>
    <p:sldId id="450" r:id="rId42"/>
    <p:sldId id="477" r:id="rId43"/>
    <p:sldId id="478" r:id="rId44"/>
    <p:sldId id="479" r:id="rId45"/>
    <p:sldId id="480" r:id="rId46"/>
    <p:sldId id="481" r:id="rId47"/>
    <p:sldId id="482" r:id="rId48"/>
    <p:sldId id="483" r:id="rId49"/>
    <p:sldId id="485" r:id="rId50"/>
    <p:sldId id="451" r:id="rId51"/>
    <p:sldId id="420" r:id="rId52"/>
    <p:sldId id="484" r:id="rId53"/>
    <p:sldId id="476" r:id="rId54"/>
    <p:sldId id="455" r:id="rId55"/>
    <p:sldId id="310" r:id="rId56"/>
    <p:sldId id="469" r:id="rId57"/>
    <p:sldId id="325" r:id="rId58"/>
    <p:sldId id="321" r:id="rId59"/>
    <p:sldId id="326" r:id="rId60"/>
    <p:sldId id="316" r:id="rId61"/>
    <p:sldId id="456" r:id="rId62"/>
  </p:sldIdLst>
  <p:sldSz cx="12192000" cy="6858000"/>
  <p:notesSz cx="6797675" cy="9926638"/>
  <p:embeddedFontLst>
    <p:embeddedFont>
      <p:font typeface="Consolas" panose="020B0609020204030204" pitchFamily="49" charset="0"/>
      <p:regular r:id="rId65"/>
      <p:bold r:id="rId66"/>
      <p:italic r:id="rId67"/>
      <p:boldItalic r:id="rId68"/>
    </p:embeddedFont>
    <p:embeddedFont>
      <p:font typeface="Huawei Sans" panose="020C0503030203020204" pitchFamily="34" charset="0"/>
      <p:regular r:id="rId69"/>
      <p:bold r:id="rId70"/>
    </p:embeddedFont>
    <p:embeddedFont>
      <p:font typeface="方正兰亭黑简体" panose="02000000000000000000" pitchFamily="2" charset="-122"/>
      <p:regular r:id="rId71"/>
    </p:embeddedFont>
    <p:embeddedFont>
      <p:font typeface="微软雅黑" panose="020B0503020204020204" pitchFamily="34" charset="-122"/>
      <p:regular r:id="rId72"/>
      <p:bold r:id="rId7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ailujun"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B"/>
    <a:srgbClr val="FFFFFF"/>
    <a:srgbClr val="151515"/>
    <a:srgbClr val="99CCCC"/>
    <a:srgbClr val="C7000B"/>
    <a:srgbClr val="575756"/>
    <a:srgbClr val="DD4654"/>
    <a:srgbClr val="F3D2D5"/>
    <a:srgbClr val="E6A8AD"/>
    <a:srgbClr val="E57B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8121" autoAdjust="0"/>
  </p:normalViewPr>
  <p:slideViewPr>
    <p:cSldViewPr snapToGrid="0" snapToObjects="1">
      <p:cViewPr varScale="1">
        <p:scale>
          <a:sx n="65" d="100"/>
          <a:sy n="65" d="100"/>
        </p:scale>
        <p:origin x="524"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45" d="100"/>
          <a:sy n="45" d="100"/>
        </p:scale>
        <p:origin x="1832" y="56"/>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openxmlformats.org/officeDocument/2006/relationships/font" Target="fonts/font4.fntdata"/><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font" Target="fonts/font2.fntdata"/><Relationship Id="rId74"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handoutMaster" Target="handoutMasters/handoutMaster1.xml"/><Relationship Id="rId69" Type="http://schemas.openxmlformats.org/officeDocument/2006/relationships/font" Target="fonts/font5.fntdata"/><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8.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font" Target="fonts/font3.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font" Target="fonts/font6.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font" Target="fonts/font7.fntdata"/><Relationship Id="rId2" Type="http://schemas.openxmlformats.org/officeDocument/2006/relationships/slideMaster" Target="slideMasters/slideMaster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9/10/2024</a:t>
            </a:fld>
            <a:endParaRPr lang="en-US" dirty="0">
              <a:latin typeface="Huawei Sans" panose="020C0503030203020204" pitchFamily="34" charset="0"/>
            </a:endParaRP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62880"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7" name="Notes Placeholder 4"/>
          <p:cNvSpPr>
            <a:spLocks noGrp="1"/>
          </p:cNvSpPr>
          <p:nvPr>
            <p:ph type="body" sz="quarter" idx="3"/>
          </p:nvPr>
        </p:nvSpPr>
        <p:spPr>
          <a:xfrm>
            <a:off x="462880" y="4603168"/>
            <a:ext cx="5932800" cy="4697243"/>
          </a:xfrm>
          <a:prstGeom prst="rect">
            <a:avLst/>
          </a:prstGeom>
          <a:noFill/>
          <a:ln w="9525">
            <a:noFill/>
            <a:miter lim="800000"/>
          </a:ln>
          <a:effectLst/>
        </p:spPr>
        <p:txBody>
          <a:bodyPr vert="horz" wrap="square" lIns="96791" tIns="48396" rIns="96791" bIns="48396" numCol="1" anchor="t" anchorCtr="0" compatLnSpc="1"/>
          <a:lstStyle/>
          <a:p>
            <a:pPr marL="180975" lvl="0" indent="-180975" fontAlgn="base">
              <a:spcBef>
                <a:spcPct val="0"/>
              </a:spcBef>
              <a:buSzPct val="70000"/>
              <a:buFont typeface="Wingdings" panose="05000000000000000000" pitchFamily="2" charset="2"/>
              <a:buChar char="l"/>
            </a:pPr>
            <a:r>
              <a:rPr lang="en-US" dirty="0"/>
              <a:t>Edit Master text styles</a:t>
            </a:r>
          </a:p>
          <a:p>
            <a:pPr marL="541655" lvl="1" indent="-180975" fontAlgn="base">
              <a:spcBef>
                <a:spcPct val="0"/>
              </a:spcBef>
              <a:buSzPct val="60000"/>
              <a:buFont typeface="Wingdings" panose="05000000000000000000" pitchFamily="2" charset="2"/>
              <a:buChar char="p"/>
            </a:pPr>
            <a:r>
              <a:rPr lang="en-US" dirty="0"/>
              <a:t>Second level</a:t>
            </a:r>
          </a:p>
          <a:p>
            <a:pPr marL="895350" lvl="2" indent="-174625" fontAlgn="base">
              <a:spcBef>
                <a:spcPct val="0"/>
              </a:spcBef>
              <a:buSzPct val="50000"/>
              <a:buFont typeface="Wingdings" panose="05000000000000000000" pitchFamily="2" charset="2"/>
              <a:buChar char="n"/>
            </a:pPr>
            <a:r>
              <a:rPr lang="en-US" dirty="0"/>
              <a:t>Third level</a:t>
            </a:r>
          </a:p>
        </p:txBody>
      </p:sp>
    </p:spTree>
  </p:cSld>
  <p:clrMap bg1="lt1" tx1="dk1" bg2="lt2" tx2="dk2" accent1="accent1" accent2="accent2" accent3="accent3" accent4="accent4" accent5="accent5" accent6="accent6" hlink="hlink" folHlink="folHlink"/>
  <p:notesStyle>
    <a:lvl1pPr marL="179705" indent="-179705" algn="l" defTabSz="1219200" rtl="0" eaLnBrk="1" fontAlgn="ctr" latinLnBrk="0" hangingPunct="1">
      <a:lnSpc>
        <a:spcPct val="125000"/>
      </a:lnSpc>
      <a:spcAft>
        <a:spcPts val="600"/>
      </a:spcAft>
      <a:buClr>
        <a:schemeClr val="bg1">
          <a:lumMod val="50000"/>
        </a:schemeClr>
      </a:buClr>
      <a:buSzPct val="60000"/>
      <a:buFont typeface="Huawei Sans" panose="020C0503030203020204" pitchFamily="34" charset="0"/>
      <a:buChar char="•"/>
      <a:defRPr lang="en-US" sz="1100" kern="1200" baseline="0" dirty="0">
        <a:solidFill>
          <a:schemeClr val="tx1"/>
        </a:solidFill>
        <a:latin typeface="Huawei Sans" panose="020C0503030203020204" pitchFamily="34" charset="0"/>
        <a:ea typeface="方正兰亭黑简体" panose="02000000000000000000" pitchFamily="2" charset="-122"/>
        <a:cs typeface="+mn-cs"/>
      </a:defRPr>
    </a:lvl1pPr>
    <a:lvl2pPr marL="539750" indent="-179705" algn="l" defTabSz="1219200" rtl="0" eaLnBrk="1" fontAlgn="ctr" latinLnBrk="0" hangingPunct="1">
      <a:lnSpc>
        <a:spcPct val="125000"/>
      </a:lnSpc>
      <a:spcAft>
        <a:spcPts val="600"/>
      </a:spcAft>
      <a:buClrTx/>
      <a:buFont typeface="Huawei Sans" panose="020C0503030203020204" pitchFamily="34" charset="0"/>
      <a:buChar char="▫"/>
      <a:defRPr lang="en-US" sz="1100" kern="1200" baseline="0" dirty="0">
        <a:solidFill>
          <a:schemeClr val="tx1"/>
        </a:solidFill>
        <a:latin typeface="Huawei Sans" panose="020C0503030203020204" pitchFamily="34" charset="0"/>
        <a:ea typeface="方正兰亭黑简体" panose="02000000000000000000" pitchFamily="2" charset="-122"/>
        <a:cs typeface="+mn-cs"/>
      </a:defRPr>
    </a:lvl2pPr>
    <a:lvl3pPr marL="899795" indent="-179705" algn="l" defTabSz="1219200" rtl="0" eaLnBrk="1" fontAlgn="ctr" latinLnBrk="0" hangingPunct="1">
      <a:lnSpc>
        <a:spcPct val="125000"/>
      </a:lnSpc>
      <a:spcAft>
        <a:spcPts val="600"/>
      </a:spcAft>
      <a:buFont typeface="微软雅黑" panose="020B0503020204020204" pitchFamily="34" charset="-122"/>
      <a:buChar char="▪"/>
      <a:defRPr lang="en-US" sz="1100" kern="1200" baseline="0" dirty="0">
        <a:solidFill>
          <a:schemeClr val="tx1"/>
        </a:solidFill>
        <a:latin typeface="Huawei Sans" panose="020C0503030203020204" pitchFamily="34" charset="0"/>
        <a:ea typeface="方正兰亭黑简体" panose="02000000000000000000" pitchFamily="2" charset="-122"/>
        <a:cs typeface="+mn-cs"/>
      </a:defRPr>
    </a:lvl3pPr>
    <a:lvl4pPr marL="1371600" indent="0" algn="l" defTabSz="1219200" rtl="0" eaLnBrk="1" fontAlgn="base" latinLnBrk="0" hangingPunct="1">
      <a:lnSpc>
        <a:spcPct val="125000"/>
      </a:lnSpc>
      <a:spcBef>
        <a:spcPct val="0"/>
      </a:spcBef>
      <a:spcAft>
        <a:spcPts val="600"/>
      </a:spcAft>
      <a:buFont typeface="Wingdings" panose="05000000000000000000" pitchFamily="2" charset="2"/>
      <a:buNone/>
      <a:defRPr lang="en-US" sz="1100" kern="1200" baseline="0" dirty="0">
        <a:solidFill>
          <a:schemeClr val="tx1"/>
        </a:solidFill>
        <a:latin typeface="微软雅黑" panose="020B0503020204020204" pitchFamily="34" charset="-122"/>
        <a:ea typeface="微软雅黑" panose="020B0503020204020204" pitchFamily="34" charset="-122"/>
        <a:cs typeface="+mn-cs"/>
      </a:defRPr>
    </a:lvl4pPr>
    <a:lvl5pPr marL="1619885" indent="-179705" algn="l" defTabSz="1219200" rtl="0" eaLnBrk="1" fontAlgn="base" latinLnBrk="0" hangingPunct="1">
      <a:lnSpc>
        <a:spcPct val="125000"/>
      </a:lnSpc>
      <a:spcBef>
        <a:spcPct val="0"/>
      </a:spcBef>
      <a:spcAft>
        <a:spcPts val="600"/>
      </a:spcAft>
      <a:buFont typeface="Wingdings" panose="05000000000000000000" pitchFamily="2" charset="2"/>
      <a:buChar char="~"/>
      <a:defRPr lang="en-US" sz="1100" kern="1200" baseline="0" dirty="0">
        <a:solidFill>
          <a:schemeClr val="tx1"/>
        </a:solidFill>
        <a:latin typeface="微软雅黑" panose="020B0503020204020204" pitchFamily="34" charset="-122"/>
        <a:ea typeface="微软雅黑" panose="020B0503020204020204" pitchFamily="34" charset="-122"/>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29129913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lnSpc>
                <a:spcPct val="150000"/>
              </a:lnSpc>
              <a:buNone/>
            </a:pPr>
            <a:r>
              <a:rPr lang="zh-CN" altLang="en-US" sz="1400" b="0" i="0" dirty="0">
                <a:solidFill>
                  <a:srgbClr val="111111"/>
                </a:solidFill>
                <a:effectLst/>
                <a:latin typeface="+mn-ea"/>
                <a:ea typeface="+mn-ea"/>
              </a:rPr>
              <a:t>随着需求的不断复杂化，指令处理的数量也在不断增加。</a:t>
            </a:r>
            <a:endParaRPr lang="en-US" altLang="zh-CN" sz="1400" b="0" i="0" dirty="0">
              <a:solidFill>
                <a:srgbClr val="111111"/>
              </a:solidFill>
              <a:effectLst/>
              <a:latin typeface="+mn-ea"/>
              <a:ea typeface="+mn-ea"/>
            </a:endParaRPr>
          </a:p>
          <a:p>
            <a:pPr marL="0" indent="0">
              <a:lnSpc>
                <a:spcPct val="150000"/>
              </a:lnSpc>
              <a:buNone/>
            </a:pPr>
            <a:r>
              <a:rPr lang="zh-CN" altLang="en-US" sz="1400" b="0" i="0" dirty="0">
                <a:solidFill>
                  <a:srgbClr val="111111"/>
                </a:solidFill>
                <a:effectLst/>
                <a:latin typeface="+mn-ea"/>
                <a:ea typeface="+mn-ea"/>
              </a:rPr>
              <a:t>为了避免影响 </a:t>
            </a:r>
            <a:r>
              <a:rPr lang="en-US" altLang="zh-CN" sz="1400" b="0" i="0" dirty="0">
                <a:solidFill>
                  <a:srgbClr val="111111"/>
                </a:solidFill>
                <a:effectLst/>
                <a:latin typeface="+mn-ea"/>
                <a:ea typeface="+mn-ea"/>
              </a:rPr>
              <a:t>Executor </a:t>
            </a:r>
            <a:r>
              <a:rPr lang="zh-CN" altLang="en-US" sz="1400" b="0" i="0" dirty="0">
                <a:solidFill>
                  <a:srgbClr val="111111"/>
                </a:solidFill>
                <a:effectLst/>
                <a:latin typeface="+mn-ea"/>
                <a:ea typeface="+mn-ea"/>
              </a:rPr>
              <a:t>主干代码的清晰性和稳定性，我们采用了面向接口编程的设计思路，将指令相关的处理逻辑抽取到 </a:t>
            </a:r>
            <a:r>
              <a:rPr lang="en-US" altLang="zh-CN" sz="1400" b="0" i="0" dirty="0">
                <a:solidFill>
                  <a:srgbClr val="111111"/>
                </a:solidFill>
                <a:effectLst/>
                <a:latin typeface="+mn-ea"/>
                <a:ea typeface="+mn-ea"/>
              </a:rPr>
              <a:t>command </a:t>
            </a:r>
            <a:r>
              <a:rPr lang="zh-CN" altLang="en-US" sz="1400" b="0" i="0" dirty="0">
                <a:solidFill>
                  <a:srgbClr val="111111"/>
                </a:solidFill>
                <a:effectLst/>
                <a:latin typeface="+mn-ea"/>
                <a:ea typeface="+mn-ea"/>
              </a:rPr>
              <a:t>层。</a:t>
            </a:r>
            <a:endParaRPr lang="en-US" altLang="zh-CN" sz="1400" b="0" i="0" dirty="0">
              <a:solidFill>
                <a:srgbClr val="111111"/>
              </a:solidFill>
              <a:effectLst/>
              <a:latin typeface="+mn-ea"/>
              <a:ea typeface="+mn-ea"/>
            </a:endParaRPr>
          </a:p>
          <a:p>
            <a:pPr marL="0" indent="0">
              <a:lnSpc>
                <a:spcPct val="150000"/>
              </a:lnSpc>
              <a:buNone/>
            </a:pPr>
            <a:r>
              <a:rPr lang="zh-CN" altLang="en-US" sz="1400" b="0" i="0" dirty="0">
                <a:solidFill>
                  <a:srgbClr val="111111"/>
                </a:solidFill>
                <a:effectLst/>
                <a:latin typeface="+mn-ea"/>
                <a:ea typeface="+mn-ea"/>
              </a:rPr>
              <a:t>这种设计不仅有效地分离了指令处理逻辑，还显著提高了代码的扩展性和可维护性。 </a:t>
            </a:r>
            <a:endParaRPr lang="en-US" altLang="zh-CN" sz="1400" b="0" i="0" dirty="0">
              <a:solidFill>
                <a:srgbClr val="111111"/>
              </a:solidFill>
              <a:effectLst/>
              <a:latin typeface="+mn-ea"/>
              <a:ea typeface="+mn-ea"/>
            </a:endParaRPr>
          </a:p>
          <a:p>
            <a:pPr marL="0" indent="0">
              <a:lnSpc>
                <a:spcPct val="150000"/>
              </a:lnSpc>
              <a:buNone/>
            </a:pPr>
            <a:r>
              <a:rPr lang="zh-CN" altLang="en-US" sz="1400" b="0" i="0" dirty="0">
                <a:solidFill>
                  <a:srgbClr val="111111"/>
                </a:solidFill>
                <a:effectLst/>
                <a:latin typeface="+mn-ea"/>
                <a:ea typeface="+mn-ea"/>
              </a:rPr>
              <a:t>通过这种方法，我们确保了 </a:t>
            </a:r>
            <a:r>
              <a:rPr lang="en-US" altLang="zh-CN" sz="1400" b="0" i="0" dirty="0">
                <a:solidFill>
                  <a:srgbClr val="111111"/>
                </a:solidFill>
                <a:effectLst/>
                <a:latin typeface="+mn-ea"/>
                <a:ea typeface="+mn-ea"/>
              </a:rPr>
              <a:t>Executor </a:t>
            </a:r>
            <a:r>
              <a:rPr lang="zh-CN" altLang="en-US" sz="1400" b="0" i="0" dirty="0">
                <a:solidFill>
                  <a:srgbClr val="111111"/>
                </a:solidFill>
                <a:effectLst/>
                <a:latin typeface="+mn-ea"/>
                <a:ea typeface="+mn-ea"/>
              </a:rPr>
              <a:t>主干代码的简洁和高效，同时为未来的功能扩展提供了灵活的接口。</a:t>
            </a:r>
            <a:endParaRPr lang="en-US" altLang="zh-CN" sz="1400" b="0" i="0" dirty="0">
              <a:solidFill>
                <a:srgbClr val="111111"/>
              </a:solidFill>
              <a:effectLst/>
              <a:latin typeface="+mn-ea"/>
              <a:ea typeface="+mn-ea"/>
            </a:endParaRPr>
          </a:p>
          <a:p>
            <a:pPr marL="0" indent="0">
              <a:lnSpc>
                <a:spcPct val="150000"/>
              </a:lnSpc>
              <a:buNone/>
            </a:pPr>
            <a:r>
              <a:rPr lang="zh-CN" altLang="en-US" sz="1400" b="0" i="0" dirty="0">
                <a:solidFill>
                  <a:srgbClr val="111111"/>
                </a:solidFill>
                <a:effectLst/>
                <a:latin typeface="+mn-ea"/>
                <a:ea typeface="+mn-ea"/>
              </a:rPr>
              <a:t>这样一来，新的指令处理逻辑可以方便地添加到 </a:t>
            </a:r>
            <a:r>
              <a:rPr lang="en-US" altLang="zh-CN" sz="1400" b="0" i="0" dirty="0">
                <a:solidFill>
                  <a:srgbClr val="111111"/>
                </a:solidFill>
                <a:effectLst/>
                <a:latin typeface="+mn-ea"/>
                <a:ea typeface="+mn-ea"/>
              </a:rPr>
              <a:t>command </a:t>
            </a:r>
            <a:r>
              <a:rPr lang="zh-CN" altLang="en-US" sz="1400" b="0" i="0" dirty="0">
                <a:solidFill>
                  <a:srgbClr val="111111"/>
                </a:solidFill>
                <a:effectLst/>
                <a:latin typeface="+mn-ea"/>
                <a:ea typeface="+mn-ea"/>
              </a:rPr>
              <a:t>层，而无需对 </a:t>
            </a:r>
            <a:r>
              <a:rPr lang="en-US" altLang="zh-CN" sz="1400" b="0" i="0" dirty="0">
                <a:solidFill>
                  <a:srgbClr val="111111"/>
                </a:solidFill>
                <a:effectLst/>
                <a:latin typeface="+mn-ea"/>
                <a:ea typeface="+mn-ea"/>
              </a:rPr>
              <a:t>Executor </a:t>
            </a:r>
            <a:r>
              <a:rPr lang="zh-CN" altLang="en-US" sz="1400" b="0" i="0" dirty="0">
                <a:solidFill>
                  <a:srgbClr val="111111"/>
                </a:solidFill>
                <a:effectLst/>
                <a:latin typeface="+mn-ea"/>
                <a:ea typeface="+mn-ea"/>
              </a:rPr>
              <a:t>进行大规模修改，从而保持了代码的高内聚性和低耦合性。</a:t>
            </a:r>
            <a:endParaRPr lang="zh-CN" altLang="en-US" sz="1400" dirty="0">
              <a:latin typeface="+mn-ea"/>
              <a:ea typeface="+mn-ea"/>
            </a:endParaRPr>
          </a:p>
        </p:txBody>
      </p:sp>
    </p:spTree>
    <p:extLst>
      <p:ext uri="{BB962C8B-B14F-4D97-AF65-F5344CB8AC3E}">
        <p14:creationId xmlns:p14="http://schemas.microsoft.com/office/powerpoint/2010/main" val="3817879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47307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marR="0" lvl="0" indent="0" algn="l" defTabSz="1219200" rtl="0" eaLnBrk="1" fontAlgn="ctr" latinLnBrk="0" hangingPunct="1">
              <a:lnSpc>
                <a:spcPct val="125000"/>
              </a:lnSpc>
              <a:spcBef>
                <a:spcPts val="0"/>
              </a:spcBef>
              <a:spcAft>
                <a:spcPts val="600"/>
              </a:spcAft>
              <a:buClr>
                <a:schemeClr val="bg1">
                  <a:lumMod val="50000"/>
                </a:schemeClr>
              </a:buClr>
              <a:buSzPct val="60000"/>
              <a:buFont typeface="Huawei Sans" panose="020C0503030203020204" pitchFamily="34" charset="0"/>
              <a:buNone/>
              <a:tabLst/>
              <a:defRPr/>
            </a:pPr>
            <a:r>
              <a:rPr lang="zh-CN" altLang="en-US" sz="1100" dirty="0">
                <a:latin typeface="方正兰亭黑简体" panose="02000000000000000000" pitchFamily="2" charset="-122"/>
                <a:ea typeface="方正兰亭黑简体" panose="02000000000000000000" pitchFamily="2" charset="-122"/>
              </a:rPr>
              <a:t>创建</a:t>
            </a:r>
            <a:r>
              <a:rPr lang="en-US" altLang="zh-CN" sz="1100" b="0" dirty="0" err="1">
                <a:solidFill>
                  <a:srgbClr val="333333"/>
                </a:solidFill>
                <a:effectLst/>
                <a:latin typeface="方正兰亭黑简体" panose="02000000000000000000" pitchFamily="2" charset="-122"/>
                <a:ea typeface="方正兰亭黑简体" panose="02000000000000000000" pitchFamily="2" charset="-122"/>
              </a:rPr>
              <a:t>src</a:t>
            </a:r>
            <a:r>
              <a:rPr lang="en-US" altLang="zh-CN" sz="1100" b="0" dirty="0">
                <a:solidFill>
                  <a:srgbClr val="333333"/>
                </a:solidFill>
                <a:effectLst/>
                <a:latin typeface="方正兰亭黑简体" panose="02000000000000000000" pitchFamily="2" charset="-122"/>
                <a:ea typeface="方正兰亭黑简体" panose="02000000000000000000" pitchFamily="2" charset="-122"/>
              </a:rPr>
              <a:t>/Singleton.hpp</a:t>
            </a:r>
          </a:p>
          <a:p>
            <a:pPr marL="0" indent="0">
              <a:buNone/>
            </a:pP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16672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7296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2187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20539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179705" marR="0" lvl="0" indent="-179705" algn="l" defTabSz="1219200" rtl="0" eaLnBrk="1" fontAlgn="ctr" latinLnBrk="0" hangingPunct="1">
              <a:lnSpc>
                <a:spcPct val="125000"/>
              </a:lnSpc>
              <a:spcBef>
                <a:spcPts val="0"/>
              </a:spcBef>
              <a:spcAft>
                <a:spcPts val="600"/>
              </a:spcAft>
              <a:buClr>
                <a:schemeClr val="bg1">
                  <a:lumMod val="50000"/>
                </a:schemeClr>
              </a:buClr>
              <a:buSzPct val="60000"/>
              <a:buFont typeface="Huawei Sans" panose="020C0503030203020204" pitchFamily="34" charset="0"/>
              <a:buChar char="•"/>
              <a:tabLst/>
              <a:defRPr/>
            </a:pPr>
            <a:r>
              <a:rPr lang="zh-CN" altLang="en-US" b="0" dirty="0">
                <a:solidFill>
                  <a:srgbClr val="333333"/>
                </a:solidFill>
                <a:effectLst/>
                <a:latin typeface="Consolas" panose="020B0609020204030204" pitchFamily="49" charset="0"/>
              </a:rPr>
              <a:t>使用</a:t>
            </a:r>
            <a:r>
              <a:rPr lang="en-US" altLang="zh-CN" b="0" dirty="0">
                <a:solidFill>
                  <a:srgbClr val="333333"/>
                </a:solidFill>
                <a:effectLst/>
                <a:latin typeface="Consolas" panose="020B0609020204030204" pitchFamily="49" charset="0"/>
              </a:rPr>
              <a:t>using</a:t>
            </a:r>
            <a:r>
              <a:rPr lang="zh-CN" altLang="en-US" b="0" dirty="0">
                <a:solidFill>
                  <a:srgbClr val="333333"/>
                </a:solidFill>
                <a:effectLst/>
                <a:latin typeface="Consolas" panose="020B0609020204030204" pitchFamily="49" charset="0"/>
              </a:rPr>
              <a:t>可以为某类型定义别名，还可以定义新的模板</a:t>
            </a:r>
            <a:endParaRPr lang="en-US" altLang="zh-CN" dirty="0">
              <a:latin typeface="方正兰亭黑简体" panose="02000000000000000000" pitchFamily="2" charset="-122"/>
              <a:ea typeface="方正兰亭黑简体" panose="02000000000000000000" pitchFamily="2" charset="-122"/>
            </a:endParaRPr>
          </a:p>
          <a:p>
            <a:pPr marL="179705" marR="0" lvl="0" indent="-179705" algn="l" defTabSz="1219200" rtl="0" eaLnBrk="1" fontAlgn="ctr" latinLnBrk="0" hangingPunct="1">
              <a:lnSpc>
                <a:spcPct val="125000"/>
              </a:lnSpc>
              <a:spcBef>
                <a:spcPts val="0"/>
              </a:spcBef>
              <a:spcAft>
                <a:spcPts val="600"/>
              </a:spcAft>
              <a:buClr>
                <a:schemeClr val="bg1">
                  <a:lumMod val="50000"/>
                </a:schemeClr>
              </a:buClr>
              <a:buSzPct val="60000"/>
              <a:buFont typeface="Huawei Sans" panose="020C0503030203020204" pitchFamily="34" charset="0"/>
              <a:buChar char="•"/>
              <a:tabLst/>
              <a:defRPr/>
            </a:pPr>
            <a:r>
              <a:rPr lang="zh-CN" altLang="en-US" dirty="0">
                <a:latin typeface="方正兰亭黑简体" panose="02000000000000000000" pitchFamily="2" charset="-122"/>
                <a:ea typeface="方正兰亭黑简体" panose="02000000000000000000" pitchFamily="2" charset="-122"/>
              </a:rPr>
              <a:t>一切使用</a:t>
            </a:r>
            <a:r>
              <a:rPr lang="en-US" altLang="zh-CN" dirty="0">
                <a:latin typeface="方正兰亭黑简体" panose="02000000000000000000" pitchFamily="2" charset="-122"/>
                <a:ea typeface="方正兰亭黑简体" panose="02000000000000000000" pitchFamily="2" charset="-122"/>
              </a:rPr>
              <a:t>typedef</a:t>
            </a:r>
            <a:r>
              <a:rPr lang="zh-CN" altLang="en-US" dirty="0">
                <a:latin typeface="方正兰亭黑简体" panose="02000000000000000000" pitchFamily="2" charset="-122"/>
                <a:ea typeface="方正兰亭黑简体" panose="02000000000000000000" pitchFamily="2" charset="-122"/>
              </a:rPr>
              <a:t>的场合都建议改用</a:t>
            </a:r>
            <a:r>
              <a:rPr lang="en-US" altLang="zh-CN" dirty="0">
                <a:latin typeface="方正兰亭黑简体" panose="02000000000000000000" pitchFamily="2" charset="-122"/>
                <a:ea typeface="方正兰亭黑简体" panose="02000000000000000000" pitchFamily="2" charset="-122"/>
              </a:rPr>
              <a:t>using</a:t>
            </a:r>
            <a:r>
              <a:rPr lang="zh-CN" altLang="en-US" dirty="0">
                <a:latin typeface="方正兰亭黑简体" panose="02000000000000000000" pitchFamily="2" charset="-122"/>
                <a:ea typeface="方正兰亭黑简体" panose="02000000000000000000" pitchFamily="2" charset="-122"/>
              </a:rPr>
              <a:t>，因为其语法可读性更好</a:t>
            </a:r>
          </a:p>
          <a:p>
            <a:endParaRPr lang="zh-CN" altLang="en-US" dirty="0"/>
          </a:p>
        </p:txBody>
      </p:sp>
    </p:spTree>
    <p:extLst>
      <p:ext uri="{BB962C8B-B14F-4D97-AF65-F5344CB8AC3E}">
        <p14:creationId xmlns:p14="http://schemas.microsoft.com/office/powerpoint/2010/main" val="15554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82471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792263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76983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a:xfrm>
            <a:off x="462880" y="4603168"/>
            <a:ext cx="5932800" cy="4697243"/>
          </a:xfrm>
          <a:prstGeom prst="rect">
            <a:avLst/>
          </a:prstGeom>
        </p:spPr>
        <p:txBody>
          <a:bodyPr/>
          <a:lstStyle/>
          <a:p>
            <a:pPr marL="0" lvl="1" indent="0" algn="l">
              <a:lnSpc>
                <a:spcPct val="150000"/>
              </a:lnSpc>
              <a:buFont typeface="Wingdings" panose="05000000000000000000" pitchFamily="2" charset="2"/>
              <a:buNone/>
            </a:pPr>
            <a:r>
              <a:rPr lang="zh-CN" altLang="en-US" sz="1400" b="1" dirty="0"/>
              <a:t>课程亮点：</a:t>
            </a:r>
          </a:p>
          <a:p>
            <a:pPr marL="171450" lvl="1" indent="-171450" algn="l">
              <a:lnSpc>
                <a:spcPct val="150000"/>
              </a:lnSpc>
              <a:buFont typeface="Arial" panose="020B0604020202020204" pitchFamily="34" charset="0"/>
              <a:buChar char="•"/>
            </a:pPr>
            <a:r>
              <a:rPr lang="zh-CN" altLang="en-US" sz="1400" dirty="0"/>
              <a:t>深入理解面向接口编程的核心思想及其在实际开发中的应用</a:t>
            </a:r>
          </a:p>
          <a:p>
            <a:pPr marL="171450" lvl="1" indent="-171450" algn="l">
              <a:lnSpc>
                <a:spcPct val="150000"/>
              </a:lnSpc>
              <a:buFont typeface="Arial" panose="020B0604020202020204" pitchFamily="34" charset="0"/>
              <a:buChar char="•"/>
            </a:pPr>
            <a:r>
              <a:rPr lang="zh-CN" altLang="en-US" sz="1400" dirty="0"/>
              <a:t>掌握基于模板的单体工厂类的设计与实现，提升代码复用性和可维护性</a:t>
            </a:r>
          </a:p>
        </p:txBody>
      </p:sp>
    </p:spTree>
    <p:extLst>
      <p:ext uri="{BB962C8B-B14F-4D97-AF65-F5344CB8AC3E}">
        <p14:creationId xmlns:p14="http://schemas.microsoft.com/office/powerpoint/2010/main" val="3758051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25343606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9539453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r>
              <a:rPr lang="zh-CN" altLang="en-US" dirty="0">
                <a:latin typeface="+mn-ea"/>
                <a:ea typeface="+mn-ea"/>
              </a:rPr>
              <a:t>日常生活中的任务编排</a:t>
            </a:r>
          </a:p>
          <a:p>
            <a:pPr marL="0" indent="0">
              <a:buNone/>
            </a:pPr>
            <a:endParaRPr lang="zh-CN" altLang="en-US" dirty="0">
              <a:latin typeface="+mn-ea"/>
              <a:ea typeface="+mn-ea"/>
            </a:endParaRPr>
          </a:p>
          <a:p>
            <a:pPr marL="0" indent="0">
              <a:buNone/>
            </a:pPr>
            <a:r>
              <a:rPr lang="zh-CN" altLang="en-US" sz="2400" b="1" dirty="0">
                <a:latin typeface="+mn-ea"/>
                <a:ea typeface="+mn-ea"/>
              </a:rPr>
              <a:t>背景</a:t>
            </a:r>
          </a:p>
          <a:p>
            <a:pPr marL="0" indent="0">
              <a:buNone/>
            </a:pPr>
            <a:r>
              <a:rPr lang="zh-CN" altLang="en-US" dirty="0">
                <a:latin typeface="+mn-ea"/>
                <a:ea typeface="+mn-ea"/>
              </a:rPr>
              <a:t>想象一下，我们要写一篇文章。写文章的过程可以看作是一个复杂的任务，而这个任务可以通过多个简单的步骤（原子任务）来完成。</a:t>
            </a:r>
          </a:p>
          <a:p>
            <a:pPr marL="0" indent="0">
              <a:buNone/>
            </a:pPr>
            <a:endParaRPr lang="zh-CN" altLang="en-US" dirty="0">
              <a:latin typeface="+mn-ea"/>
              <a:ea typeface="+mn-ea"/>
            </a:endParaRPr>
          </a:p>
          <a:p>
            <a:pPr marL="0" indent="0">
              <a:buNone/>
            </a:pPr>
            <a:r>
              <a:rPr lang="zh-CN" altLang="en-US" dirty="0">
                <a:latin typeface="+mn-ea"/>
                <a:ea typeface="+mn-ea"/>
              </a:rPr>
              <a:t>任务分解</a:t>
            </a:r>
          </a:p>
          <a:p>
            <a:pPr marL="0" indent="0">
              <a:buNone/>
            </a:pPr>
            <a:r>
              <a:rPr lang="en-US" altLang="zh-CN" dirty="0">
                <a:latin typeface="+mn-ea"/>
                <a:ea typeface="+mn-ea"/>
              </a:rPr>
              <a:t>1. </a:t>
            </a:r>
            <a:r>
              <a:rPr lang="zh-CN" altLang="en-US" dirty="0">
                <a:latin typeface="+mn-ea"/>
                <a:ea typeface="+mn-ea"/>
              </a:rPr>
              <a:t>字母：最基本的元素，相当于原子任务。</a:t>
            </a:r>
          </a:p>
          <a:p>
            <a:pPr marL="0" indent="0">
              <a:buNone/>
            </a:pPr>
            <a:r>
              <a:rPr lang="en-US" altLang="zh-CN" dirty="0">
                <a:latin typeface="+mn-ea"/>
                <a:ea typeface="+mn-ea"/>
              </a:rPr>
              <a:t>2. </a:t>
            </a:r>
            <a:r>
              <a:rPr lang="zh-CN" altLang="en-US" dirty="0">
                <a:latin typeface="+mn-ea"/>
                <a:ea typeface="+mn-ea"/>
              </a:rPr>
              <a:t>单词：由字母组成，相当于组合后的简单任务。</a:t>
            </a:r>
          </a:p>
          <a:p>
            <a:pPr marL="0" indent="0">
              <a:buNone/>
            </a:pPr>
            <a:r>
              <a:rPr lang="en-US" altLang="zh-CN" dirty="0">
                <a:latin typeface="+mn-ea"/>
                <a:ea typeface="+mn-ea"/>
              </a:rPr>
              <a:t>3. </a:t>
            </a:r>
            <a:r>
              <a:rPr lang="zh-CN" altLang="en-US" dirty="0">
                <a:latin typeface="+mn-ea"/>
                <a:ea typeface="+mn-ea"/>
              </a:rPr>
              <a:t>句子：由单词组成，相当于更复杂的任务。</a:t>
            </a:r>
          </a:p>
          <a:p>
            <a:pPr marL="0" indent="0">
              <a:buNone/>
            </a:pPr>
            <a:r>
              <a:rPr lang="en-US" altLang="zh-CN" dirty="0">
                <a:latin typeface="+mn-ea"/>
                <a:ea typeface="+mn-ea"/>
              </a:rPr>
              <a:t>4. </a:t>
            </a:r>
            <a:r>
              <a:rPr lang="zh-CN" altLang="en-US" dirty="0">
                <a:latin typeface="+mn-ea"/>
                <a:ea typeface="+mn-ea"/>
              </a:rPr>
              <a:t>段落：由句子组成，相当于更高层次的任务。</a:t>
            </a:r>
          </a:p>
          <a:p>
            <a:pPr marL="0" indent="0">
              <a:buNone/>
            </a:pPr>
            <a:r>
              <a:rPr lang="en-US" altLang="zh-CN" dirty="0">
                <a:latin typeface="+mn-ea"/>
                <a:ea typeface="+mn-ea"/>
              </a:rPr>
              <a:t>5. </a:t>
            </a:r>
            <a:r>
              <a:rPr lang="zh-CN" altLang="en-US" dirty="0">
                <a:latin typeface="+mn-ea"/>
                <a:ea typeface="+mn-ea"/>
              </a:rPr>
              <a:t>文章：由段落组成，相当于最终的复杂任务。</a:t>
            </a:r>
          </a:p>
          <a:p>
            <a:pPr marL="0" indent="0">
              <a:buNone/>
            </a:pPr>
            <a:endParaRPr lang="zh-CN" altLang="en-US" dirty="0">
              <a:latin typeface="+mn-ea"/>
              <a:ea typeface="+mn-ea"/>
            </a:endParaRPr>
          </a:p>
          <a:p>
            <a:pPr marL="0" indent="0">
              <a:buNone/>
            </a:pPr>
            <a:r>
              <a:rPr lang="zh-CN" altLang="en-US" dirty="0">
                <a:latin typeface="+mn-ea"/>
                <a:ea typeface="+mn-ea"/>
              </a:rPr>
              <a:t>任务编排</a:t>
            </a:r>
          </a:p>
          <a:p>
            <a:pPr marL="0" indent="0">
              <a:buNone/>
            </a:pPr>
            <a:r>
              <a:rPr lang="en-US" altLang="zh-CN" dirty="0">
                <a:latin typeface="+mn-ea"/>
                <a:ea typeface="+mn-ea"/>
              </a:rPr>
              <a:t>1. </a:t>
            </a:r>
            <a:r>
              <a:rPr lang="zh-CN" altLang="en-US" dirty="0">
                <a:latin typeface="+mn-ea"/>
                <a:ea typeface="+mn-ea"/>
              </a:rPr>
              <a:t>原子任务：字母（</a:t>
            </a:r>
            <a:r>
              <a:rPr lang="en-US" altLang="zh-CN" dirty="0">
                <a:latin typeface="+mn-ea"/>
                <a:ea typeface="+mn-ea"/>
              </a:rPr>
              <a:t>a, b, c, ... z</a:t>
            </a:r>
            <a:r>
              <a:rPr lang="zh-CN" altLang="en-US" dirty="0">
                <a:latin typeface="+mn-ea"/>
                <a:ea typeface="+mn-ea"/>
              </a:rPr>
              <a:t>）</a:t>
            </a:r>
          </a:p>
          <a:p>
            <a:pPr marL="0" indent="0">
              <a:buNone/>
            </a:pPr>
            <a:r>
              <a:rPr lang="en-US" altLang="zh-CN" dirty="0">
                <a:latin typeface="+mn-ea"/>
                <a:ea typeface="+mn-ea"/>
              </a:rPr>
              <a:t>2. </a:t>
            </a:r>
            <a:r>
              <a:rPr lang="zh-CN" altLang="en-US" dirty="0">
                <a:latin typeface="+mn-ea"/>
                <a:ea typeface="+mn-ea"/>
              </a:rPr>
              <a:t>组合任务：</a:t>
            </a:r>
          </a:p>
          <a:p>
            <a:pPr marL="0" indent="0">
              <a:buNone/>
            </a:pPr>
            <a:r>
              <a:rPr lang="zh-CN" altLang="en-US" dirty="0">
                <a:latin typeface="+mn-ea"/>
                <a:ea typeface="+mn-ea"/>
              </a:rPr>
              <a:t>   </a:t>
            </a:r>
            <a:r>
              <a:rPr lang="en-US" altLang="zh-CN" dirty="0">
                <a:latin typeface="+mn-ea"/>
                <a:ea typeface="+mn-ea"/>
              </a:rPr>
              <a:t>- </a:t>
            </a:r>
            <a:r>
              <a:rPr lang="zh-CN" altLang="en-US" dirty="0">
                <a:latin typeface="+mn-ea"/>
                <a:ea typeface="+mn-ea"/>
              </a:rPr>
              <a:t>组合字母形成单词（如 </a:t>
            </a:r>
            <a:r>
              <a:rPr lang="en-US" altLang="zh-CN" dirty="0">
                <a:latin typeface="+mn-ea"/>
                <a:ea typeface="+mn-ea"/>
              </a:rPr>
              <a:t>"cat", "dog"</a:t>
            </a:r>
            <a:r>
              <a:rPr lang="zh-CN" altLang="en-US" dirty="0">
                <a:latin typeface="+mn-ea"/>
                <a:ea typeface="+mn-ea"/>
              </a:rPr>
              <a:t>）</a:t>
            </a:r>
          </a:p>
          <a:p>
            <a:pPr marL="0" indent="0">
              <a:buNone/>
            </a:pPr>
            <a:r>
              <a:rPr lang="zh-CN" altLang="en-US" dirty="0">
                <a:latin typeface="+mn-ea"/>
                <a:ea typeface="+mn-ea"/>
              </a:rPr>
              <a:t>   </a:t>
            </a:r>
            <a:r>
              <a:rPr lang="en-US" altLang="zh-CN" dirty="0">
                <a:latin typeface="+mn-ea"/>
                <a:ea typeface="+mn-ea"/>
              </a:rPr>
              <a:t>- </a:t>
            </a:r>
            <a:r>
              <a:rPr lang="zh-CN" altLang="en-US" dirty="0">
                <a:latin typeface="+mn-ea"/>
                <a:ea typeface="+mn-ea"/>
              </a:rPr>
              <a:t>组合单词形成句子（如 </a:t>
            </a:r>
            <a:r>
              <a:rPr lang="en-US" altLang="zh-CN" dirty="0">
                <a:latin typeface="+mn-ea"/>
                <a:ea typeface="+mn-ea"/>
              </a:rPr>
              <a:t>"The cat is on the mat."</a:t>
            </a:r>
            <a:r>
              <a:rPr lang="zh-CN" altLang="en-US" dirty="0">
                <a:latin typeface="+mn-ea"/>
                <a:ea typeface="+mn-ea"/>
              </a:rPr>
              <a:t>）</a:t>
            </a:r>
          </a:p>
          <a:p>
            <a:pPr marL="0" indent="0">
              <a:buNone/>
            </a:pPr>
            <a:r>
              <a:rPr lang="zh-CN" altLang="en-US" dirty="0">
                <a:latin typeface="+mn-ea"/>
                <a:ea typeface="+mn-ea"/>
              </a:rPr>
              <a:t>   </a:t>
            </a:r>
            <a:r>
              <a:rPr lang="en-US" altLang="zh-CN" dirty="0">
                <a:latin typeface="+mn-ea"/>
                <a:ea typeface="+mn-ea"/>
              </a:rPr>
              <a:t>- </a:t>
            </a:r>
            <a:r>
              <a:rPr lang="zh-CN" altLang="en-US" dirty="0">
                <a:latin typeface="+mn-ea"/>
                <a:ea typeface="+mn-ea"/>
              </a:rPr>
              <a:t>组合句子形成段落（如 </a:t>
            </a:r>
            <a:r>
              <a:rPr lang="en-US" altLang="zh-CN" dirty="0">
                <a:latin typeface="+mn-ea"/>
                <a:ea typeface="+mn-ea"/>
              </a:rPr>
              <a:t>"The cat is on the mat. The dog is in the yard."</a:t>
            </a:r>
            <a:r>
              <a:rPr lang="zh-CN" altLang="en-US" dirty="0">
                <a:latin typeface="+mn-ea"/>
                <a:ea typeface="+mn-ea"/>
              </a:rPr>
              <a:t>）</a:t>
            </a:r>
          </a:p>
          <a:p>
            <a:pPr marL="0" indent="0">
              <a:buNone/>
            </a:pPr>
            <a:r>
              <a:rPr lang="zh-CN" altLang="en-US" dirty="0">
                <a:latin typeface="+mn-ea"/>
                <a:ea typeface="+mn-ea"/>
              </a:rPr>
              <a:t>   </a:t>
            </a:r>
            <a:r>
              <a:rPr lang="en-US" altLang="zh-CN" dirty="0">
                <a:latin typeface="+mn-ea"/>
                <a:ea typeface="+mn-ea"/>
              </a:rPr>
              <a:t>- </a:t>
            </a:r>
            <a:r>
              <a:rPr lang="zh-CN" altLang="en-US" dirty="0">
                <a:latin typeface="+mn-ea"/>
                <a:ea typeface="+mn-ea"/>
              </a:rPr>
              <a:t>组合段落形成文章（如 </a:t>
            </a:r>
            <a:r>
              <a:rPr lang="en-US" altLang="zh-CN" dirty="0">
                <a:latin typeface="+mn-ea"/>
                <a:ea typeface="+mn-ea"/>
              </a:rPr>
              <a:t>"The cat is on the mat. The dog is in the yard. They are friends."</a:t>
            </a:r>
            <a:r>
              <a:rPr lang="zh-CN" altLang="en-US" dirty="0">
                <a:latin typeface="+mn-ea"/>
                <a:ea typeface="+mn-ea"/>
              </a:rPr>
              <a:t>）</a:t>
            </a:r>
          </a:p>
          <a:p>
            <a:pPr marL="0" indent="0">
              <a:buNone/>
            </a:pPr>
            <a:endParaRPr lang="zh-CN" altLang="en-US" dirty="0">
              <a:latin typeface="+mn-ea"/>
              <a:ea typeface="+mn-ea"/>
            </a:endParaRPr>
          </a:p>
          <a:p>
            <a:pPr marL="0" indent="0">
              <a:buNone/>
            </a:pPr>
            <a:r>
              <a:rPr lang="zh-CN" altLang="en-US" dirty="0">
                <a:latin typeface="+mn-ea"/>
                <a:ea typeface="+mn-ea"/>
              </a:rPr>
              <a:t>总结</a:t>
            </a:r>
          </a:p>
          <a:p>
            <a:pPr marL="0" indent="0">
              <a:buNone/>
            </a:pPr>
            <a:r>
              <a:rPr lang="zh-CN" altLang="en-US" dirty="0">
                <a:latin typeface="+mn-ea"/>
                <a:ea typeface="+mn-ea"/>
              </a:rPr>
              <a:t>通过这个例子，我们可以看到，复杂的信息（文章）是由简单的元素（字母）通过一系列的编排和组合形成的。任务编排的过程帮助我们有效地管理和处理这些元素，确保最终结果的正确性和完整性。</a:t>
            </a:r>
          </a:p>
        </p:txBody>
      </p:sp>
    </p:spTree>
    <p:extLst>
      <p:ext uri="{BB962C8B-B14F-4D97-AF65-F5344CB8AC3E}">
        <p14:creationId xmlns:p14="http://schemas.microsoft.com/office/powerpoint/2010/main" val="839005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73437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r>
              <a:rPr lang="zh-CN" altLang="en-US" dirty="0"/>
              <a:t>红框内的是原子层</a:t>
            </a:r>
          </a:p>
        </p:txBody>
      </p:sp>
    </p:spTree>
    <p:extLst>
      <p:ext uri="{BB962C8B-B14F-4D97-AF65-F5344CB8AC3E}">
        <p14:creationId xmlns:p14="http://schemas.microsoft.com/office/powerpoint/2010/main" val="25537821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14329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02169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40717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2190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585151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63854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82566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3021859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179705" marR="0" lvl="0" indent="-179705" algn="l" defTabSz="1219200" rtl="0" eaLnBrk="1" fontAlgn="ctr" latinLnBrk="0" hangingPunct="1">
              <a:lnSpc>
                <a:spcPct val="125000"/>
              </a:lnSpc>
              <a:spcBef>
                <a:spcPts val="0"/>
              </a:spcBef>
              <a:spcAft>
                <a:spcPts val="600"/>
              </a:spcAft>
              <a:buClr>
                <a:schemeClr val="bg1">
                  <a:lumMod val="50000"/>
                </a:schemeClr>
              </a:buClr>
              <a:buSzPct val="60000"/>
              <a:buFont typeface="Huawei Sans" panose="020C0503030203020204" pitchFamily="34" charset="0"/>
              <a:buChar char="•"/>
              <a:tabLst/>
              <a:defRPr/>
            </a:pPr>
            <a:r>
              <a:rPr lang="zh-CN" altLang="en-US" dirty="0"/>
              <a:t>在软件开发中，目录结构设计是一个非常重要的环节，它不仅影响代码的可维护性和可扩展性，还影响团队协作的效率。</a:t>
            </a:r>
          </a:p>
          <a:p>
            <a:endParaRPr lang="zh-CN" altLang="en-US" dirty="0"/>
          </a:p>
        </p:txBody>
      </p:sp>
    </p:spTree>
    <p:extLst>
      <p:ext uri="{BB962C8B-B14F-4D97-AF65-F5344CB8AC3E}">
        <p14:creationId xmlns:p14="http://schemas.microsoft.com/office/powerpoint/2010/main" val="40254304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r>
              <a:rPr lang="zh-CN" altLang="en-US" dirty="0"/>
              <a:t>打</a:t>
            </a:r>
            <a:r>
              <a:rPr lang="zh-CN" altLang="en-US" sz="1100" b="1" dirty="0">
                <a:solidFill>
                  <a:srgbClr val="00B050"/>
                </a:solidFill>
                <a:latin typeface="+mn-ea"/>
                <a:ea typeface="+mn-ea"/>
              </a:rPr>
              <a:t>√的是已经实施了的</a:t>
            </a:r>
            <a:endParaRPr lang="zh-CN" altLang="en-US" dirty="0"/>
          </a:p>
        </p:txBody>
      </p:sp>
    </p:spTree>
    <p:extLst>
      <p:ext uri="{BB962C8B-B14F-4D97-AF65-F5344CB8AC3E}">
        <p14:creationId xmlns:p14="http://schemas.microsoft.com/office/powerpoint/2010/main" val="321129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07927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a:xfrm>
            <a:off x="462880" y="4603168"/>
            <a:ext cx="5932800" cy="4697243"/>
          </a:xfrm>
          <a:prstGeom prst="rect">
            <a:avLst/>
          </a:prstGeom>
        </p:spPr>
        <p:txBody>
          <a:bodyPr/>
          <a:lstStyle/>
          <a:p>
            <a:pPr marL="0" indent="0">
              <a:buNone/>
            </a:pPr>
            <a:endParaRPr lang="zh-CN" altLang="en-US" dirty="0"/>
          </a:p>
        </p:txBody>
      </p:sp>
    </p:spTree>
    <p:extLst>
      <p:ext uri="{BB962C8B-B14F-4D97-AF65-F5344CB8AC3E}">
        <p14:creationId xmlns:p14="http://schemas.microsoft.com/office/powerpoint/2010/main" val="8027668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3454671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6356009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51010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a:xfrm>
            <a:off x="462880" y="4603168"/>
            <a:ext cx="5932800" cy="4697243"/>
          </a:xfrm>
          <a:prstGeom prst="rect">
            <a:avLst/>
          </a:prstGeom>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27431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1440790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r>
              <a:rPr lang="zh-CN" altLang="en-US" dirty="0"/>
              <a:t>代码扩展性开始呈现，新指令轻松支持</a:t>
            </a:r>
          </a:p>
        </p:txBody>
      </p:sp>
    </p:spTree>
    <p:extLst>
      <p:ext uri="{BB962C8B-B14F-4D97-AF65-F5344CB8AC3E}">
        <p14:creationId xmlns:p14="http://schemas.microsoft.com/office/powerpoint/2010/main" val="3805863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2536859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63550" y="766763"/>
            <a:ext cx="5932488" cy="3338512"/>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t>12</a:t>
            </a:fld>
            <a:endParaRPr lang="en-US"/>
          </a:p>
        </p:txBody>
      </p:sp>
    </p:spTree>
    <p:extLst>
      <p:ext uri="{BB962C8B-B14F-4D97-AF65-F5344CB8AC3E}">
        <p14:creationId xmlns:p14="http://schemas.microsoft.com/office/powerpoint/2010/main" val="4280310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900" b="0" i="0" u="none" strike="noStrike" kern="1200" cap="none" spc="0" normalizeH="0" baseline="0" noProof="0">
              <a:ln>
                <a:noFill/>
              </a:ln>
              <a:solidFill>
                <a:prstClr val="white"/>
              </a:solidFill>
              <a:effectLst/>
              <a:uLnTx/>
              <a:uFillTx/>
              <a:latin typeface="Huawei Sans" panose="020C0503030203020204" pitchFamily="34" charset="0"/>
              <a:ea typeface="方正兰亭黑简体" panose="02000000000000000000" pitchFamily="2" charset="-122"/>
              <a:cs typeface="+mn-cs"/>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2780455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3" name="文本占位符 6"/>
          <p:cNvSpPr>
            <a:spLocks noGrp="1"/>
          </p:cNvSpPr>
          <p:nvPr>
            <p:ph type="body"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zh-CN" altLang="en-US" dirty="0"/>
              <a:t>此版式用于提供给学员更多学习信息。</a:t>
            </a:r>
          </a:p>
        </p:txBody>
      </p:sp>
      <p:cxnSp>
        <p:nvCxnSpPr>
          <p:cNvPr id="12"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3"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636"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Microsoft YaHei" charset="-122"/>
              </a:rPr>
              <a:t>更多信息</a:t>
            </a:r>
          </a:p>
        </p:txBody>
      </p:sp>
    </p:spTree>
    <p:extLst>
      <p:ext uri="{BB962C8B-B14F-4D97-AF65-F5344CB8AC3E}">
        <p14:creationId xmlns:p14="http://schemas.microsoft.com/office/powerpoint/2010/main" val="801499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3"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5"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636"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Microsoft YaHei" charset="-122"/>
              </a:rPr>
              <a:t>学习推荐</a:t>
            </a:r>
          </a:p>
        </p:txBody>
      </p:sp>
    </p:spTree>
    <p:extLst>
      <p:ext uri="{BB962C8B-B14F-4D97-AF65-F5344CB8AC3E}">
        <p14:creationId xmlns:p14="http://schemas.microsoft.com/office/powerpoint/2010/main" val="736676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484312"/>
            <a:ext cx="1072832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4199177915"/>
      </p:ext>
    </p:extLst>
  </p:cSld>
  <p:clrMapOvr>
    <a:masterClrMapping/>
  </p:clrMapOvr>
  <p:extLst>
    <p:ext uri="{DCECCB84-F9BA-43D5-87BE-67443E8EF086}">
      <p15:sldGuideLst xmlns:p15="http://schemas.microsoft.com/office/powerpoint/2012/main">
        <p15:guide id="1" orient="horz" pos="93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710446299"/>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23732126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3338977434"/>
      </p:ext>
    </p:extLst>
  </p:cSld>
  <p:clrMapOvr>
    <a:masterClrMapping/>
  </p:clrMapOvr>
  <p:extLst>
    <p:ext uri="{DCECCB84-F9BA-43D5-87BE-67443E8EF086}">
      <p15:sldGuideLst xmlns:p15="http://schemas.microsoft.com/office/powerpoint/2012/main">
        <p15:guide id="1" orient="horz" pos="5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0959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940" b="0" i="0" u="none" strike="noStrike" kern="1200" cap="none" spc="0" normalizeH="0" baseline="0" noProof="0" dirty="0">
                <a:ln>
                  <a:noFill/>
                </a:ln>
                <a:solidFill>
                  <a:srgbClr val="1D1D1A"/>
                </a:solidFill>
                <a:effectLst/>
                <a:uLnTx/>
                <a:uFillTx/>
                <a:latin typeface="Arial" panose="020B0604020202020204"/>
                <a:ea typeface="+mn-ea"/>
                <a:cs typeface="+mn-cs"/>
              </a:rPr>
              <a:t>Thank you.</a:t>
            </a:r>
          </a:p>
        </p:txBody>
      </p:sp>
    </p:spTree>
    <p:extLst>
      <p:ext uri="{BB962C8B-B14F-4D97-AF65-F5344CB8AC3E}">
        <p14:creationId xmlns:p14="http://schemas.microsoft.com/office/powerpoint/2010/main" val="229843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398424"/>
          <a:ext cx="10194260" cy="1082675"/>
        </p:xfrm>
        <a:graphic>
          <a:graphicData uri="http://schemas.openxmlformats.org/drawingml/2006/table">
            <a:tbl>
              <a:tblPr/>
              <a:tblGrid>
                <a:gridCol w="3119031">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8462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课程编码</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适用产品</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产品版本</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课程版本</a:t>
                      </a:r>
                      <a:endPar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 name="Group 21"/>
          <p:cNvGraphicFramePr>
            <a:graphicFrameLocks noGrp="1"/>
          </p:cNvGraphicFramePr>
          <p:nvPr userDrawn="1"/>
        </p:nvGraphicFramePr>
        <p:xfrm>
          <a:off x="1007140" y="2920836"/>
          <a:ext cx="10177327" cy="3038475"/>
        </p:xfrm>
        <a:graphic>
          <a:graphicData uri="http://schemas.openxmlformats.org/drawingml/2006/table">
            <a:tbl>
              <a:tblPr/>
              <a:tblGrid>
                <a:gridCol w="3119030">
                  <a:extLst>
                    <a:ext uri="{9D8B030D-6E8A-4147-A177-3AD203B41FA5}">
                      <a16:colId xmlns:a16="http://schemas.microsoft.com/office/drawing/2014/main" val="20000"/>
                    </a:ext>
                  </a:extLst>
                </a:gridCol>
                <a:gridCol w="1967450">
                  <a:extLst>
                    <a:ext uri="{9D8B030D-6E8A-4147-A177-3AD203B41FA5}">
                      <a16:colId xmlns:a16="http://schemas.microsoft.com/office/drawing/2014/main" val="20001"/>
                    </a:ext>
                  </a:extLst>
                </a:gridCol>
                <a:gridCol w="3023155">
                  <a:extLst>
                    <a:ext uri="{9D8B030D-6E8A-4147-A177-3AD203B41FA5}">
                      <a16:colId xmlns:a16="http://schemas.microsoft.com/office/drawing/2014/main" val="20002"/>
                    </a:ext>
                  </a:extLst>
                </a:gridCol>
                <a:gridCol w="2067692">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作者</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时间</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审核人</a:t>
                      </a: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工号</a:t>
                      </a: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zh-CN"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新开发/优化</a:t>
                      </a:r>
                      <a:endParaRPr kumimoji="1" lang="zh-CN" altLang="en-US"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文本占位符 7"/>
          <p:cNvSpPr>
            <a:spLocks noGrp="1"/>
          </p:cNvSpPr>
          <p:nvPr>
            <p:ph type="body" sz="quarter" idx="17" hasCustomPrompt="1"/>
          </p:nvPr>
        </p:nvSpPr>
        <p:spPr>
          <a:xfrm>
            <a:off x="1007139" y="1969626"/>
            <a:ext cx="311903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课程编码</a:t>
            </a:r>
          </a:p>
        </p:txBody>
      </p:sp>
      <p:sp>
        <p:nvSpPr>
          <p:cNvPr id="6" name="文本占位符 7"/>
          <p:cNvSpPr>
            <a:spLocks noGrp="1"/>
          </p:cNvSpPr>
          <p:nvPr>
            <p:ph type="body" sz="quarter" idx="18" hasCustomPrompt="1"/>
          </p:nvPr>
        </p:nvSpPr>
        <p:spPr>
          <a:xfrm>
            <a:off x="4126170" y="1969626"/>
            <a:ext cx="1967450"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适用的产品</a:t>
            </a:r>
          </a:p>
        </p:txBody>
      </p:sp>
      <p:sp>
        <p:nvSpPr>
          <p:cNvPr id="7" name="文本占位符 7"/>
          <p:cNvSpPr>
            <a:spLocks noGrp="1"/>
          </p:cNvSpPr>
          <p:nvPr>
            <p:ph type="body" sz="quarter" idx="19" hasCustomPrompt="1"/>
          </p:nvPr>
        </p:nvSpPr>
        <p:spPr>
          <a:xfrm>
            <a:off x="6093619" y="1969626"/>
            <a:ext cx="302315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V5R2</a:t>
            </a:r>
            <a:endParaRPr lang="zh-CN" altLang="en-US" dirty="0"/>
          </a:p>
        </p:txBody>
      </p:sp>
      <p:sp>
        <p:nvSpPr>
          <p:cNvPr id="8" name="文本占位符 7"/>
          <p:cNvSpPr>
            <a:spLocks noGrp="1"/>
          </p:cNvSpPr>
          <p:nvPr>
            <p:ph type="body" sz="quarter" idx="20" hasCustomPrompt="1"/>
          </p:nvPr>
        </p:nvSpPr>
        <p:spPr>
          <a:xfrm>
            <a:off x="9116775" y="1969626"/>
            <a:ext cx="2084625" cy="504887"/>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V1R1</a:t>
            </a:r>
            <a:endParaRPr lang="zh-CN" altLang="en-US" dirty="0"/>
          </a:p>
        </p:txBody>
      </p:sp>
      <p:sp>
        <p:nvSpPr>
          <p:cNvPr id="9" name="文本占位符 7"/>
          <p:cNvSpPr>
            <a:spLocks noGrp="1"/>
          </p:cNvSpPr>
          <p:nvPr>
            <p:ph type="body" sz="quarter" idx="13" hasCustomPrompt="1"/>
          </p:nvPr>
        </p:nvSpPr>
        <p:spPr>
          <a:xfrm>
            <a:off x="1007042" y="351779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0" name="文本占位符 7"/>
          <p:cNvSpPr>
            <a:spLocks noGrp="1"/>
          </p:cNvSpPr>
          <p:nvPr>
            <p:ph type="body" sz="quarter" idx="14" hasCustomPrompt="1"/>
          </p:nvPr>
        </p:nvSpPr>
        <p:spPr>
          <a:xfrm>
            <a:off x="4126170" y="351779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1" name="文本占位符 7"/>
          <p:cNvSpPr>
            <a:spLocks noGrp="1"/>
          </p:cNvSpPr>
          <p:nvPr>
            <p:ph type="body" sz="quarter" idx="15" hasCustomPrompt="1"/>
          </p:nvPr>
        </p:nvSpPr>
        <p:spPr>
          <a:xfrm>
            <a:off x="6093619" y="351779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2" name="文本占位符 7"/>
          <p:cNvSpPr>
            <a:spLocks noGrp="1"/>
          </p:cNvSpPr>
          <p:nvPr>
            <p:ph type="body" sz="quarter" idx="16" hasCustomPrompt="1"/>
          </p:nvPr>
        </p:nvSpPr>
        <p:spPr>
          <a:xfrm>
            <a:off x="9116775" y="3481792"/>
            <a:ext cx="2056050"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新开发</a:t>
            </a:r>
          </a:p>
        </p:txBody>
      </p:sp>
      <p:sp>
        <p:nvSpPr>
          <p:cNvPr id="13" name="Rectangle 2"/>
          <p:cNvSpPr>
            <a:spLocks noChangeArrowheads="1"/>
          </p:cNvSpPr>
          <p:nvPr userDrawn="1"/>
        </p:nvSpPr>
        <p:spPr bwMode="auto">
          <a:xfrm>
            <a:off x="952130" y="368661"/>
            <a:ext cx="2802144" cy="479425"/>
          </a:xfrm>
          <a:prstGeom prst="rect">
            <a:avLst/>
          </a:prstGeom>
          <a:noFill/>
          <a:ln w="9525">
            <a:noFill/>
            <a:miter lim="800000"/>
            <a:headEnd/>
            <a:tailEnd/>
          </a:ln>
        </p:spPr>
        <p:txBody>
          <a:bodyPr lIns="78227" tIns="39112" rIns="78227" bIns="39112" anchor="ctr"/>
          <a:lstStyle/>
          <a:p>
            <a:pPr marL="0" marR="0" lvl="0" indent="0" algn="l" defTabSz="1001223" rtl="0" eaLnBrk="0" fontAlgn="ctr" latinLnBrk="0" hangingPunct="0">
              <a:lnSpc>
                <a:spcPct val="100000"/>
              </a:lnSpc>
              <a:spcBef>
                <a:spcPct val="0"/>
              </a:spcBef>
              <a:spcAft>
                <a:spcPct val="0"/>
              </a:spcAft>
              <a:buClrTx/>
              <a:buSzTx/>
              <a:buFontTx/>
              <a:buNone/>
              <a:tabLst/>
              <a:defRPr/>
            </a:pPr>
            <a:r>
              <a:rPr kumimoji="0" lang="zh-CN" altLang="en-US" sz="3499" b="0" i="0" u="none" strike="noStrike" kern="1200" cap="none" spc="0" normalizeH="0" baseline="0" noProof="0" dirty="0">
                <a:ln>
                  <a:noFill/>
                </a:ln>
                <a:solidFill>
                  <a:prstClr val="black">
                    <a:lumMod val="75000"/>
                    <a:lumOff val="25000"/>
                  </a:prstClr>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修订记录</a:t>
            </a:r>
          </a:p>
        </p:txBody>
      </p:sp>
      <p:sp>
        <p:nvSpPr>
          <p:cNvPr id="14" name="Text Box 58"/>
          <p:cNvSpPr txBox="1">
            <a:spLocks noChangeArrowheads="1"/>
          </p:cNvSpPr>
          <p:nvPr userDrawn="1"/>
        </p:nvSpPr>
        <p:spPr bwMode="auto">
          <a:xfrm>
            <a:off x="8900835" y="296652"/>
            <a:ext cx="2771225" cy="707886"/>
          </a:xfrm>
          <a:prstGeom prst="rect">
            <a:avLst/>
          </a:prstGeom>
          <a:noFill/>
          <a:ln w="9525" algn="ctr">
            <a:noFill/>
            <a:miter lim="800000"/>
            <a:headEnd/>
            <a:tailEnd/>
          </a:ln>
        </p:spPr>
        <p:txBody>
          <a:bodyPr wrap="square">
            <a:spAutoFit/>
          </a:bodyPr>
          <a:lstStyle/>
          <a:p>
            <a:pPr marL="0" marR="0" lvl="0" indent="0" algn="l" defTabSz="914400" rtl="0" eaLnBrk="1" fontAlgn="ctr" latinLnBrk="0" hangingPunct="1">
              <a:lnSpc>
                <a:spcPct val="100000"/>
              </a:lnSpc>
              <a:spcBef>
                <a:spcPct val="50000"/>
              </a:spcBef>
              <a:spcAft>
                <a:spcPts val="0"/>
              </a:spcAft>
              <a:buClrTx/>
              <a:buSzTx/>
              <a:buFontTx/>
              <a:buNone/>
              <a:tabLst/>
              <a:defRPr/>
            </a:pPr>
            <a:r>
              <a:rPr kumimoji="0" lang="zh-CN" altLang="en-US" sz="3998"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本页不打印</a:t>
            </a:r>
          </a:p>
        </p:txBody>
      </p:sp>
      <p:sp>
        <p:nvSpPr>
          <p:cNvPr id="15" name="文本占位符 7"/>
          <p:cNvSpPr>
            <a:spLocks noGrp="1"/>
          </p:cNvSpPr>
          <p:nvPr>
            <p:ph type="body" sz="quarter" idx="21" hasCustomPrompt="1"/>
          </p:nvPr>
        </p:nvSpPr>
        <p:spPr>
          <a:xfrm>
            <a:off x="1007042" y="4021852"/>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6" name="文本占位符 7"/>
          <p:cNvSpPr>
            <a:spLocks noGrp="1"/>
          </p:cNvSpPr>
          <p:nvPr>
            <p:ph type="body" sz="quarter" idx="22" hasCustomPrompt="1"/>
          </p:nvPr>
        </p:nvSpPr>
        <p:spPr>
          <a:xfrm>
            <a:off x="4126170" y="4021852"/>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17" name="文本占位符 7"/>
          <p:cNvSpPr>
            <a:spLocks noGrp="1"/>
          </p:cNvSpPr>
          <p:nvPr>
            <p:ph type="body" sz="quarter" idx="23" hasCustomPrompt="1"/>
          </p:nvPr>
        </p:nvSpPr>
        <p:spPr>
          <a:xfrm>
            <a:off x="6093619" y="4021852"/>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18" name="文本占位符 7"/>
          <p:cNvSpPr>
            <a:spLocks noGrp="1"/>
          </p:cNvSpPr>
          <p:nvPr>
            <p:ph type="body" sz="quarter" idx="24" hasCustomPrompt="1"/>
          </p:nvPr>
        </p:nvSpPr>
        <p:spPr>
          <a:xfrm>
            <a:off x="9116775" y="3985848"/>
            <a:ext cx="2084625" cy="504056"/>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19" name="文本占位符 7"/>
          <p:cNvSpPr>
            <a:spLocks noGrp="1"/>
          </p:cNvSpPr>
          <p:nvPr>
            <p:ph type="body" sz="quarter" idx="25" hasCustomPrompt="1"/>
          </p:nvPr>
        </p:nvSpPr>
        <p:spPr>
          <a:xfrm>
            <a:off x="1007042" y="448990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0" name="文本占位符 7"/>
          <p:cNvSpPr>
            <a:spLocks noGrp="1"/>
          </p:cNvSpPr>
          <p:nvPr>
            <p:ph type="body" sz="quarter" idx="26" hasCustomPrompt="1"/>
          </p:nvPr>
        </p:nvSpPr>
        <p:spPr>
          <a:xfrm>
            <a:off x="4126170" y="448990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1" name="文本占位符 7"/>
          <p:cNvSpPr>
            <a:spLocks noGrp="1"/>
          </p:cNvSpPr>
          <p:nvPr>
            <p:ph type="body" sz="quarter" idx="27" hasCustomPrompt="1"/>
          </p:nvPr>
        </p:nvSpPr>
        <p:spPr>
          <a:xfrm>
            <a:off x="6093619" y="448990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2" name="文本占位符 7"/>
          <p:cNvSpPr>
            <a:spLocks noGrp="1"/>
          </p:cNvSpPr>
          <p:nvPr>
            <p:ph type="body" sz="quarter" idx="28" hasCustomPrompt="1"/>
          </p:nvPr>
        </p:nvSpPr>
        <p:spPr>
          <a:xfrm>
            <a:off x="9116775" y="4489904"/>
            <a:ext cx="20560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3" name="文本占位符 7"/>
          <p:cNvSpPr>
            <a:spLocks noGrp="1"/>
          </p:cNvSpPr>
          <p:nvPr>
            <p:ph type="body" sz="quarter" idx="29" hasCustomPrompt="1"/>
          </p:nvPr>
        </p:nvSpPr>
        <p:spPr>
          <a:xfrm>
            <a:off x="1007042" y="5029964"/>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4" name="文本占位符 7"/>
          <p:cNvSpPr>
            <a:spLocks noGrp="1"/>
          </p:cNvSpPr>
          <p:nvPr>
            <p:ph type="body" sz="quarter" idx="30" hasCustomPrompt="1"/>
          </p:nvPr>
        </p:nvSpPr>
        <p:spPr>
          <a:xfrm>
            <a:off x="4126170" y="5029964"/>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5" name="文本占位符 7"/>
          <p:cNvSpPr>
            <a:spLocks noGrp="1"/>
          </p:cNvSpPr>
          <p:nvPr>
            <p:ph type="body" sz="quarter" idx="31" hasCustomPrompt="1"/>
          </p:nvPr>
        </p:nvSpPr>
        <p:spPr>
          <a:xfrm>
            <a:off x="6093619" y="5029964"/>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6" name="文本占位符 7"/>
          <p:cNvSpPr>
            <a:spLocks noGrp="1"/>
          </p:cNvSpPr>
          <p:nvPr>
            <p:ph type="body" sz="quarter" idx="32" hasCustomPrompt="1"/>
          </p:nvPr>
        </p:nvSpPr>
        <p:spPr>
          <a:xfrm>
            <a:off x="9116775" y="5029964"/>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
        <p:nvSpPr>
          <p:cNvPr id="27" name="文本占位符 7"/>
          <p:cNvSpPr>
            <a:spLocks noGrp="1"/>
          </p:cNvSpPr>
          <p:nvPr>
            <p:ph type="body" sz="quarter" idx="33" hasCustomPrompt="1"/>
          </p:nvPr>
        </p:nvSpPr>
        <p:spPr>
          <a:xfrm>
            <a:off x="1007042" y="5498016"/>
            <a:ext cx="3119128"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28" name="文本占位符 7"/>
          <p:cNvSpPr>
            <a:spLocks noGrp="1"/>
          </p:cNvSpPr>
          <p:nvPr>
            <p:ph type="body" sz="quarter" idx="34" hasCustomPrompt="1"/>
          </p:nvPr>
        </p:nvSpPr>
        <p:spPr>
          <a:xfrm>
            <a:off x="4126170" y="5498016"/>
            <a:ext cx="1967450"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2019.01.25</a:t>
            </a:r>
            <a:endParaRPr lang="zh-CN" altLang="en-US" dirty="0"/>
          </a:p>
        </p:txBody>
      </p:sp>
      <p:sp>
        <p:nvSpPr>
          <p:cNvPr id="29" name="文本占位符 7"/>
          <p:cNvSpPr>
            <a:spLocks noGrp="1"/>
          </p:cNvSpPr>
          <p:nvPr>
            <p:ph type="body" sz="quarter" idx="35" hasCustomPrompt="1"/>
          </p:nvPr>
        </p:nvSpPr>
        <p:spPr>
          <a:xfrm>
            <a:off x="6093619" y="5498016"/>
            <a:ext cx="302315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姓名</a:t>
            </a:r>
            <a:r>
              <a:rPr lang="en-US" altLang="zh-CN" dirty="0"/>
              <a:t>/</a:t>
            </a:r>
            <a:r>
              <a:rPr lang="zh-CN" altLang="en-US" dirty="0"/>
              <a:t>工号</a:t>
            </a:r>
          </a:p>
        </p:txBody>
      </p:sp>
      <p:sp>
        <p:nvSpPr>
          <p:cNvPr id="30" name="文本占位符 7"/>
          <p:cNvSpPr>
            <a:spLocks noGrp="1"/>
          </p:cNvSpPr>
          <p:nvPr>
            <p:ph type="body" sz="quarter" idx="36" hasCustomPrompt="1"/>
          </p:nvPr>
        </p:nvSpPr>
        <p:spPr>
          <a:xfrm>
            <a:off x="9116775" y="5498016"/>
            <a:ext cx="2084625" cy="468052"/>
          </a:xfrm>
          <a:prstGeom prst="rect">
            <a:avLst/>
          </a:prstGeom>
        </p:spPr>
        <p:txBody>
          <a:bodyPr anchor="ctr"/>
          <a:lstStyle>
            <a:lvl1pPr algn="ctr">
              <a:lnSpc>
                <a:spcPct val="100000"/>
              </a:lnSpc>
              <a:buNone/>
              <a:defRPr sz="1599"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dirty="0"/>
              <a:t>优化</a:t>
            </a:r>
          </a:p>
        </p:txBody>
      </p:sp>
    </p:spTree>
    <p:extLst>
      <p:ext uri="{BB962C8B-B14F-4D97-AF65-F5344CB8AC3E}">
        <p14:creationId xmlns:p14="http://schemas.microsoft.com/office/powerpoint/2010/main" val="4180821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本章主要讲述</a:t>
            </a:r>
            <a:r>
              <a:rPr lang="en-US" altLang="zh-CN" dirty="0"/>
              <a:t>...</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17614" cy="6518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636"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Microsoft YaHei" charset="-122"/>
              </a:rPr>
              <a:t>前言</a:t>
            </a:r>
          </a:p>
        </p:txBody>
      </p:sp>
    </p:spTree>
    <p:extLst>
      <p:ext uri="{BB962C8B-B14F-4D97-AF65-F5344CB8AC3E}">
        <p14:creationId xmlns:p14="http://schemas.microsoft.com/office/powerpoint/2010/main" val="3122191021"/>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1120820" cy="652486"/>
          </a:xfrm>
          <a:prstGeom prst="rect">
            <a:avLst/>
          </a:prstGeom>
          <a:noFill/>
        </p:spPr>
        <p:txBody>
          <a:bodyPr wrap="none" rtlCol="0">
            <a:spAutoFit/>
          </a:bodyPr>
          <a:lstStyle/>
          <a:p>
            <a:pPr marL="0" marR="0" lvl="0" indent="0" algn="l" defTabSz="1001223" rtl="0" eaLnBrk="0" fontAlgn="ctr" latinLnBrk="0" hangingPunct="0">
              <a:lnSpc>
                <a:spcPct val="100000"/>
              </a:lnSpc>
              <a:spcBef>
                <a:spcPts val="0"/>
              </a:spcBef>
              <a:spcAft>
                <a:spcPts val="0"/>
              </a:spcAft>
              <a:buClrTx/>
              <a:buSzTx/>
              <a:buFontTx/>
              <a:buNone/>
              <a:tabLst/>
              <a:defRPr/>
            </a:pPr>
            <a:r>
              <a:rPr kumimoji="0" lang="zh-CN" altLang="en-US" sz="3640"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目标</a:t>
            </a:r>
            <a:endParaRPr kumimoji="0" lang="en-US" altLang="zh-CN" sz="3640"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1365928722"/>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p:bgPr>
        <a:solidFill>
          <a:srgbClr val="EBEBEB"/>
        </a:solidFill>
        <a:effectLst/>
      </p:bgPr>
    </p:bg>
    <p:spTree>
      <p:nvGrpSpPr>
        <p:cNvPr id="1" name=""/>
        <p:cNvGrpSpPr/>
        <p:nvPr/>
      </p:nvGrpSpPr>
      <p:grpSpPr>
        <a:xfrm>
          <a:off x="0" y="0"/>
          <a:ext cx="0" cy="0"/>
          <a:chOff x="0" y="0"/>
          <a:chExt cx="0" cy="0"/>
        </a:xfrm>
      </p:grpSpPr>
      <p:sp>
        <p:nvSpPr>
          <p:cNvPr id="29"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28"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8" y="1349255"/>
            <a:ext cx="885967"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30" name="文本框 16">
            <a:extLst>
              <a:ext uri="{FF2B5EF4-FFF2-40B4-BE49-F238E27FC236}">
                <a16:creationId xmlns:a16="http://schemas.microsoft.com/office/drawing/2014/main" id="{568EC886-2612-1F43-AB51-21A76A078357}"/>
              </a:ext>
            </a:extLst>
          </p:cNvPr>
          <p:cNvSpPr txBox="1"/>
          <p:nvPr userDrawn="1"/>
        </p:nvSpPr>
        <p:spPr>
          <a:xfrm>
            <a:off x="918916" y="630373"/>
            <a:ext cx="1147485" cy="653509"/>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marL="0" marR="0" lvl="0" indent="0" algn="l" defTabSz="1001223" rtl="0" eaLnBrk="0" fontAlgn="ctr" latinLnBrk="0" hangingPunct="0">
              <a:lnSpc>
                <a:spcPct val="100000"/>
              </a:lnSpc>
              <a:spcBef>
                <a:spcPts val="0"/>
              </a:spcBef>
              <a:spcAft>
                <a:spcPts val="0"/>
              </a:spcAft>
              <a:buClrTx/>
              <a:buSzTx/>
              <a:buFontTx/>
              <a:buNone/>
              <a:tabLst/>
              <a:defRPr/>
            </a:pPr>
            <a:r>
              <a:rPr kumimoji="0" lang="zh-CN" altLang="en-US" sz="3640"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目录</a:t>
            </a:r>
          </a:p>
        </p:txBody>
      </p:sp>
    </p:spTree>
    <p:extLst>
      <p:ext uri="{BB962C8B-B14F-4D97-AF65-F5344CB8AC3E}">
        <p14:creationId xmlns:p14="http://schemas.microsoft.com/office/powerpoint/2010/main" val="1448015302"/>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1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7" name="文本框 16">
            <a:extLst>
              <a:ext uri="{FF2B5EF4-FFF2-40B4-BE49-F238E27FC236}">
                <a16:creationId xmlns:a16="http://schemas.microsoft.com/office/drawing/2014/main" id="{568EC886-2612-1F43-AB51-21A76A078357}"/>
              </a:ext>
            </a:extLst>
          </p:cNvPr>
          <p:cNvSpPr txBox="1"/>
          <p:nvPr userDrawn="1"/>
        </p:nvSpPr>
        <p:spPr>
          <a:xfrm>
            <a:off x="918916" y="630373"/>
            <a:ext cx="4397358" cy="652486"/>
          </a:xfrm>
          <a:prstGeom prst="rect">
            <a:avLst/>
          </a:prstGeom>
          <a:noFill/>
        </p:spPr>
        <p:txBody>
          <a:bodyPr wrap="none" rtlCol="0">
            <a:spAutoFit/>
          </a:bodyPr>
          <a:lstStyle/>
          <a:p>
            <a:pPr marL="0" marR="0" lvl="0" indent="0" algn="l" defTabSz="1001223" rtl="0" eaLnBrk="0" fontAlgn="ctr" latinLnBrk="0" hangingPunct="0">
              <a:lnSpc>
                <a:spcPct val="100000"/>
              </a:lnSpc>
              <a:spcBef>
                <a:spcPts val="0"/>
              </a:spcBef>
              <a:spcAft>
                <a:spcPts val="0"/>
              </a:spcAft>
              <a:buClrTx/>
              <a:buSzTx/>
              <a:buFontTx/>
              <a:buNone/>
              <a:tabLst/>
              <a:defRPr/>
            </a:pPr>
            <a:r>
              <a:rPr kumimoji="0" lang="zh-CN" altLang="en-US" sz="3640"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本节概述和学习目标</a:t>
            </a:r>
          </a:p>
        </p:txBody>
      </p:sp>
    </p:spTree>
    <p:extLst>
      <p:ext uri="{BB962C8B-B14F-4D97-AF65-F5344CB8AC3E}">
        <p14:creationId xmlns:p14="http://schemas.microsoft.com/office/powerpoint/2010/main" val="358491375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a:t>
            </a:r>
            <a:r>
              <a:rPr lang="en-US" altLang="zh-CN" dirty="0"/>
              <a:t>-201501</a:t>
            </a:r>
            <a:r>
              <a:rPr lang="zh-CN" altLang="en-US" dirty="0"/>
              <a:t>具体格式（序号格式需以模板展示）</a:t>
            </a:r>
            <a:endParaRPr lang="en-US" altLang="zh-CN" dirty="0"/>
          </a:p>
          <a:p>
            <a:pPr lvl="1"/>
            <a:endParaRPr lang="en-US" altLang="zh-CN" dirty="0"/>
          </a:p>
        </p:txBody>
      </p:sp>
      <p:cxnSp>
        <p:nvCxnSpPr>
          <p:cNvPr id="24"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36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25" name="文本框 16">
            <a:extLst>
              <a:ext uri="{FF2B5EF4-FFF2-40B4-BE49-F238E27FC236}">
                <a16:creationId xmlns:a16="http://schemas.microsoft.com/office/drawing/2014/main" id="{568EC886-2612-1F43-AB51-21A76A078357}"/>
              </a:ext>
            </a:extLst>
          </p:cNvPr>
          <p:cNvSpPr txBox="1"/>
          <p:nvPr userDrawn="1"/>
        </p:nvSpPr>
        <p:spPr>
          <a:xfrm>
            <a:off x="918916" y="630373"/>
            <a:ext cx="1584088" cy="6518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636"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Microsoft YaHei" charset="-122"/>
              </a:rPr>
              <a:t>思考题</a:t>
            </a:r>
          </a:p>
        </p:txBody>
      </p:sp>
    </p:spTree>
    <p:extLst>
      <p:ext uri="{BB962C8B-B14F-4D97-AF65-F5344CB8AC3E}">
        <p14:creationId xmlns:p14="http://schemas.microsoft.com/office/powerpoint/2010/main" val="1409915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10"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此版式用于每一节的小结</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11"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2"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636"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Microsoft YaHei" charset="-122"/>
              </a:rPr>
              <a:t>本节小结</a:t>
            </a:r>
          </a:p>
        </p:txBody>
      </p:sp>
    </p:spTree>
    <p:extLst>
      <p:ext uri="{BB962C8B-B14F-4D97-AF65-F5344CB8AC3E}">
        <p14:creationId xmlns:p14="http://schemas.microsoft.com/office/powerpoint/2010/main" val="36128294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80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11" name="文本框 16">
            <a:extLst>
              <a:ext uri="{FF2B5EF4-FFF2-40B4-BE49-F238E27FC236}">
                <a16:creationId xmlns:a16="http://schemas.microsoft.com/office/drawing/2014/main" id="{568EC886-2612-1F43-AB51-21A76A078357}"/>
              </a:ext>
            </a:extLst>
          </p:cNvPr>
          <p:cNvSpPr txBox="1"/>
          <p:nvPr userDrawn="1"/>
        </p:nvSpPr>
        <p:spPr>
          <a:xfrm>
            <a:off x="918916" y="630373"/>
            <a:ext cx="2050561" cy="6518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3636" b="0" i="0" u="none" strike="noStrike" kern="1200" cap="none" spc="0" normalizeH="0" baseline="0" noProof="0" dirty="0">
                <a:ln>
                  <a:noFill/>
                </a:ln>
                <a:solidFill>
                  <a:srgbClr val="404040"/>
                </a:solidFill>
                <a:effectLst/>
                <a:uLnTx/>
                <a:uFillTx/>
                <a:latin typeface="Huawei Sans" panose="020C0503030203020204" pitchFamily="34" charset="0"/>
                <a:ea typeface="方正兰亭黑简体" panose="02000000000000000000" pitchFamily="2" charset="-122"/>
                <a:cs typeface="Microsoft YaHei" charset="-122"/>
              </a:rPr>
              <a:t>本章总结</a:t>
            </a:r>
          </a:p>
        </p:txBody>
      </p:sp>
    </p:spTree>
    <p:extLst>
      <p:ext uri="{BB962C8B-B14F-4D97-AF65-F5344CB8AC3E}">
        <p14:creationId xmlns:p14="http://schemas.microsoft.com/office/powerpoint/2010/main" val="3313271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grpSp>
        <p:nvGrpSpPr>
          <p:cNvPr id="30"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1"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196/0/84</a:t>
              </a:r>
            </a:p>
          </p:txBody>
        </p:sp>
        <p:sp>
          <p:nvSpPr>
            <p:cNvPr id="32"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公司辅助色</a:t>
              </a:r>
            </a:p>
          </p:txBody>
        </p:sp>
        <p:sp>
          <p:nvSpPr>
            <p:cNvPr id="33"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203/55/120</a:t>
              </a:r>
            </a:p>
          </p:txBody>
        </p:sp>
        <p:sp>
          <p:nvSpPr>
            <p:cNvPr id="34"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237/109/0</a:t>
              </a:r>
            </a:p>
          </p:txBody>
        </p:sp>
        <p:sp>
          <p:nvSpPr>
            <p:cNvPr id="35"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153/54/54</a:t>
              </a:r>
            </a:p>
          </p:txBody>
        </p:sp>
        <p:sp>
          <p:nvSpPr>
            <p:cNvPr id="36"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98/178/48</a:t>
              </a:r>
            </a:p>
          </p:txBody>
        </p:sp>
        <p:sp>
          <p:nvSpPr>
            <p:cNvPr id="37"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242/137/68</a:t>
              </a:r>
              <a:endParaRPr kumimoji="1" lang="mr-IN" altLang="zh-CN" sz="500" b="1" i="0" u="none" strike="noStrike" kern="1200" cap="none" spc="0" normalizeH="0" baseline="0" noProof="0" dirty="0">
                <a:ln>
                  <a:noFill/>
                </a:ln>
                <a:solidFill>
                  <a:srgbClr val="FFFFFF"/>
                </a:solidFill>
                <a:effectLst/>
                <a:uLnTx/>
                <a:uFillTx/>
                <a:latin typeface="Arial" charset="0"/>
                <a:ea typeface="Arial" charset="0"/>
                <a:cs typeface="Arial" charset="0"/>
              </a:endParaRPr>
            </a:p>
          </p:txBody>
        </p:sp>
        <p:sp>
          <p:nvSpPr>
            <p:cNvPr id="38"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PANTONE 185C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199/0/11  </a:t>
              </a:r>
            </a:p>
          </p:txBody>
        </p:sp>
        <p:sp>
          <p:nvSpPr>
            <p:cNvPr id="39"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公司色</a:t>
              </a:r>
            </a:p>
          </p:txBody>
        </p:sp>
        <p:sp>
          <p:nvSpPr>
            <p:cNvPr id="40"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PANTONE 186C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200/16/46  </a:t>
              </a:r>
            </a:p>
          </p:txBody>
        </p:sp>
        <p:sp>
          <p:nvSpPr>
            <p:cNvPr id="41"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127/0/1</a:t>
              </a:r>
            </a:p>
          </p:txBody>
        </p:sp>
        <p:sp>
          <p:nvSpPr>
            <p:cNvPr id="42"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52/200/0</a:t>
              </a:r>
            </a:p>
          </p:txBody>
        </p:sp>
        <p:sp>
          <p:nvSpPr>
            <p:cNvPr id="43"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48/181/197</a:t>
              </a:r>
            </a:p>
          </p:txBody>
        </p:sp>
        <p:sp>
          <p:nvSpPr>
            <p:cNvPr id="44"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129/193/95</a:t>
              </a:r>
            </a:p>
          </p:txBody>
        </p:sp>
        <p:sp>
          <p:nvSpPr>
            <p:cNvPr id="45"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253/211/81</a:t>
              </a:r>
            </a:p>
          </p:txBody>
        </p:sp>
        <p:sp>
          <p:nvSpPr>
            <p:cNvPr id="46"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86/196/210</a:t>
              </a:r>
            </a:p>
          </p:txBody>
        </p:sp>
        <p:sp>
          <p:nvSpPr>
            <p:cNvPr id="47"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211/57/65</a:t>
              </a:r>
            </a:p>
          </p:txBody>
        </p:sp>
        <p:sp>
          <p:nvSpPr>
            <p:cNvPr id="48"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211/56/89</a:t>
              </a:r>
            </a:p>
          </p:txBody>
        </p:sp>
        <p:sp>
          <p:nvSpPr>
            <p:cNvPr id="49"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221/128/170</a:t>
              </a:r>
            </a:p>
          </p:txBody>
        </p:sp>
        <p:sp>
          <p:nvSpPr>
            <p:cNvPr id="50"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191/128/130</a:t>
              </a:r>
            </a:p>
          </p:txBody>
        </p:sp>
        <p:sp>
          <p:nvSpPr>
            <p:cNvPr id="51"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246/183/140</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52"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176/216/156</a:t>
              </a:r>
            </a:p>
          </p:txBody>
        </p:sp>
        <p:sp>
          <p:nvSpPr>
            <p:cNvPr id="53"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253/227/181</a:t>
              </a:r>
            </a:p>
          </p:txBody>
        </p:sp>
        <p:sp>
          <p:nvSpPr>
            <p:cNvPr id="54"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148/218/226</a:t>
              </a:r>
            </a:p>
          </p:txBody>
        </p:sp>
        <p:sp>
          <p:nvSpPr>
            <p:cNvPr id="55"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226/129/137</a:t>
              </a:r>
            </a:p>
          </p:txBody>
        </p:sp>
        <p:sp>
          <p:nvSpPr>
            <p:cNvPr id="56"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226/129/152</a:t>
              </a:r>
            </a:p>
          </p:txBody>
        </p:sp>
        <p:sp>
          <p:nvSpPr>
            <p:cNvPr id="57"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235/179/204</a:t>
              </a:r>
            </a:p>
          </p:txBody>
        </p:sp>
        <p:sp>
          <p:nvSpPr>
            <p:cNvPr id="58"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216/179/179</a:t>
              </a:r>
            </a:p>
          </p:txBody>
        </p:sp>
        <p:sp>
          <p:nvSpPr>
            <p:cNvPr id="59"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250/211/187</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60"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208/232/196</a:t>
              </a:r>
            </a:p>
          </p:txBody>
        </p:sp>
        <p:sp>
          <p:nvSpPr>
            <p:cNvPr id="61"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254/238/193</a:t>
              </a:r>
            </a:p>
          </p:txBody>
        </p:sp>
        <p:sp>
          <p:nvSpPr>
            <p:cNvPr id="62"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190/23/238</a:t>
              </a:r>
            </a:p>
          </p:txBody>
        </p:sp>
        <p:sp>
          <p:nvSpPr>
            <p:cNvPr id="63"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239/178/184</a:t>
              </a:r>
            </a:p>
          </p:txBody>
        </p:sp>
        <p:sp>
          <p:nvSpPr>
            <p:cNvPr id="64"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238/179/193</a:t>
              </a:r>
            </a:p>
          </p:txBody>
        </p:sp>
        <p:sp>
          <p:nvSpPr>
            <p:cNvPr id="65"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35/24/21</a:t>
              </a:r>
            </a:p>
          </p:txBody>
        </p:sp>
        <p:sp>
          <p:nvSpPr>
            <p:cNvPr id="66"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89/87/87</a:t>
              </a:r>
            </a:p>
          </p:txBody>
        </p:sp>
        <p:sp>
          <p:nvSpPr>
            <p:cNvPr id="67"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137/137/</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a:t>
              </a:r>
            </a:p>
          </p:txBody>
        </p:sp>
        <p:sp>
          <p:nvSpPr>
            <p:cNvPr id="68"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181/181/</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a:t>
              </a:r>
            </a:p>
          </p:txBody>
        </p:sp>
        <p:sp>
          <p:nvSpPr>
            <p:cNvPr id="69"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221/221/</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221</a:t>
              </a:r>
            </a:p>
          </p:txBody>
        </p:sp>
        <p:sp>
          <p:nvSpPr>
            <p:cNvPr id="70"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255/255/</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a:t>
              </a:r>
            </a:p>
          </p:txBody>
        </p:sp>
      </p:grpSp>
    </p:spTree>
    <p:extLst>
      <p:ext uri="{BB962C8B-B14F-4D97-AF65-F5344CB8AC3E}">
        <p14:creationId xmlns:p14="http://schemas.microsoft.com/office/powerpoint/2010/main" val="3139043227"/>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p15:clr>
            <a:srgbClr val="F26B43"/>
          </p15:clr>
        </p15:guide>
        <p15:guide id="2" pos="574">
          <p15:clr>
            <a:srgbClr val="F26B43"/>
          </p15:clr>
        </p15:guide>
        <p15:guide id="3" orient="horz" pos="572">
          <p15:clr>
            <a:srgbClr val="F26B43"/>
          </p15:clr>
        </p15:guide>
        <p15:guide id="4" orient="horz" pos="1230">
          <p15:clr>
            <a:srgbClr val="F26B43"/>
          </p15:clr>
        </p15:guide>
        <p15:guide id="5" orient="horz" pos="2160">
          <p15:clr>
            <a:srgbClr val="F26B43"/>
          </p15:clr>
        </p15:guide>
        <p15:guide id="6"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74" b="0" i="0" u="none" strike="noStrike" kern="1200" cap="none" spc="0" normalizeH="0" baseline="0" noProof="0" dirty="0">
                <a:ln>
                  <a:noFill/>
                </a:ln>
                <a:solidFill>
                  <a:srgbClr val="1D1D1B"/>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kumimoji="0" lang="en-US" sz="974" b="0" i="0" u="none" strike="noStrike" kern="1200" cap="none" spc="0" normalizeH="0" baseline="0" noProof="0" smtClean="0">
                <a:ln>
                  <a:noFill/>
                </a:ln>
                <a:solidFill>
                  <a:srgbClr val="1D1D1B"/>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kumimoji="0" lang="en-US" sz="974" b="0" i="0" u="none" strike="noStrike" kern="1200" cap="none" spc="0" normalizeH="0" baseline="0" noProof="0" dirty="0">
              <a:ln>
                <a:noFill/>
              </a:ln>
              <a:solidFill>
                <a:srgbClr val="1D1D1B"/>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7"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28"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196/0/84</a:t>
              </a:r>
            </a:p>
          </p:txBody>
        </p:sp>
        <p:sp>
          <p:nvSpPr>
            <p:cNvPr id="29"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公司辅助色</a:t>
              </a:r>
            </a:p>
          </p:txBody>
        </p:sp>
        <p:sp>
          <p:nvSpPr>
            <p:cNvPr id="30"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203/55/120</a:t>
              </a:r>
            </a:p>
          </p:txBody>
        </p:sp>
        <p:sp>
          <p:nvSpPr>
            <p:cNvPr id="31"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237/109/0</a:t>
              </a:r>
            </a:p>
          </p:txBody>
        </p:sp>
        <p:sp>
          <p:nvSpPr>
            <p:cNvPr id="32"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153/54/54</a:t>
              </a:r>
            </a:p>
          </p:txBody>
        </p:sp>
        <p:sp>
          <p:nvSpPr>
            <p:cNvPr id="33"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98/178/48</a:t>
              </a:r>
            </a:p>
          </p:txBody>
        </p:sp>
        <p:sp>
          <p:nvSpPr>
            <p:cNvPr id="34"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242/137/68</a:t>
              </a:r>
              <a:endParaRPr kumimoji="1" lang="mr-IN" altLang="zh-CN" sz="500" b="1" i="0" u="none" strike="noStrike" kern="1200" cap="none" spc="0" normalizeH="0" baseline="0" noProof="0" dirty="0">
                <a:ln>
                  <a:noFill/>
                </a:ln>
                <a:solidFill>
                  <a:srgbClr val="FFFFFF"/>
                </a:solidFill>
                <a:effectLst/>
                <a:uLnTx/>
                <a:uFillTx/>
                <a:latin typeface="Arial" charset="0"/>
                <a:ea typeface="Arial" charset="0"/>
                <a:cs typeface="Arial" charset="0"/>
              </a:endParaRPr>
            </a:p>
          </p:txBody>
        </p:sp>
        <p:sp>
          <p:nvSpPr>
            <p:cNvPr id="35"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PANTONE 185C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199/0/11  </a:t>
              </a:r>
            </a:p>
          </p:txBody>
        </p:sp>
        <p:sp>
          <p:nvSpPr>
            <p:cNvPr id="36"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公司色</a:t>
              </a:r>
            </a:p>
          </p:txBody>
        </p:sp>
        <p:sp>
          <p:nvSpPr>
            <p:cNvPr id="37"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PANTONE 186C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200/16/46  </a:t>
              </a:r>
            </a:p>
          </p:txBody>
        </p:sp>
        <p:sp>
          <p:nvSpPr>
            <p:cNvPr id="38"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127/0/1</a:t>
              </a:r>
            </a:p>
          </p:txBody>
        </p:sp>
        <p:sp>
          <p:nvSpPr>
            <p:cNvPr id="39"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52/200/0</a:t>
              </a:r>
            </a:p>
          </p:txBody>
        </p:sp>
        <p:sp>
          <p:nvSpPr>
            <p:cNvPr id="40"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48/181/197</a:t>
              </a:r>
            </a:p>
          </p:txBody>
        </p:sp>
        <p:sp>
          <p:nvSpPr>
            <p:cNvPr id="41"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129/193/95</a:t>
              </a:r>
            </a:p>
          </p:txBody>
        </p:sp>
        <p:sp>
          <p:nvSpPr>
            <p:cNvPr id="42"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253/211/81</a:t>
              </a:r>
            </a:p>
          </p:txBody>
        </p:sp>
        <p:sp>
          <p:nvSpPr>
            <p:cNvPr id="43"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86/196/210</a:t>
              </a:r>
            </a:p>
          </p:txBody>
        </p:sp>
        <p:sp>
          <p:nvSpPr>
            <p:cNvPr id="44"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211/57/65</a:t>
              </a:r>
            </a:p>
          </p:txBody>
        </p:sp>
        <p:sp>
          <p:nvSpPr>
            <p:cNvPr id="65"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211/56/89</a:t>
              </a:r>
            </a:p>
          </p:txBody>
        </p:sp>
        <p:sp>
          <p:nvSpPr>
            <p:cNvPr id="66"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221/128/170</a:t>
              </a:r>
            </a:p>
          </p:txBody>
        </p:sp>
        <p:sp>
          <p:nvSpPr>
            <p:cNvPr id="67"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191/128/130</a:t>
              </a:r>
            </a:p>
          </p:txBody>
        </p:sp>
        <p:sp>
          <p:nvSpPr>
            <p:cNvPr id="68"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246/183/140</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69"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176/216/156</a:t>
              </a:r>
            </a:p>
          </p:txBody>
        </p:sp>
        <p:sp>
          <p:nvSpPr>
            <p:cNvPr id="70"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253/227/181</a:t>
              </a:r>
            </a:p>
          </p:txBody>
        </p:sp>
        <p:sp>
          <p:nvSpPr>
            <p:cNvPr id="71"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148/218/226</a:t>
              </a:r>
            </a:p>
          </p:txBody>
        </p:sp>
        <p:sp>
          <p:nvSpPr>
            <p:cNvPr id="72"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226/129/137</a:t>
              </a:r>
            </a:p>
          </p:txBody>
        </p:sp>
        <p:sp>
          <p:nvSpPr>
            <p:cNvPr id="73"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226/129/152</a:t>
              </a:r>
            </a:p>
          </p:txBody>
        </p:sp>
        <p:sp>
          <p:nvSpPr>
            <p:cNvPr id="74"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235/179/204</a:t>
              </a:r>
            </a:p>
          </p:txBody>
        </p:sp>
        <p:sp>
          <p:nvSpPr>
            <p:cNvPr id="75"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216/179/179</a:t>
              </a:r>
            </a:p>
          </p:txBody>
        </p:sp>
        <p:sp>
          <p:nvSpPr>
            <p:cNvPr id="76"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250/211/187</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77"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208/232/196</a:t>
              </a:r>
            </a:p>
          </p:txBody>
        </p:sp>
        <p:sp>
          <p:nvSpPr>
            <p:cNvPr id="78"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254/238/193</a:t>
              </a:r>
            </a:p>
          </p:txBody>
        </p:sp>
        <p:sp>
          <p:nvSpPr>
            <p:cNvPr id="79"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190/23/238</a:t>
              </a:r>
            </a:p>
          </p:txBody>
        </p:sp>
        <p:sp>
          <p:nvSpPr>
            <p:cNvPr id="80"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239/178/184</a:t>
              </a:r>
            </a:p>
          </p:txBody>
        </p:sp>
        <p:sp>
          <p:nvSpPr>
            <p:cNvPr id="81"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238/179/193</a:t>
              </a:r>
            </a:p>
          </p:txBody>
        </p:sp>
        <p:sp>
          <p:nvSpPr>
            <p:cNvPr id="82"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35/24/21</a:t>
              </a:r>
            </a:p>
          </p:txBody>
        </p:sp>
        <p:sp>
          <p:nvSpPr>
            <p:cNvPr id="83"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89/87/87</a:t>
              </a:r>
            </a:p>
          </p:txBody>
        </p:sp>
        <p:sp>
          <p:nvSpPr>
            <p:cNvPr id="84"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137/137/</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a:t>
              </a:r>
            </a:p>
          </p:txBody>
        </p:sp>
        <p:sp>
          <p:nvSpPr>
            <p:cNvPr id="85"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181/181/</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a:t>
              </a:r>
            </a:p>
          </p:txBody>
        </p:sp>
        <p:sp>
          <p:nvSpPr>
            <p:cNvPr id="86"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221/221/</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221</a:t>
              </a:r>
            </a:p>
          </p:txBody>
        </p:sp>
        <p:sp>
          <p:nvSpPr>
            <p:cNvPr id="87"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255/255/</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a:t>
              </a:r>
            </a:p>
          </p:txBody>
        </p:sp>
      </p:grpSp>
    </p:spTree>
    <p:extLst>
      <p:ext uri="{BB962C8B-B14F-4D97-AF65-F5344CB8AC3E}">
        <p14:creationId xmlns:p14="http://schemas.microsoft.com/office/powerpoint/2010/main" val="96846597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642">
          <p15:clr>
            <a:srgbClr val="F26B43"/>
          </p15:clr>
        </p15:guide>
        <p15:guide id="4" pos="7038">
          <p15:clr>
            <a:srgbClr val="F26B43"/>
          </p15:clr>
        </p15:guide>
        <p15:guide id="5" orient="horz" pos="2341">
          <p15:clr>
            <a:srgbClr val="F26B43"/>
          </p15:clr>
        </p15:guide>
        <p15:guide id="6" orient="horz" pos="3906">
          <p15:clr>
            <a:srgbClr val="F26B43"/>
          </p15:clr>
        </p15:guide>
        <p15:guide id="7" orient="horz" pos="1162">
          <p15:clr>
            <a:srgbClr val="F26B43"/>
          </p15:clr>
        </p15:guide>
        <p15:guide id="8" pos="3840">
          <p15:clr>
            <a:srgbClr val="F26B43"/>
          </p15:clr>
        </p15:guide>
        <p15:guide id="9" orient="horz" pos="731">
          <p15:clr>
            <a:srgbClr val="F26B43"/>
          </p15:clr>
        </p15:guide>
        <p15:guide id="10" orient="horz" pos="86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6"/>
          <p:cNvSpPr>
            <a:spLocks noGrp="1" noChangeArrowheads="1"/>
          </p:cNvSpPr>
          <p:nvPr>
            <p:ph type="title"/>
          </p:nvPr>
        </p:nvSpPr>
        <p:spPr bwMode="auto">
          <a:xfrm>
            <a:off x="734131" y="457499"/>
            <a:ext cx="1072603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28" name="Rectangle 57"/>
          <p:cNvSpPr>
            <a:spLocks noGrp="1" noChangeArrowheads="1"/>
          </p:cNvSpPr>
          <p:nvPr>
            <p:ph type="body" idx="1"/>
          </p:nvPr>
        </p:nvSpPr>
        <p:spPr bwMode="auto">
          <a:xfrm>
            <a:off x="731838" y="1484313"/>
            <a:ext cx="10728325"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3"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74" b="0" i="0" u="none" strike="noStrike" kern="1200" cap="none" spc="0" normalizeH="0" baseline="0" noProof="0" dirty="0">
                <a:ln>
                  <a:noFill/>
                </a:ln>
                <a:solidFill>
                  <a:srgbClr val="1D1D1B"/>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24"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kumimoji="0" lang="en-US" sz="974" b="0" i="0" u="none" strike="noStrike" kern="1200" cap="none" spc="0" normalizeH="0" baseline="0" noProof="0" smtClean="0">
                <a:ln>
                  <a:noFill/>
                </a:ln>
                <a:solidFill>
                  <a:srgbClr val="1D1D1B"/>
                </a:solidFill>
                <a:effectLst/>
                <a:uLnTx/>
                <a:uFillTx/>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kumimoji="0" lang="en-US" sz="974" b="0" i="0" u="none" strike="noStrike" kern="1200" cap="none" spc="0" normalizeH="0" baseline="0" noProof="0" dirty="0">
              <a:ln>
                <a:noFill/>
              </a:ln>
              <a:solidFill>
                <a:srgbClr val="1D1D1B"/>
              </a:solidFill>
              <a:effectLst/>
              <a:uLnTx/>
              <a:uFillTx/>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5" name="图片 2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242/137/68</a:t>
              </a:r>
              <a:endParaRPr kumimoji="1" lang="mr-IN" altLang="zh-CN" sz="500" b="1" i="0" u="none" strike="noStrike" kern="1200" cap="none" spc="0" normalizeH="0" baseline="0" noProof="0" dirty="0">
                <a:ln>
                  <a:noFill/>
                </a:ln>
                <a:solidFill>
                  <a:srgbClr val="FFFFFF"/>
                </a:solidFill>
                <a:effectLst/>
                <a:uLnTx/>
                <a:uFillTx/>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PANTONE 185C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prstClr val="black"/>
                  </a:solidFill>
                  <a:effectLst/>
                  <a:uLnTx/>
                  <a:uFillTx/>
                  <a:latin typeface="Microsoft YaHei" panose="020B0503020204020204" pitchFamily="34" charset="-122"/>
                  <a:ea typeface="Microsoft YaHei" panose="020B0503020204020204" pitchFamily="34" charset="-122"/>
                  <a:cs typeface="+mn-cs"/>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PANTONE 186C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44546A"/>
                  </a:solidFill>
                  <a:effectLst/>
                  <a:uLnTx/>
                  <a:uFillTx/>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253/211/81</a:t>
              </a:r>
            </a:p>
          </p:txBody>
        </p:sp>
        <p:sp>
          <p:nvSpPr>
            <p:cNvPr id="6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86/196/210</a:t>
              </a:r>
            </a:p>
          </p:txBody>
        </p:sp>
        <p:sp>
          <p:nvSpPr>
            <p:cNvPr id="6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211/57/65</a:t>
              </a:r>
            </a:p>
          </p:txBody>
        </p:sp>
        <p:sp>
          <p:nvSpPr>
            <p:cNvPr id="6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211/56/89</a:t>
              </a:r>
            </a:p>
          </p:txBody>
        </p:sp>
        <p:sp>
          <p:nvSpPr>
            <p:cNvPr id="6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221/128/170</a:t>
              </a:r>
            </a:p>
          </p:txBody>
        </p:sp>
        <p:sp>
          <p:nvSpPr>
            <p:cNvPr id="6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191/128/130</a:t>
              </a:r>
            </a:p>
          </p:txBody>
        </p:sp>
        <p:sp>
          <p:nvSpPr>
            <p:cNvPr id="7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246/183/140</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7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176/216/156</a:t>
              </a:r>
            </a:p>
          </p:txBody>
        </p:sp>
        <p:sp>
          <p:nvSpPr>
            <p:cNvPr id="7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253/227/181</a:t>
              </a:r>
            </a:p>
          </p:txBody>
        </p:sp>
        <p:sp>
          <p:nvSpPr>
            <p:cNvPr id="7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148/218/226</a:t>
              </a:r>
            </a:p>
          </p:txBody>
        </p:sp>
        <p:sp>
          <p:nvSpPr>
            <p:cNvPr id="7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226/129/137</a:t>
              </a:r>
            </a:p>
          </p:txBody>
        </p:sp>
        <p:sp>
          <p:nvSpPr>
            <p:cNvPr id="7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226/129/152</a:t>
              </a:r>
            </a:p>
          </p:txBody>
        </p:sp>
        <p:sp>
          <p:nvSpPr>
            <p:cNvPr id="7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235/179/204</a:t>
              </a:r>
            </a:p>
          </p:txBody>
        </p:sp>
        <p:sp>
          <p:nvSpPr>
            <p:cNvPr id="7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216/179/179</a:t>
              </a:r>
            </a:p>
          </p:txBody>
        </p:sp>
        <p:sp>
          <p:nvSpPr>
            <p:cNvPr id="7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250/211/187</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7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208/232/196</a:t>
              </a:r>
            </a:p>
          </p:txBody>
        </p:sp>
        <p:sp>
          <p:nvSpPr>
            <p:cNvPr id="8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254/238/193</a:t>
              </a:r>
            </a:p>
          </p:txBody>
        </p:sp>
        <p:sp>
          <p:nvSpPr>
            <p:cNvPr id="8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190/23/238</a:t>
              </a:r>
            </a:p>
          </p:txBody>
        </p:sp>
        <p:sp>
          <p:nvSpPr>
            <p:cNvPr id="8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239/178/184</a:t>
              </a:r>
            </a:p>
          </p:txBody>
        </p:sp>
        <p:sp>
          <p:nvSpPr>
            <p:cNvPr id="8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238/179/193</a:t>
              </a:r>
            </a:p>
          </p:txBody>
        </p:sp>
        <p:sp>
          <p:nvSpPr>
            <p:cNvPr id="8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35/24/21</a:t>
              </a:r>
            </a:p>
          </p:txBody>
        </p:sp>
        <p:sp>
          <p:nvSpPr>
            <p:cNvPr id="8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89/87/87</a:t>
              </a:r>
            </a:p>
          </p:txBody>
        </p:sp>
        <p:sp>
          <p:nvSpPr>
            <p:cNvPr id="8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137/137/</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a:t>
              </a:r>
            </a:p>
          </p:txBody>
        </p:sp>
        <p:sp>
          <p:nvSpPr>
            <p:cNvPr id="8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181/181/</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a:t>
              </a:r>
            </a:p>
          </p:txBody>
        </p:sp>
        <p:sp>
          <p:nvSpPr>
            <p:cNvPr id="8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221/221/</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221</a:t>
              </a:r>
            </a:p>
          </p:txBody>
        </p:sp>
        <p:sp>
          <p:nvSpPr>
            <p:cNvPr id="8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255/255/</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a:t>
              </a:r>
            </a:p>
          </p:txBody>
        </p:sp>
      </p:grpSp>
    </p:spTree>
    <p:extLst>
      <p:ext uri="{BB962C8B-B14F-4D97-AF65-F5344CB8AC3E}">
        <p14:creationId xmlns:p14="http://schemas.microsoft.com/office/powerpoint/2010/main" val="318578508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219">
          <p15:clr>
            <a:srgbClr val="F26B43"/>
          </p15:clr>
        </p15:guide>
        <p15:guide id="3" orient="horz" pos="278">
          <p15:clr>
            <a:srgbClr val="F26B43"/>
          </p15:clr>
        </p15:guide>
        <p15:guide id="4" orient="horz" pos="3906">
          <p15:clr>
            <a:srgbClr val="F26B43"/>
          </p15:clr>
        </p15:guide>
        <p15:guide id="6" pos="3840">
          <p15:clr>
            <a:srgbClr val="F26B43"/>
          </p15:clr>
        </p15:guide>
        <p15:guide id="7" pos="461">
          <p15:clr>
            <a:srgbClr val="F26B43"/>
          </p15:clr>
        </p15:guide>
        <p15:guide id="8"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grpSp>
        <p:nvGrpSpPr>
          <p:cNvPr id="29"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1" y="2625389"/>
            <a:ext cx="1963323" cy="4233515"/>
            <a:chOff x="5343885" y="-48857"/>
            <a:chExt cx="3263586" cy="7037279"/>
          </a:xfrm>
        </p:grpSpPr>
        <p:sp>
          <p:nvSpPr>
            <p:cNvPr id="30"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196/0/84</a:t>
              </a:r>
            </a:p>
          </p:txBody>
        </p:sp>
        <p:sp>
          <p:nvSpPr>
            <p:cNvPr id="31"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rPr>
                <a:t>公司辅助色</a:t>
              </a:r>
            </a:p>
          </p:txBody>
        </p:sp>
        <p:sp>
          <p:nvSpPr>
            <p:cNvPr id="32"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203/55/120</a:t>
              </a:r>
            </a:p>
          </p:txBody>
        </p:sp>
        <p:sp>
          <p:nvSpPr>
            <p:cNvPr id="33"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237/109/0</a:t>
              </a:r>
            </a:p>
          </p:txBody>
        </p:sp>
        <p:sp>
          <p:nvSpPr>
            <p:cNvPr id="34"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153/54/54</a:t>
              </a:r>
            </a:p>
          </p:txBody>
        </p:sp>
        <p:sp>
          <p:nvSpPr>
            <p:cNvPr id="35"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98/178/48</a:t>
              </a:r>
            </a:p>
          </p:txBody>
        </p:sp>
        <p:sp>
          <p:nvSpPr>
            <p:cNvPr id="36"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242/137/68</a:t>
              </a:r>
              <a:endParaRPr kumimoji="1" lang="mr-IN" altLang="zh-CN" sz="500" b="1" i="0" u="none" strike="noStrike" kern="1200" cap="none" spc="0" normalizeH="0" baseline="0" noProof="0" dirty="0">
                <a:ln>
                  <a:noFill/>
                </a:ln>
                <a:solidFill>
                  <a:srgbClr val="FFFFFF"/>
                </a:solidFill>
                <a:effectLst/>
                <a:uLnTx/>
                <a:uFillTx/>
                <a:latin typeface="Arial" charset="0"/>
                <a:ea typeface="Arial" charset="0"/>
                <a:cs typeface="Arial" charset="0"/>
              </a:endParaRPr>
            </a:p>
          </p:txBody>
        </p:sp>
        <p:sp>
          <p:nvSpPr>
            <p:cNvPr id="37"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PANTONE 185C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199/0/11  </a:t>
              </a:r>
            </a:p>
          </p:txBody>
        </p:sp>
        <p:sp>
          <p:nvSpPr>
            <p:cNvPr id="38"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800" b="0" i="0" u="none" strike="noStrike" kern="1200" cap="none" spc="0" normalizeH="0" baseline="0" noProof="0" dirty="0">
                  <a:ln>
                    <a:noFill/>
                  </a:ln>
                  <a:solidFill>
                    <a:srgbClr val="1D1D1A"/>
                  </a:solidFill>
                  <a:effectLst/>
                  <a:uLnTx/>
                  <a:uFillTx/>
                  <a:latin typeface="Microsoft YaHei" panose="020B0503020204020204" pitchFamily="34" charset="-122"/>
                  <a:ea typeface="Microsoft YaHei" panose="020B0503020204020204" pitchFamily="34" charset="-122"/>
                  <a:cs typeface="+mn-cs"/>
                </a:rPr>
                <a:t>公司色</a:t>
              </a:r>
            </a:p>
          </p:txBody>
        </p:sp>
        <p:sp>
          <p:nvSpPr>
            <p:cNvPr id="39"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PANTONE 186C</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200/16/46  </a:t>
              </a:r>
            </a:p>
          </p:txBody>
        </p:sp>
        <p:sp>
          <p:nvSpPr>
            <p:cNvPr id="40"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127/0/1</a:t>
              </a:r>
            </a:p>
          </p:txBody>
        </p:sp>
        <p:sp>
          <p:nvSpPr>
            <p:cNvPr id="41"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52/200/0</a:t>
              </a:r>
            </a:p>
          </p:txBody>
        </p:sp>
        <p:sp>
          <p:nvSpPr>
            <p:cNvPr id="42"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48/181/197</a:t>
              </a:r>
            </a:p>
          </p:txBody>
        </p:sp>
        <p:sp>
          <p:nvSpPr>
            <p:cNvPr id="43" name="矩形 13">
              <a:extLst>
                <a:ext uri="{FF2B5EF4-FFF2-40B4-BE49-F238E27FC236}">
                  <a16:creationId xmlns:a16="http://schemas.microsoft.com/office/drawing/2014/main" id="{371A8520-F934-304C-B57F-B49F768694E2}"/>
                </a:ext>
              </a:extLst>
            </p:cNvPr>
            <p:cNvSpPr/>
            <p:nvPr userDrawn="1"/>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129/193/95</a:t>
              </a:r>
            </a:p>
          </p:txBody>
        </p:sp>
        <p:sp>
          <p:nvSpPr>
            <p:cNvPr id="44" name="矩形 13">
              <a:extLst>
                <a:ext uri="{FF2B5EF4-FFF2-40B4-BE49-F238E27FC236}">
                  <a16:creationId xmlns:a16="http://schemas.microsoft.com/office/drawing/2014/main" id="{B83004D7-279B-C14E-9FCF-870FA1B74FDF}"/>
                </a:ext>
              </a:extLst>
            </p:cNvPr>
            <p:cNvSpPr/>
            <p:nvPr userDrawn="1"/>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253/211/81</a:t>
              </a:r>
            </a:p>
          </p:txBody>
        </p:sp>
        <p:sp>
          <p:nvSpPr>
            <p:cNvPr id="45" name="矩形 13">
              <a:extLst>
                <a:ext uri="{FF2B5EF4-FFF2-40B4-BE49-F238E27FC236}">
                  <a16:creationId xmlns:a16="http://schemas.microsoft.com/office/drawing/2014/main" id="{99635968-4E69-CC41-9D78-6DF253FE3035}"/>
                </a:ext>
              </a:extLst>
            </p:cNvPr>
            <p:cNvSpPr/>
            <p:nvPr userDrawn="1"/>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86/196/210</a:t>
              </a:r>
            </a:p>
          </p:txBody>
        </p:sp>
        <p:sp>
          <p:nvSpPr>
            <p:cNvPr id="46"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211/57/65</a:t>
              </a:r>
            </a:p>
          </p:txBody>
        </p:sp>
        <p:sp>
          <p:nvSpPr>
            <p:cNvPr id="47"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211/56/89</a:t>
              </a:r>
            </a:p>
          </p:txBody>
        </p:sp>
        <p:sp>
          <p:nvSpPr>
            <p:cNvPr id="48"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221/128/170</a:t>
              </a:r>
            </a:p>
          </p:txBody>
        </p:sp>
        <p:sp>
          <p:nvSpPr>
            <p:cNvPr id="49"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191/128/130</a:t>
              </a:r>
            </a:p>
          </p:txBody>
        </p:sp>
        <p:sp>
          <p:nvSpPr>
            <p:cNvPr id="50"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246/183/140</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51"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176/216/156</a:t>
              </a:r>
            </a:p>
          </p:txBody>
        </p:sp>
        <p:sp>
          <p:nvSpPr>
            <p:cNvPr id="52"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253/227/181</a:t>
              </a:r>
            </a:p>
          </p:txBody>
        </p:sp>
        <p:sp>
          <p:nvSpPr>
            <p:cNvPr id="53"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148/218/226</a:t>
              </a:r>
            </a:p>
          </p:txBody>
        </p:sp>
        <p:sp>
          <p:nvSpPr>
            <p:cNvPr id="54"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226/129/137</a:t>
              </a:r>
            </a:p>
          </p:txBody>
        </p:sp>
        <p:sp>
          <p:nvSpPr>
            <p:cNvPr id="55"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226/129/152</a:t>
              </a:r>
            </a:p>
          </p:txBody>
        </p:sp>
        <p:sp>
          <p:nvSpPr>
            <p:cNvPr id="56"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235/179/204</a:t>
              </a:r>
            </a:p>
          </p:txBody>
        </p:sp>
        <p:sp>
          <p:nvSpPr>
            <p:cNvPr id="57"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216/179/179</a:t>
              </a:r>
            </a:p>
          </p:txBody>
        </p:sp>
        <p:sp>
          <p:nvSpPr>
            <p:cNvPr id="58" name="矩形 13">
              <a:extLst>
                <a:ext uri="{FF2B5EF4-FFF2-40B4-BE49-F238E27FC236}">
                  <a16:creationId xmlns:a16="http://schemas.microsoft.com/office/drawing/2014/main" id="{20725C9F-31AE-DB44-B70A-B4ECDEC0BC00}"/>
                </a:ext>
              </a:extLst>
            </p:cNvPr>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250/211/187</a:t>
              </a:r>
              <a:endParaRPr kumimoji="1" lang="mr-IN" altLang="zh-CN" sz="500" b="1" i="0" u="none" strike="noStrike" kern="1200" cap="none" spc="0" normalizeH="0" baseline="0" noProof="0" dirty="0">
                <a:ln>
                  <a:noFill/>
                </a:ln>
                <a:solidFill>
                  <a:srgbClr val="595757"/>
                </a:solidFill>
                <a:effectLst/>
                <a:uLnTx/>
                <a:uFillTx/>
                <a:latin typeface="Arial" charset="0"/>
                <a:ea typeface="Arial" charset="0"/>
                <a:cs typeface="Arial" charset="0"/>
              </a:endParaRPr>
            </a:p>
          </p:txBody>
        </p:sp>
        <p:sp>
          <p:nvSpPr>
            <p:cNvPr id="59" name="矩形 13">
              <a:extLst>
                <a:ext uri="{FF2B5EF4-FFF2-40B4-BE49-F238E27FC236}">
                  <a16:creationId xmlns:a16="http://schemas.microsoft.com/office/drawing/2014/main" id="{AC5BCC27-B68D-0743-8E0B-E25F8D01C3A4}"/>
                </a:ext>
              </a:extLst>
            </p:cNvPr>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208/232/196</a:t>
              </a:r>
            </a:p>
          </p:txBody>
        </p:sp>
        <p:sp>
          <p:nvSpPr>
            <p:cNvPr id="60" name="矩形 13">
              <a:extLst>
                <a:ext uri="{FF2B5EF4-FFF2-40B4-BE49-F238E27FC236}">
                  <a16:creationId xmlns:a16="http://schemas.microsoft.com/office/drawing/2014/main" id="{51C2E83A-C975-6945-B2FD-5B22BBB53DB7}"/>
                </a:ext>
              </a:extLst>
            </p:cNvPr>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254/238/193</a:t>
              </a:r>
            </a:p>
          </p:txBody>
        </p:sp>
        <p:sp>
          <p:nvSpPr>
            <p:cNvPr id="61" name="矩形 13">
              <a:extLst>
                <a:ext uri="{FF2B5EF4-FFF2-40B4-BE49-F238E27FC236}">
                  <a16:creationId xmlns:a16="http://schemas.microsoft.com/office/drawing/2014/main" id="{BEE9A95F-6965-354F-A2C7-2E8C81DDA52F}"/>
                </a:ext>
              </a:extLst>
            </p:cNvPr>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190/23/238</a:t>
              </a:r>
            </a:p>
          </p:txBody>
        </p:sp>
        <p:sp>
          <p:nvSpPr>
            <p:cNvPr id="62"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239/178/184</a:t>
              </a:r>
            </a:p>
          </p:txBody>
        </p:sp>
        <p:sp>
          <p:nvSpPr>
            <p:cNvPr id="63"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238/179/193</a:t>
              </a:r>
            </a:p>
          </p:txBody>
        </p:sp>
        <p:sp>
          <p:nvSpPr>
            <p:cNvPr id="64"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35/24/21</a:t>
              </a:r>
            </a:p>
          </p:txBody>
        </p:sp>
        <p:sp>
          <p:nvSpPr>
            <p:cNvPr id="65"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 </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89/87/87</a:t>
              </a:r>
            </a:p>
          </p:txBody>
        </p:sp>
        <p:sp>
          <p:nvSpPr>
            <p:cNvPr id="66" name="矩形 13">
              <a:extLst>
                <a:ext uri="{FF2B5EF4-FFF2-40B4-BE49-F238E27FC236}">
                  <a16:creationId xmlns:a16="http://schemas.microsoft.com/office/drawing/2014/main" id="{0B0545C9-147F-584F-80D2-EF13876D7D33}"/>
                </a:ext>
              </a:extLst>
            </p:cNvPr>
            <p:cNvSpPr/>
            <p:nvPr userDrawn="1"/>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137/137/</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137</a:t>
              </a:r>
            </a:p>
          </p:txBody>
        </p:sp>
        <p:sp>
          <p:nvSpPr>
            <p:cNvPr id="67" name="矩形 13">
              <a:extLst>
                <a:ext uri="{FF2B5EF4-FFF2-40B4-BE49-F238E27FC236}">
                  <a16:creationId xmlns:a16="http://schemas.microsoft.com/office/drawing/2014/main" id="{44FD0A0B-0D45-3340-A523-465AC24134BF}"/>
                </a:ext>
              </a:extLst>
            </p:cNvPr>
            <p:cNvSpPr/>
            <p:nvPr userDrawn="1"/>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181/181/</a:t>
              </a:r>
              <a:b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FFFFFF"/>
                  </a:solidFill>
                  <a:effectLst/>
                  <a:uLnTx/>
                  <a:uFillTx/>
                  <a:latin typeface="Arial" charset="0"/>
                  <a:ea typeface="Arial" charset="0"/>
                  <a:cs typeface="Arial" charset="0"/>
                </a:rPr>
                <a:t>181</a:t>
              </a:r>
            </a:p>
          </p:txBody>
        </p:sp>
        <p:sp>
          <p:nvSpPr>
            <p:cNvPr id="68" name="矩形 13">
              <a:extLst>
                <a:ext uri="{FF2B5EF4-FFF2-40B4-BE49-F238E27FC236}">
                  <a16:creationId xmlns:a16="http://schemas.microsoft.com/office/drawing/2014/main" id="{2C404A07-276B-3648-BB25-4EDB5905448C}"/>
                </a:ext>
              </a:extLst>
            </p:cNvPr>
            <p:cNvSpPr/>
            <p:nvPr userDrawn="1"/>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 221/221/</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221</a:t>
              </a:r>
            </a:p>
          </p:txBody>
        </p:sp>
        <p:sp>
          <p:nvSpPr>
            <p:cNvPr id="69" name="矩形 13">
              <a:extLst>
                <a:ext uri="{FF2B5EF4-FFF2-40B4-BE49-F238E27FC236}">
                  <a16:creationId xmlns:a16="http://schemas.microsoft.com/office/drawing/2014/main" id="{72B0F29C-A346-8946-9B8E-8F1B9DFF7AD0}"/>
                </a:ext>
              </a:extLst>
            </p:cNvPr>
            <p:cNvSpPr/>
            <p:nvPr userDrawn="1"/>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RGB</a:t>
              </a:r>
            </a:p>
            <a:p>
              <a:pPr marL="0" marR="0" lvl="0" indent="0" algn="ctr" defTabSz="914400" rtl="0" eaLnBrk="1" fontAlgn="auto" latinLnBrk="0" hangingPunct="1">
                <a:lnSpc>
                  <a:spcPts val="620"/>
                </a:lnSpc>
                <a:spcBef>
                  <a:spcPts val="0"/>
                </a:spcBef>
                <a:spcAft>
                  <a:spcPts val="0"/>
                </a:spcAft>
                <a:buClrTx/>
                <a:buSzTx/>
                <a:buFontTx/>
                <a:buNone/>
                <a:tabLst/>
                <a:defRPr/>
              </a:pP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255/255/</a:t>
              </a:r>
              <a:b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br>
              <a:r>
                <a:rPr kumimoji="1" lang="en-US" altLang="zh-CN" sz="500" b="1" i="0" u="none" strike="noStrike" kern="1200" cap="none" spc="0" normalizeH="0" baseline="0" noProof="0" dirty="0">
                  <a:ln>
                    <a:noFill/>
                  </a:ln>
                  <a:solidFill>
                    <a:srgbClr val="595757"/>
                  </a:solidFill>
                  <a:effectLst/>
                  <a:uLnTx/>
                  <a:uFillTx/>
                  <a:latin typeface="Arial" charset="0"/>
                  <a:ea typeface="Arial" charset="0"/>
                  <a:cs typeface="Arial" charset="0"/>
                </a:rPr>
                <a:t>255</a:t>
              </a:r>
            </a:p>
          </p:txBody>
        </p:sp>
      </p:grpSp>
      <p:sp>
        <p:nvSpPr>
          <p:cNvPr id="70"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1"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1065"/>
              </a:lnSpc>
              <a:spcBef>
                <a:spcPts val="1000"/>
              </a:spcBef>
              <a:spcAft>
                <a:spcPts val="0"/>
              </a:spcAft>
              <a:buClrTx/>
              <a:buSzTx/>
              <a:buFont typeface="Arial" panose="020B0604020202020204" pitchFamily="34" charset="0"/>
              <a:buNone/>
              <a:tabLst/>
              <a:defRPr/>
            </a:pPr>
            <a:r>
              <a:rPr kumimoji="1" lang="en-US" altLang="zh-CN" sz="850" b="1"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mn-cs"/>
              </a:rPr>
              <a:t>Copyright©2020 Huawei Technologies Co., Ltd.</a:t>
            </a:r>
            <a:br>
              <a:rPr kumimoji="1" lang="en-US" altLang="zh-CN" sz="850" b="1"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mn-cs"/>
              </a:rPr>
            </a:br>
            <a:r>
              <a:rPr kumimoji="1" lang="en-US" altLang="zh-CN" sz="850" b="1"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mn-cs"/>
              </a:rPr>
              <a:t>All Rights Reserved.</a:t>
            </a:r>
            <a:br>
              <a:rPr kumimoji="1" lang="en-US" altLang="zh-CN" sz="779"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mn-cs"/>
              </a:rPr>
            </a:br>
            <a:br>
              <a:rPr kumimoji="1" lang="en-US" altLang="zh-CN" sz="779"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mn-cs"/>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The information in this document may contain predictive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statements including, without limitation, statements regarding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the future financial and operating results, future product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portfolio, new technology, etc. There are a number of factors that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could cause actual results and developments to differ materially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from those expressed or implied in the predictive statements.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Therefore, such information is provided for reference purpose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only and constitutes neither an offer nor an acceptance. Huawei </a:t>
            </a:r>
            <a:b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85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may change the information at any time without notice. </a:t>
            </a:r>
          </a:p>
          <a:p>
            <a:pPr marL="0" marR="0" lvl="0" indent="0" algn="l" defTabSz="914400" rtl="0" eaLnBrk="1" fontAlgn="auto" latinLnBrk="0" hangingPunct="1">
              <a:lnSpc>
                <a:spcPts val="1065"/>
              </a:lnSpc>
              <a:spcBef>
                <a:spcPts val="1000"/>
              </a:spcBef>
              <a:spcAft>
                <a:spcPts val="0"/>
              </a:spcAft>
              <a:buClrTx/>
              <a:buSzTx/>
              <a:buFont typeface="Arial" panose="020B0604020202020204" pitchFamily="34" charset="0"/>
              <a:buNone/>
              <a:tabLst/>
              <a:defRPr/>
            </a:pPr>
            <a:endParaRPr kumimoji="1" lang="zh-CN" altLang="en-US" sz="779"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mn-cs"/>
            </a:endParaRPr>
          </a:p>
        </p:txBody>
      </p:sp>
      <p:sp>
        <p:nvSpPr>
          <p:cNvPr id="72"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ts val="1681"/>
              </a:lnSpc>
              <a:spcBef>
                <a:spcPts val="0"/>
              </a:spcBef>
              <a:spcAft>
                <a:spcPts val="0"/>
              </a:spcAft>
              <a:buClrTx/>
              <a:buSzTx/>
              <a:buFont typeface="Arial" panose="020B0604020202020204" pitchFamily="34" charset="0"/>
              <a:buNone/>
              <a:tabLst/>
              <a:defRPr/>
            </a:pPr>
            <a:r>
              <a:rPr kumimoji="1" lang="zh-CN" altLang="en-US" sz="1300" b="0" i="0" u="none" strike="noStrike" kern="1200" cap="none" spc="0" normalizeH="0" baseline="0" noProof="0" dirty="0">
                <a:ln>
                  <a:noFill/>
                </a:ln>
                <a:solidFill>
                  <a:srgbClr val="1D1D1B"/>
                </a:solidFill>
                <a:effectLst/>
                <a:uLnTx/>
                <a:uFillTx/>
                <a:latin typeface="Microsoft YaHei" charset="-122"/>
                <a:ea typeface="Microsoft YaHei" charset="-122"/>
                <a:cs typeface="Microsoft YaHei" charset="-122"/>
              </a:rPr>
              <a:t>把数字世界带入每个人、每个家庭、</a:t>
            </a:r>
            <a:br>
              <a:rPr kumimoji="1" lang="en-US" altLang="zh-CN" sz="1300" b="0" i="0" u="none" strike="noStrike" kern="1200" cap="none" spc="0" normalizeH="0" baseline="0" noProof="0" dirty="0">
                <a:ln>
                  <a:noFill/>
                </a:ln>
                <a:solidFill>
                  <a:srgbClr val="1D1D1B"/>
                </a:solidFill>
                <a:effectLst/>
                <a:uLnTx/>
                <a:uFillTx/>
                <a:latin typeface="Microsoft YaHei" charset="-122"/>
                <a:ea typeface="Microsoft YaHei" charset="-122"/>
                <a:cs typeface="Microsoft YaHei" charset="-122"/>
              </a:rPr>
            </a:br>
            <a:r>
              <a:rPr kumimoji="1" lang="zh-CN" altLang="en-US" sz="1300" b="0" i="0" u="none" strike="noStrike" kern="1200" cap="none" spc="0" normalizeH="0" baseline="0" noProof="0" dirty="0">
                <a:ln>
                  <a:noFill/>
                </a:ln>
                <a:solidFill>
                  <a:srgbClr val="1D1D1B"/>
                </a:solidFill>
                <a:effectLst/>
                <a:uLnTx/>
                <a:uFillTx/>
                <a:latin typeface="Microsoft YaHei" charset="-122"/>
                <a:ea typeface="Microsoft YaHei" charset="-122"/>
                <a:cs typeface="Microsoft YaHei" charset="-122"/>
              </a:rPr>
              <a:t>每个组织，构建万物互联的智能世界。</a:t>
            </a:r>
          </a:p>
        </p:txBody>
      </p:sp>
      <p:sp>
        <p:nvSpPr>
          <p:cNvPr id="73"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ts val="1294"/>
              </a:lnSpc>
              <a:spcBef>
                <a:spcPts val="1000"/>
              </a:spcBef>
              <a:spcAft>
                <a:spcPts val="0"/>
              </a:spcAft>
              <a:buClrTx/>
              <a:buSzTx/>
              <a:buFont typeface="Arial" panose="020B0604020202020204" pitchFamily="34" charset="0"/>
              <a:buNone/>
              <a:tabLst/>
              <a:defRPr/>
            </a:pPr>
            <a:r>
              <a:rPr kumimoji="1" lang="en-US" altLang="zh-CN" sz="120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Bring digital to every person, home, and </a:t>
            </a:r>
            <a:br>
              <a:rPr kumimoji="1" lang="en-US" altLang="zh-CN" sz="120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120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organization for a fully connected, </a:t>
            </a:r>
            <a:br>
              <a:rPr kumimoji="1" lang="en-US" altLang="zh-CN" sz="120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br>
            <a:r>
              <a:rPr kumimoji="1" lang="en-US" altLang="zh-CN" sz="1200" b="0" i="0" u="none" strike="noStrike" kern="1200" cap="none" spc="0" normalizeH="0" baseline="0" noProof="0" dirty="0">
                <a:ln>
                  <a:noFill/>
                </a:ln>
                <a:solidFill>
                  <a:srgbClr val="1D1D1B"/>
                </a:solidFill>
                <a:effectLst/>
                <a:uLnTx/>
                <a:uFillTx/>
                <a:latin typeface="Arial" panose="020B0604020202020204"/>
                <a:ea typeface="Microsoft YaHei" panose="020B0503020204020204" pitchFamily="34" charset="-122"/>
                <a:cs typeface="Arial" panose="020B0604020202020204" pitchFamily="34" charset="0"/>
              </a:rPr>
              <a:t>intelligent world.</a:t>
            </a:r>
            <a:endParaRPr kumimoji="1" lang="zh-CN" altLang="en-US" sz="1200" b="0" i="0" u="none" strike="noStrike" kern="1200" cap="none" spc="0" normalizeH="0" baseline="0" noProof="0" dirty="0">
              <a:ln>
                <a:noFill/>
              </a:ln>
              <a:solidFill>
                <a:srgbClr val="1D1D1B"/>
              </a:solidFill>
              <a:effectLst/>
              <a:uLnTx/>
              <a:uFillTx/>
              <a:latin typeface="Arial" panose="020B0604020202020204"/>
              <a:ea typeface="Microsoft YaHei" charset="-122"/>
              <a:cs typeface="Microsoft YaHei" charset="-122"/>
            </a:endParaRPr>
          </a:p>
        </p:txBody>
      </p:sp>
      <p:pic>
        <p:nvPicPr>
          <p:cNvPr id="74" name="图片 7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2036989062"/>
      </p:ext>
    </p:extLst>
  </p:cSld>
  <p:clrMap bg1="lt1" tx1="dk1" bg2="lt2" tx2="dk2" accent1="accent1" accent2="accent2" accent3="accent3" accent4="accent4" accent5="accent5" accent6="accent6" hlink="hlink" folHlink="folHlink"/>
  <p:sldLayoutIdLst>
    <p:sldLayoutId id="2147483687"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p15:clr>
            <a:srgbClr val="F26B43"/>
          </p15:clr>
        </p15:guide>
        <p15:guide id="4" pos="71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hyperlink" Target="https://google.github.io/googletest/reference/testing.html#TestWithParam" TargetMode="External"/><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3B5FD-2009-4640-996C-8154B265DC65}"/>
              </a:ext>
            </a:extLst>
          </p:cNvPr>
          <p:cNvSpPr>
            <a:spLocks noGrp="1"/>
          </p:cNvSpPr>
          <p:nvPr>
            <p:ph type="ctrTitle"/>
          </p:nvPr>
        </p:nvSpPr>
        <p:spPr/>
        <p:txBody>
          <a:bodyPr/>
          <a:lstStyle/>
          <a:p>
            <a:r>
              <a:rPr lang="en-US" altLang="zh-CN" dirty="0"/>
              <a:t>C++</a:t>
            </a:r>
            <a:r>
              <a:rPr lang="zh-CN" altLang="en-US" dirty="0"/>
              <a:t>企业软件开发实践</a:t>
            </a:r>
          </a:p>
        </p:txBody>
      </p:sp>
      <p:sp>
        <p:nvSpPr>
          <p:cNvPr id="3" name="文本占位符 2">
            <a:extLst>
              <a:ext uri="{FF2B5EF4-FFF2-40B4-BE49-F238E27FC236}">
                <a16:creationId xmlns:a16="http://schemas.microsoft.com/office/drawing/2014/main" id="{DA08AAE8-FA30-4269-A5D7-3C259C54F457}"/>
              </a:ext>
            </a:extLst>
          </p:cNvPr>
          <p:cNvSpPr>
            <a:spLocks noGrp="1"/>
          </p:cNvSpPr>
          <p:nvPr>
            <p:ph type="body" sz="quarter" idx="10"/>
          </p:nvPr>
        </p:nvSpPr>
        <p:spPr>
          <a:xfrm>
            <a:off x="916561" y="1949372"/>
            <a:ext cx="8125840" cy="494025"/>
          </a:xfrm>
        </p:spPr>
        <p:txBody>
          <a:bodyPr/>
          <a:lstStyle/>
          <a:p>
            <a:r>
              <a:rPr lang="zh-CN" altLang="en-US" sz="2200" dirty="0">
                <a:latin typeface="方正兰亭黑简体" panose="02000000000000000000" pitchFamily="2" charset="-122"/>
              </a:rPr>
              <a:t>实验</a:t>
            </a:r>
            <a:r>
              <a:rPr lang="en-US" altLang="zh-CN" sz="2200" dirty="0">
                <a:latin typeface="方正兰亭黑简体" panose="02000000000000000000" pitchFamily="2" charset="-122"/>
              </a:rPr>
              <a:t>4-</a:t>
            </a:r>
            <a:r>
              <a:rPr lang="zh-CN" altLang="en-US" sz="2200" dirty="0">
                <a:latin typeface="方正兰亭黑简体" panose="02000000000000000000" pitchFamily="2" charset="-122"/>
              </a:rPr>
              <a:t>综合实战</a:t>
            </a:r>
          </a:p>
          <a:p>
            <a:endParaRPr lang="zh-CN" altLang="en-US" dirty="0"/>
          </a:p>
        </p:txBody>
      </p:sp>
    </p:spTree>
    <p:extLst>
      <p:ext uri="{BB962C8B-B14F-4D97-AF65-F5344CB8AC3E}">
        <p14:creationId xmlns:p14="http://schemas.microsoft.com/office/powerpoint/2010/main" val="150199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4EAE05-0B0D-4407-8BF6-736706173D64}"/>
              </a:ext>
            </a:extLst>
          </p:cNvPr>
          <p:cNvSpPr>
            <a:spLocks noGrp="1"/>
          </p:cNvSpPr>
          <p:nvPr>
            <p:ph type="title"/>
          </p:nvPr>
        </p:nvSpPr>
        <p:spPr/>
        <p:txBody>
          <a:bodyPr/>
          <a:lstStyle/>
          <a:p>
            <a:r>
              <a:rPr lang="zh-CN" altLang="en-US" dirty="0"/>
              <a:t>实验</a:t>
            </a:r>
            <a:r>
              <a:rPr lang="en-US" altLang="zh-CN" dirty="0"/>
              <a:t>3</a:t>
            </a:r>
            <a:r>
              <a:rPr lang="zh-CN" altLang="en-US" dirty="0"/>
              <a:t>回顾：表驱动添加</a:t>
            </a:r>
            <a:r>
              <a:rPr lang="en-US" altLang="zh-CN" dirty="0"/>
              <a:t>B</a:t>
            </a:r>
            <a:r>
              <a:rPr lang="zh-CN" altLang="en-US" dirty="0"/>
              <a:t>指令对象映射</a:t>
            </a:r>
          </a:p>
        </p:txBody>
      </p:sp>
      <p:sp>
        <p:nvSpPr>
          <p:cNvPr id="4" name="文本框 3">
            <a:extLst>
              <a:ext uri="{FF2B5EF4-FFF2-40B4-BE49-F238E27FC236}">
                <a16:creationId xmlns:a16="http://schemas.microsoft.com/office/drawing/2014/main" id="{785CB046-0BB3-4FD2-B89F-8F2AE9E0D7B0}"/>
              </a:ext>
            </a:extLst>
          </p:cNvPr>
          <p:cNvSpPr txBox="1"/>
          <p:nvPr/>
        </p:nvSpPr>
        <p:spPr>
          <a:xfrm>
            <a:off x="731837" y="1188788"/>
            <a:ext cx="10816695" cy="4524315"/>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ExecutorImpl</a:t>
            </a:r>
            <a:r>
              <a:rPr lang="en-US" altLang="zh-CN" sz="1600" b="0" dirty="0">
                <a:solidFill>
                  <a:srgbClr val="777777"/>
                </a:solidFill>
                <a:effectLst/>
              </a:rPr>
              <a:t>::</a:t>
            </a:r>
            <a:r>
              <a:rPr lang="en-US" altLang="zh-CN" sz="1600" b="1" dirty="0">
                <a:solidFill>
                  <a:srgbClr val="AA3731"/>
                </a:solidFill>
                <a:effectLst/>
              </a:rPr>
              <a:t>Execute</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7A3E9D"/>
                </a:solidFill>
                <a:effectLst/>
              </a:rPr>
              <a:t>unordered_map</a:t>
            </a:r>
            <a:r>
              <a:rPr lang="en-US" altLang="zh-CN" sz="1600" b="0" dirty="0">
                <a:solidFill>
                  <a:srgbClr val="777777"/>
                </a:solidFill>
                <a:effectLst/>
              </a:rPr>
              <a:t>&lt;</a:t>
            </a:r>
            <a:r>
              <a:rPr lang="en-US" altLang="zh-CN" sz="1600" b="0" dirty="0">
                <a:solidFill>
                  <a:srgbClr val="7A3E9D"/>
                </a:solidFill>
                <a:effectLst/>
              </a:rPr>
              <a:t>char</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function</a:t>
            </a:r>
            <a:r>
              <a:rPr lang="en-US" altLang="zh-CN" sz="1600" b="0" dirty="0">
                <a:solidFill>
                  <a:srgbClr val="777777"/>
                </a:solidFill>
                <a:effectLst/>
              </a:rPr>
              <a:t>&lt;</a:t>
            </a:r>
            <a:r>
              <a:rPr lang="en-US" altLang="zh-CN" sz="1600" b="0" dirty="0">
                <a:solidFill>
                  <a:srgbClr val="7A3E9D"/>
                </a:solidFill>
                <a:effectLst/>
              </a:rPr>
              <a:t>void</a:t>
            </a:r>
            <a:r>
              <a:rPr lang="en-US" altLang="zh-CN" sz="1600" b="0" dirty="0">
                <a:solidFill>
                  <a:srgbClr val="777777"/>
                </a:solidFill>
                <a:effectLst/>
              </a:rPr>
              <a:t>(</a:t>
            </a:r>
            <a:r>
              <a:rPr lang="en-US" altLang="zh-CN" sz="1600" b="1" dirty="0" err="1">
                <a:solidFill>
                  <a:srgbClr val="7A3E9D"/>
                </a:solidFill>
                <a:effectLst/>
              </a:rPr>
              <a:t>PoseHandler</a:t>
            </a:r>
            <a:r>
              <a:rPr lang="en-US" altLang="zh-CN" sz="1600" b="0" dirty="0">
                <a:solidFill>
                  <a:srgbClr val="333333"/>
                </a:solidFill>
                <a:effectLst/>
              </a:rPr>
              <a:t> </a:t>
            </a:r>
            <a:r>
              <a:rPr lang="en-US" altLang="zh-CN" sz="1600" b="0" dirty="0">
                <a:solidFill>
                  <a:srgbClr val="777777"/>
                </a:solidFill>
                <a:effectLst/>
              </a:rPr>
              <a:t>&amp;</a:t>
            </a:r>
            <a:r>
              <a:rPr lang="en-US" altLang="zh-CN" sz="1600" b="0" dirty="0">
                <a:solidFill>
                  <a:srgbClr val="333333"/>
                </a:solidFill>
                <a:effectLst/>
              </a:rPr>
              <a:t> </a:t>
            </a:r>
            <a:r>
              <a:rPr lang="en-US" altLang="zh-CN" sz="1600" b="0" dirty="0" err="1">
                <a:solidFill>
                  <a:srgbClr val="333333"/>
                </a:solidFill>
                <a:effectLst/>
              </a:rPr>
              <a:t>poseHandler</a:t>
            </a:r>
            <a:r>
              <a:rPr lang="en-US" altLang="zh-CN" sz="1600" b="0" dirty="0">
                <a:solidFill>
                  <a:srgbClr val="777777"/>
                </a:solidFill>
                <a:effectLst/>
              </a:rPr>
              <a:t>)&gt;&gt;</a:t>
            </a:r>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M</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7A3E9D"/>
                </a:solidFill>
                <a:effectLst/>
              </a:rPr>
              <a:t>MoveCommand</a:t>
            </a:r>
            <a:r>
              <a:rPr lang="en-US" altLang="zh-CN" sz="1600" b="0" dirty="0">
                <a:solidFill>
                  <a:srgbClr val="777777"/>
                </a:solidFill>
                <a:effectLst/>
              </a:rPr>
              <a:t>()},</a:t>
            </a:r>
            <a:r>
              <a:rPr lang="en-US" altLang="zh-CN" sz="1600" b="0" dirty="0">
                <a:solidFill>
                  <a:srgbClr val="333333"/>
                </a:solidFill>
                <a:effectLst/>
              </a:rPr>
              <a:t> </a:t>
            </a: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L</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7A3E9D"/>
                </a:solidFill>
                <a:effectLst/>
              </a:rPr>
              <a:t>TurnLeftCommand</a:t>
            </a:r>
            <a:r>
              <a:rPr lang="en-US" altLang="zh-CN" sz="1600" b="0" dirty="0">
                <a:solidFill>
                  <a:srgbClr val="777777"/>
                </a:solidFill>
                <a:effectLst/>
              </a:rPr>
              <a:t>()},</a:t>
            </a:r>
            <a:r>
              <a:rPr lang="en-US" altLang="zh-CN" sz="1600" b="0" dirty="0">
                <a:solidFill>
                  <a:srgbClr val="333333"/>
                </a:solidFill>
                <a:effectLst/>
              </a:rPr>
              <a:t> </a:t>
            </a: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R</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7A3E9D"/>
                </a:solidFill>
                <a:effectLst/>
              </a:rPr>
              <a:t>TurnRightCommand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F</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7A3E9D"/>
                </a:solidFill>
                <a:effectLst/>
              </a:rPr>
              <a:t>FastCommand</a:t>
            </a:r>
            <a:r>
              <a:rPr lang="en-US" altLang="zh-CN" sz="1600" b="0" dirty="0">
                <a:solidFill>
                  <a:srgbClr val="777777"/>
                </a:solidFill>
                <a:effectLst/>
              </a:rPr>
              <a:t>()},</a:t>
            </a:r>
            <a:r>
              <a:rPr lang="en-US" altLang="zh-CN" sz="1600" b="0" dirty="0">
                <a:solidFill>
                  <a:srgbClr val="333333"/>
                </a:solidFill>
                <a:effectLst/>
              </a:rPr>
              <a:t> </a:t>
            </a: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B</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7A3E9D"/>
                </a:solidFill>
                <a:effectLst/>
              </a:rPr>
              <a:t>ReverseCommand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for</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a:t>
            </a:r>
            <a:r>
              <a:rPr lang="en-US" altLang="zh-CN" sz="1600" b="0" dirty="0" err="1">
                <a:solidFill>
                  <a:srgbClr val="7A3E9D"/>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a:t>
            </a:r>
            <a:r>
              <a:rPr lang="en-US" altLang="zh-CN" sz="1600" b="0" dirty="0">
                <a:solidFill>
                  <a:srgbClr val="7A3E9D"/>
                </a:solidFill>
                <a:effectLst/>
              </a:rPr>
              <a:t>it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find</a:t>
            </a:r>
            <a:r>
              <a:rPr lang="en-US" altLang="zh-CN" sz="1600" b="0" dirty="0">
                <a:solidFill>
                  <a:srgbClr val="777777"/>
                </a:solidFill>
                <a:effectLst/>
              </a:rPr>
              <a:t>(</a:t>
            </a:r>
            <a:r>
              <a:rPr lang="en-US" altLang="zh-CN" sz="1600" b="0" dirty="0" err="1">
                <a:solidFill>
                  <a:srgbClr val="7A3E9D"/>
                </a:solidFill>
                <a:effectLst/>
              </a:rPr>
              <a:t>cmd</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7A3E9D"/>
                </a:solidFill>
                <a:effectLst/>
              </a:rPr>
              <a:t>it</a:t>
            </a:r>
            <a:r>
              <a:rPr lang="en-US" altLang="zh-CN" sz="1600" b="0" dirty="0">
                <a:solidFill>
                  <a:srgbClr val="333333"/>
                </a:solidFill>
                <a:effectLst/>
              </a:rPr>
              <a:t> </a:t>
            </a:r>
            <a:r>
              <a:rPr lang="en-US" altLang="zh-CN" sz="1600" b="1" dirty="0">
                <a:solidFill>
                  <a:srgbClr val="AA3731"/>
                </a:solidFill>
                <a:effectLst/>
              </a:rPr>
              <a:t>!=</a:t>
            </a:r>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end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it</a:t>
            </a:r>
            <a:r>
              <a:rPr lang="en-US" altLang="zh-CN" sz="1600" b="1" dirty="0">
                <a:solidFill>
                  <a:srgbClr val="AA3731"/>
                </a:solidFill>
                <a:effectLst/>
              </a:rPr>
              <a:t>-&gt;</a:t>
            </a:r>
            <a:r>
              <a:rPr lang="en-US" altLang="zh-CN" sz="1600" b="1" dirty="0">
                <a:solidFill>
                  <a:srgbClr val="7A3E9D"/>
                </a:solidFill>
                <a:effectLst/>
              </a:rPr>
              <a:t>second</a:t>
            </a:r>
            <a:r>
              <a:rPr lang="en-US" altLang="zh-CN" sz="1600" b="1" dirty="0">
                <a:solidFill>
                  <a:srgbClr val="AA3731"/>
                </a:solidFill>
                <a:effectLst/>
              </a:rPr>
              <a:t>(</a:t>
            </a:r>
            <a:r>
              <a:rPr lang="en-US" altLang="zh-CN" sz="1600" b="0" dirty="0" err="1">
                <a:solidFill>
                  <a:srgbClr val="7A3E9D"/>
                </a:solidFill>
                <a:effectLst/>
              </a:rPr>
              <a:t>poseHandler</a:t>
            </a:r>
            <a:r>
              <a:rPr lang="en-US" altLang="zh-CN" sz="1600" b="1" dirty="0">
                <a:solidFill>
                  <a:srgbClr val="AA3731"/>
                </a:solidFill>
                <a:effectLst/>
              </a:rPr>
              <a: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
        <p:nvSpPr>
          <p:cNvPr id="6" name="圆角矩形 13">
            <a:extLst>
              <a:ext uri="{FF2B5EF4-FFF2-40B4-BE49-F238E27FC236}">
                <a16:creationId xmlns:a16="http://schemas.microsoft.com/office/drawing/2014/main" id="{B03A5539-BFA6-47EC-869F-C45505BF70D7}"/>
              </a:ext>
            </a:extLst>
          </p:cNvPr>
          <p:cNvSpPr/>
          <p:nvPr/>
        </p:nvSpPr>
        <p:spPr bwMode="auto">
          <a:xfrm>
            <a:off x="1241506" y="2910469"/>
            <a:ext cx="2572211" cy="312234"/>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3" name="文本框 2">
            <a:extLst>
              <a:ext uri="{FF2B5EF4-FFF2-40B4-BE49-F238E27FC236}">
                <a16:creationId xmlns:a16="http://schemas.microsoft.com/office/drawing/2014/main" id="{35E174EF-9540-43E8-8E7F-85235446342A}"/>
              </a:ext>
            </a:extLst>
          </p:cNvPr>
          <p:cNvSpPr txBox="1"/>
          <p:nvPr/>
        </p:nvSpPr>
        <p:spPr>
          <a:xfrm>
            <a:off x="3977229" y="2910469"/>
            <a:ext cx="7571303" cy="369332"/>
          </a:xfrm>
          <a:prstGeom prst="rect">
            <a:avLst/>
          </a:prstGeom>
          <a:noFill/>
        </p:spPr>
        <p:txBody>
          <a:bodyPr wrap="none" rtlCol="0">
            <a:spAutoFit/>
          </a:bodyPr>
          <a:lstStyle/>
          <a:p>
            <a:r>
              <a:rPr lang="zh-CN" altLang="en-US" dirty="0"/>
              <a:t>操作符重载，简化代码的同时，减少了函数式编程对象生命周期安全风险</a:t>
            </a:r>
          </a:p>
        </p:txBody>
      </p:sp>
    </p:spTree>
    <p:extLst>
      <p:ext uri="{BB962C8B-B14F-4D97-AF65-F5344CB8AC3E}">
        <p14:creationId xmlns:p14="http://schemas.microsoft.com/office/powerpoint/2010/main" val="372911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AD6D64AF-55A7-4E26-A611-6DC53BFD3FBA}"/>
              </a:ext>
            </a:extLst>
          </p:cNvPr>
          <p:cNvSpPr>
            <a:spLocks noGrp="1"/>
          </p:cNvSpPr>
          <p:nvPr>
            <p:ph sz="quarter" idx="10"/>
          </p:nvPr>
        </p:nvSpPr>
        <p:spPr/>
        <p:txBody>
          <a:bodyPr/>
          <a:lstStyle/>
          <a:p>
            <a:pPr marL="285750" indent="-285750">
              <a:lnSpc>
                <a:spcPct val="150000"/>
              </a:lnSpc>
              <a:buFont typeface="Wingdings" panose="05000000000000000000" pitchFamily="2" charset="2"/>
              <a:buChar char="l"/>
            </a:pPr>
            <a:r>
              <a:rPr lang="zh-CN" altLang="en-US" sz="2200" b="1" dirty="0">
                <a:solidFill>
                  <a:srgbClr val="C00000"/>
                </a:solidFill>
                <a:latin typeface="方正兰亭黑简体" panose="02000000000000000000" pitchFamily="2" charset="-122"/>
              </a:rPr>
              <a:t>代码扩展性</a:t>
            </a:r>
            <a:r>
              <a:rPr lang="zh-CN" altLang="en-US" sz="2200" b="1" dirty="0">
                <a:solidFill>
                  <a:srgbClr val="C00000"/>
                </a:solidFill>
                <a:latin typeface="方正兰亭黑简体" panose="02000000000000000000" pitchFamily="2" charset="-122"/>
                <a:ea typeface="方正兰亭黑简体" panose="02000000000000000000" pitchFamily="2" charset="-122"/>
              </a:rPr>
              <a:t>：</a:t>
            </a:r>
            <a:r>
              <a:rPr lang="zh-CN" altLang="en-US" sz="2000" dirty="0">
                <a:latin typeface="方正兰亭黑简体" panose="02000000000000000000" pitchFamily="2" charset="-122"/>
                <a:ea typeface="方正兰亭黑简体" panose="02000000000000000000" pitchFamily="2" charset="-122"/>
              </a:rPr>
              <a:t>合理使用</a:t>
            </a:r>
            <a:r>
              <a:rPr lang="en-US" altLang="zh-CN" sz="2000" dirty="0">
                <a:latin typeface="方正兰亭黑简体" panose="02000000000000000000" pitchFamily="2" charset="-122"/>
                <a:ea typeface="方正兰亭黑简体" panose="02000000000000000000" pitchFamily="2" charset="-122"/>
              </a:rPr>
              <a:t>C++</a:t>
            </a:r>
            <a:r>
              <a:rPr lang="zh-CN" altLang="en-US" sz="2000" dirty="0">
                <a:latin typeface="方正兰亭黑简体" panose="02000000000000000000" pitchFamily="2" charset="-122"/>
                <a:ea typeface="方正兰亭黑简体" panose="02000000000000000000" pitchFamily="2" charset="-122"/>
              </a:rPr>
              <a:t>特性使得代码更加简洁，提高了代码的可读性和可扩展性，新指令的支持变得简单</a:t>
            </a:r>
            <a:endParaRPr lang="en-US" altLang="zh-CN" sz="2200" dirty="0">
              <a:latin typeface="方正兰亭黑简体" panose="02000000000000000000" pitchFamily="2" charset="-122"/>
              <a:ea typeface="方正兰亭黑简体" panose="02000000000000000000" pitchFamily="2" charset="-122"/>
            </a:endParaRPr>
          </a:p>
          <a:p>
            <a:pPr marL="285750" indent="-285750">
              <a:lnSpc>
                <a:spcPct val="150000"/>
              </a:lnSpc>
              <a:buFont typeface="Wingdings" panose="05000000000000000000" pitchFamily="2" charset="2"/>
              <a:buChar char="l"/>
            </a:pPr>
            <a:r>
              <a:rPr lang="zh-CN" altLang="en-US" sz="2200" b="1" dirty="0">
                <a:solidFill>
                  <a:srgbClr val="C00000"/>
                </a:solidFill>
                <a:latin typeface="方正兰亭黑简体" panose="02000000000000000000" pitchFamily="2" charset="-122"/>
                <a:ea typeface="方正兰亭黑简体" panose="02000000000000000000" pitchFamily="2" charset="-122"/>
              </a:rPr>
              <a:t>操作符重载：</a:t>
            </a:r>
            <a:r>
              <a:rPr lang="zh-CN" altLang="en-US" sz="2000" dirty="0">
                <a:latin typeface="方正兰亭黑简体" panose="02000000000000000000" pitchFamily="2" charset="-122"/>
                <a:ea typeface="方正兰亭黑简体" panose="02000000000000000000" pitchFamily="2" charset="-122"/>
              </a:rPr>
              <a:t>通过重载操作符，我们可以减少</a:t>
            </a:r>
            <a:r>
              <a:rPr lang="en-US" altLang="zh-CN" sz="2000" dirty="0">
                <a:latin typeface="方正兰亭黑简体" panose="02000000000000000000" pitchFamily="2" charset="-122"/>
                <a:ea typeface="方正兰亭黑简体" panose="02000000000000000000" pitchFamily="2" charset="-122"/>
              </a:rPr>
              <a:t>Lambda</a:t>
            </a:r>
            <a:r>
              <a:rPr lang="zh-CN" altLang="en-US" sz="2000" dirty="0">
                <a:latin typeface="方正兰亭黑简体" panose="02000000000000000000" pitchFamily="2" charset="-122"/>
                <a:ea typeface="方正兰亭黑简体" panose="02000000000000000000" pitchFamily="2" charset="-122"/>
              </a:rPr>
              <a:t>表达式在生命周期管理中的安全风险，增强代码的稳定性</a:t>
            </a:r>
            <a:endParaRPr lang="en-US" altLang="zh-CN" sz="2200" dirty="0">
              <a:latin typeface="方正兰亭黑简体" panose="02000000000000000000" pitchFamily="2" charset="-122"/>
              <a:ea typeface="方正兰亭黑简体" panose="02000000000000000000" pitchFamily="2" charset="-122"/>
            </a:endParaRPr>
          </a:p>
          <a:p>
            <a:pPr marL="285750" indent="-285750">
              <a:lnSpc>
                <a:spcPct val="150000"/>
              </a:lnSpc>
              <a:buFont typeface="Wingdings" panose="05000000000000000000" pitchFamily="2" charset="2"/>
              <a:buChar char="l"/>
            </a:pPr>
            <a:r>
              <a:rPr lang="zh-CN" altLang="en-US" sz="2200" b="1" dirty="0">
                <a:latin typeface="方正兰亭黑简体" panose="02000000000000000000" pitchFamily="2" charset="-122"/>
                <a:ea typeface="方正兰亭黑简体" panose="02000000000000000000" pitchFamily="2" charset="-122"/>
              </a:rPr>
              <a:t>接口调用效率：</a:t>
            </a:r>
            <a:r>
              <a:rPr lang="zh-CN" altLang="en-US" sz="2000" dirty="0">
                <a:latin typeface="方正兰亭黑简体" panose="02000000000000000000" pitchFamily="2" charset="-122"/>
                <a:ea typeface="方正兰亭黑简体" panose="02000000000000000000" pitchFamily="2" charset="-122"/>
              </a:rPr>
              <a:t>虽然接口调用提供了灵活性，但每次调用时都会生成一个</a:t>
            </a:r>
            <a:r>
              <a:rPr lang="en-US" altLang="zh-CN" sz="2000" dirty="0">
                <a:latin typeface="方正兰亭黑简体" panose="02000000000000000000" pitchFamily="2" charset="-122"/>
                <a:ea typeface="方正兰亭黑简体" panose="02000000000000000000" pitchFamily="2" charset="-122"/>
              </a:rPr>
              <a:t>map</a:t>
            </a:r>
            <a:r>
              <a:rPr lang="zh-CN" altLang="en-US" sz="2000" dirty="0">
                <a:latin typeface="方正兰亭黑简体" panose="02000000000000000000" pitchFamily="2" charset="-122"/>
                <a:ea typeface="方正兰亭黑简体" panose="02000000000000000000" pitchFamily="2" charset="-122"/>
              </a:rPr>
              <a:t>，可能会影响代码的运行效率，需要优化</a:t>
            </a:r>
            <a:endParaRPr lang="en-US" altLang="zh-CN" sz="2000" dirty="0">
              <a:latin typeface="方正兰亭黑简体" panose="02000000000000000000" pitchFamily="2" charset="-122"/>
              <a:ea typeface="方正兰亭黑简体" panose="02000000000000000000" pitchFamily="2" charset="-122"/>
            </a:endParaRPr>
          </a:p>
          <a:p>
            <a:pPr marL="285750" indent="-285750">
              <a:lnSpc>
                <a:spcPct val="150000"/>
              </a:lnSpc>
              <a:buFont typeface="Wingdings" panose="05000000000000000000" pitchFamily="2" charset="2"/>
              <a:buChar char="l"/>
            </a:pPr>
            <a:r>
              <a:rPr lang="zh-CN" altLang="en-US" sz="2200" b="1" dirty="0">
                <a:latin typeface="方正兰亭黑简体" panose="02000000000000000000" pitchFamily="2" charset="-122"/>
              </a:rPr>
              <a:t>代码复杂度：</a:t>
            </a:r>
            <a:r>
              <a:rPr lang="zh-CN" altLang="en-US" sz="2000" dirty="0">
                <a:latin typeface="方正兰亭黑简体" panose="02000000000000000000" pitchFamily="2" charset="-122"/>
              </a:rPr>
              <a:t>随着支持指令变得复杂，重复代码开始变多，代码也越发复杂</a:t>
            </a:r>
            <a:endParaRPr lang="zh-CN" altLang="en-US" sz="2200" dirty="0">
              <a:latin typeface="方正兰亭黑简体" panose="02000000000000000000" pitchFamily="2" charset="-122"/>
              <a:ea typeface="方正兰亭黑简体" panose="02000000000000000000" pitchFamily="2" charset="-122"/>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实验</a:t>
            </a:r>
            <a:r>
              <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rPr>
              <a:t>3</a:t>
            </a: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回顾</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latin typeface="方正兰亭黑简体" panose="02000000000000000000" pitchFamily="2" charset="-122"/>
                <a:cs typeface="+mn-ea"/>
                <a:sym typeface="Huawei Sans" panose="020C0503030203020204" pitchFamily="34" charset="0"/>
              </a:rPr>
              <a:t>项目实战</a:t>
            </a:r>
            <a:endParaRPr lang="en-US" altLang="zh-CN" sz="2200" dirty="0">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latin typeface="方正兰亭黑简体" panose="02000000000000000000" pitchFamily="2" charset="-122"/>
                <a:cs typeface="+mn-ea"/>
                <a:sym typeface="Huawei Sans" panose="020C0503030203020204" pitchFamily="34" charset="0"/>
              </a:rPr>
              <a:t>2.1 </a:t>
            </a:r>
            <a:r>
              <a:rPr lang="zh-CN" altLang="en-US" sz="2000" dirty="0">
                <a:latin typeface="方正兰亭黑简体" panose="02000000000000000000" pitchFamily="2" charset="-122"/>
                <a:cs typeface="+mn-ea"/>
                <a:sym typeface="Huawei Sans" panose="020C0503030203020204" pitchFamily="34" charset="0"/>
              </a:rPr>
              <a:t>面向接口编程</a:t>
            </a:r>
            <a:endParaRPr lang="en-US" altLang="zh-CN" sz="2000" dirty="0">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2.2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任务编排</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2.3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目录结构设计</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总结</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7492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Autofit/>
          </a:bodyPr>
          <a:lstStyle/>
          <a:p>
            <a:r>
              <a:rPr lang="zh-CN" altLang="en-US" dirty="0">
                <a:latin typeface="方正兰亭黑简体" panose="02000000000000000000" pitchFamily="2" charset="-122"/>
              </a:rPr>
              <a:t>课程实训需求</a:t>
            </a:r>
            <a:r>
              <a:rPr lang="en-US" altLang="zh-CN" dirty="0">
                <a:latin typeface="方正兰亭黑简体" panose="02000000000000000000" pitchFamily="2" charset="-122"/>
              </a:rPr>
              <a:t>4</a:t>
            </a:r>
            <a:r>
              <a:rPr lang="zh-CN" altLang="en-US" dirty="0">
                <a:latin typeface="方正兰亭黑简体" panose="02000000000000000000" pitchFamily="2" charset="-122"/>
                <a:sym typeface="+mn-lt"/>
              </a:rPr>
              <a:t>：支持掉头功能</a:t>
            </a:r>
          </a:p>
        </p:txBody>
      </p:sp>
      <p:sp>
        <p:nvSpPr>
          <p:cNvPr id="2" name="文本占位符 1">
            <a:extLst>
              <a:ext uri="{FF2B5EF4-FFF2-40B4-BE49-F238E27FC236}">
                <a16:creationId xmlns:a16="http://schemas.microsoft.com/office/drawing/2014/main" id="{5214A108-FC37-46BF-AD22-39589D40520B}"/>
              </a:ext>
            </a:extLst>
          </p:cNvPr>
          <p:cNvSpPr>
            <a:spLocks noGrp="1"/>
          </p:cNvSpPr>
          <p:nvPr>
            <p:ph type="body" sz="quarter" idx="10"/>
          </p:nvPr>
        </p:nvSpPr>
        <p:spPr/>
        <p:txBody>
          <a:bodyPr/>
          <a:lstStyle/>
          <a:p>
            <a:pPr marL="0" indent="0">
              <a:lnSpc>
                <a:spcPct val="150000"/>
              </a:lnSpc>
              <a:buNone/>
            </a:pPr>
            <a:r>
              <a:rPr lang="en-US" altLang="zh-CN" sz="2200" b="0" dirty="0">
                <a:effectLst/>
                <a:latin typeface="方正兰亭黑简体" panose="02000000000000000000" pitchFamily="2" charset="-122"/>
                <a:ea typeface="方正兰亭黑简体" panose="02000000000000000000" pitchFamily="2" charset="-122"/>
              </a:rPr>
              <a:t>Executor</a:t>
            </a:r>
            <a:r>
              <a:rPr lang="zh-CN" altLang="en-US" sz="2200" b="0" dirty="0">
                <a:effectLst/>
                <a:latin typeface="方正兰亭黑简体" panose="02000000000000000000" pitchFamily="2" charset="-122"/>
                <a:ea typeface="方正兰亭黑简体" panose="02000000000000000000" pitchFamily="2" charset="-122"/>
              </a:rPr>
              <a:t>组件可以执行掉头</a:t>
            </a:r>
            <a:r>
              <a:rPr lang="en-US" altLang="zh-CN" sz="2200" b="0" dirty="0">
                <a:effectLst/>
                <a:latin typeface="方正兰亭黑简体" panose="02000000000000000000" pitchFamily="2" charset="-122"/>
                <a:ea typeface="方正兰亭黑简体" panose="02000000000000000000" pitchFamily="2" charset="-122"/>
              </a:rPr>
              <a:t>(Turn Round)</a:t>
            </a:r>
            <a:r>
              <a:rPr lang="zh-CN" altLang="en-US" sz="2200" b="0" dirty="0">
                <a:effectLst/>
                <a:latin typeface="方正兰亭黑简体" panose="02000000000000000000" pitchFamily="2" charset="-122"/>
                <a:ea typeface="方正兰亭黑简体" panose="02000000000000000000" pitchFamily="2" charset="-122"/>
              </a:rPr>
              <a:t>指令</a:t>
            </a:r>
            <a:r>
              <a:rPr lang="en-US" altLang="zh-CN" sz="2200" b="0" dirty="0">
                <a:effectLst/>
                <a:latin typeface="方正兰亭黑简体" panose="02000000000000000000" pitchFamily="2" charset="-122"/>
                <a:ea typeface="方正兰亭黑简体" panose="02000000000000000000" pitchFamily="2" charset="-122"/>
              </a:rPr>
              <a:t>:</a:t>
            </a:r>
          </a:p>
          <a:p>
            <a:pPr>
              <a:lnSpc>
                <a:spcPct val="150000"/>
              </a:lnSpc>
            </a:pPr>
            <a:r>
              <a:rPr lang="en-US" altLang="zh-CN" sz="2000" b="0" dirty="0">
                <a:effectLst/>
                <a:latin typeface="方正兰亭黑简体" panose="02000000000000000000" pitchFamily="2" charset="-122"/>
                <a:ea typeface="方正兰亭黑简体" panose="02000000000000000000" pitchFamily="2" charset="-122"/>
              </a:rPr>
              <a:t>TR</a:t>
            </a:r>
            <a:r>
              <a:rPr lang="zh-CN" altLang="en-US" sz="2000" b="0" dirty="0">
                <a:effectLst/>
                <a:latin typeface="方正兰亭黑简体" panose="02000000000000000000" pitchFamily="2" charset="-122"/>
                <a:ea typeface="方正兰亭黑简体" panose="02000000000000000000" pitchFamily="2" charset="-122"/>
              </a:rPr>
              <a:t>：掉头指令，收到该指令后，左转</a:t>
            </a:r>
            <a:r>
              <a:rPr lang="en-US" altLang="zh-CN" sz="2000" b="0" dirty="0">
                <a:effectLst/>
                <a:latin typeface="方正兰亭黑简体" panose="02000000000000000000" pitchFamily="2" charset="-122"/>
                <a:ea typeface="方正兰亭黑简体" panose="02000000000000000000" pitchFamily="2" charset="-122"/>
              </a:rPr>
              <a:t>90</a:t>
            </a:r>
            <a:r>
              <a:rPr lang="zh-CN" altLang="en-US" sz="2000" b="0" dirty="0">
                <a:effectLst/>
                <a:latin typeface="方正兰亭黑简体" panose="02000000000000000000" pitchFamily="2" charset="-122"/>
                <a:ea typeface="方正兰亭黑简体" panose="02000000000000000000" pitchFamily="2" charset="-122"/>
              </a:rPr>
              <a:t>度</a:t>
            </a:r>
            <a:r>
              <a:rPr lang="en-US" altLang="zh-CN" sz="2000" b="0" dirty="0">
                <a:effectLst/>
                <a:latin typeface="方正兰亭黑简体" panose="02000000000000000000" pitchFamily="2" charset="-122"/>
                <a:ea typeface="方正兰亭黑简体" panose="02000000000000000000" pitchFamily="2" charset="-122"/>
              </a:rPr>
              <a:t>-&gt;</a:t>
            </a:r>
            <a:r>
              <a:rPr lang="zh-CN" altLang="en-US" sz="2000" b="0" dirty="0">
                <a:effectLst/>
                <a:latin typeface="方正兰亭黑简体" panose="02000000000000000000" pitchFamily="2" charset="-122"/>
                <a:ea typeface="方正兰亭黑简体" panose="02000000000000000000" pitchFamily="2" charset="-122"/>
              </a:rPr>
              <a:t>向前进</a:t>
            </a:r>
            <a:r>
              <a:rPr lang="en-US" altLang="zh-CN" sz="2000" b="0" dirty="0">
                <a:effectLst/>
                <a:latin typeface="方正兰亭黑简体" panose="02000000000000000000" pitchFamily="2" charset="-122"/>
                <a:ea typeface="方正兰亭黑简体" panose="02000000000000000000" pitchFamily="2" charset="-122"/>
              </a:rPr>
              <a:t>1</a:t>
            </a:r>
            <a:r>
              <a:rPr lang="zh-CN" altLang="en-US" sz="2000" b="0" dirty="0">
                <a:effectLst/>
                <a:latin typeface="方正兰亭黑简体" panose="02000000000000000000" pitchFamily="2" charset="-122"/>
                <a:ea typeface="方正兰亭黑简体" panose="02000000000000000000" pitchFamily="2" charset="-122"/>
              </a:rPr>
              <a:t>格</a:t>
            </a:r>
            <a:r>
              <a:rPr lang="en-US" altLang="zh-CN" sz="2000" b="0" dirty="0">
                <a:effectLst/>
                <a:latin typeface="方正兰亭黑简体" panose="02000000000000000000" pitchFamily="2" charset="-122"/>
                <a:ea typeface="方正兰亭黑简体" panose="02000000000000000000" pitchFamily="2" charset="-122"/>
              </a:rPr>
              <a:t>-&gt;</a:t>
            </a:r>
            <a:r>
              <a:rPr lang="zh-CN" altLang="en-US" sz="2000" b="0" dirty="0">
                <a:effectLst/>
                <a:latin typeface="方正兰亭黑简体" panose="02000000000000000000" pitchFamily="2" charset="-122"/>
                <a:ea typeface="方正兰亭黑简体" panose="02000000000000000000" pitchFamily="2" charset="-122"/>
              </a:rPr>
              <a:t>左转</a:t>
            </a:r>
            <a:r>
              <a:rPr lang="en-US" altLang="zh-CN" sz="2000" b="0" dirty="0">
                <a:effectLst/>
                <a:latin typeface="方正兰亭黑简体" panose="02000000000000000000" pitchFamily="2" charset="-122"/>
                <a:ea typeface="方正兰亭黑简体" panose="02000000000000000000" pitchFamily="2" charset="-122"/>
              </a:rPr>
              <a:t>90</a:t>
            </a:r>
            <a:r>
              <a:rPr lang="zh-CN" altLang="en-US" sz="2000" b="0" dirty="0">
                <a:effectLst/>
                <a:latin typeface="方正兰亭黑简体" panose="02000000000000000000" pitchFamily="2" charset="-122"/>
                <a:ea typeface="方正兰亭黑简体" panose="02000000000000000000" pitchFamily="2" charset="-122"/>
              </a:rPr>
              <a:t>度</a:t>
            </a:r>
          </a:p>
          <a:p>
            <a:pPr>
              <a:lnSpc>
                <a:spcPct val="150000"/>
              </a:lnSpc>
            </a:pPr>
            <a:r>
              <a:rPr lang="en-US" altLang="zh-CN" sz="2000" b="0" dirty="0">
                <a:effectLst/>
                <a:latin typeface="方正兰亭黑简体" panose="02000000000000000000" pitchFamily="2" charset="-122"/>
                <a:ea typeface="方正兰亭黑简体" panose="02000000000000000000" pitchFamily="2" charset="-122"/>
              </a:rPr>
              <a:t>TR</a:t>
            </a:r>
            <a:r>
              <a:rPr lang="zh-CN" altLang="en-US" sz="2000" b="0" dirty="0">
                <a:effectLst/>
                <a:latin typeface="方正兰亭黑简体" panose="02000000000000000000" pitchFamily="2" charset="-122"/>
                <a:ea typeface="方正兰亭黑简体" panose="02000000000000000000" pitchFamily="2" charset="-122"/>
              </a:rPr>
              <a:t>指令不受倒车状态</a:t>
            </a:r>
            <a:r>
              <a:rPr lang="en-US" altLang="zh-CN" sz="2000" b="0" dirty="0">
                <a:effectLst/>
                <a:latin typeface="方正兰亭黑简体" panose="02000000000000000000" pitchFamily="2" charset="-122"/>
                <a:ea typeface="方正兰亭黑简体" panose="02000000000000000000" pitchFamily="2" charset="-122"/>
              </a:rPr>
              <a:t>B</a:t>
            </a:r>
            <a:r>
              <a:rPr lang="zh-CN" altLang="en-US" sz="2000" b="0" dirty="0">
                <a:effectLst/>
                <a:latin typeface="方正兰亭黑简体" panose="02000000000000000000" pitchFamily="2" charset="-122"/>
                <a:ea typeface="方正兰亭黑简体" panose="02000000000000000000" pitchFamily="2" charset="-122"/>
              </a:rPr>
              <a:t>影响</a:t>
            </a:r>
          </a:p>
          <a:p>
            <a:pPr>
              <a:lnSpc>
                <a:spcPct val="150000"/>
              </a:lnSpc>
            </a:pPr>
            <a:r>
              <a:rPr lang="en-US" altLang="zh-CN" sz="2000" b="0" dirty="0">
                <a:effectLst/>
                <a:latin typeface="方正兰亭黑简体" panose="02000000000000000000" pitchFamily="2" charset="-122"/>
                <a:ea typeface="方正兰亭黑简体" panose="02000000000000000000" pitchFamily="2" charset="-122"/>
              </a:rPr>
              <a:t>TR</a:t>
            </a:r>
            <a:r>
              <a:rPr lang="zh-CN" altLang="en-US" sz="2000" b="0" dirty="0">
                <a:effectLst/>
                <a:latin typeface="方正兰亭黑简体" panose="02000000000000000000" pitchFamily="2" charset="-122"/>
                <a:ea typeface="方正兰亭黑简体" panose="02000000000000000000" pitchFamily="2" charset="-122"/>
              </a:rPr>
              <a:t>指令会受到加速状态</a:t>
            </a:r>
            <a:r>
              <a:rPr lang="en-US" altLang="zh-CN" sz="2000" b="0" dirty="0">
                <a:effectLst/>
                <a:latin typeface="方正兰亭黑简体" panose="02000000000000000000" pitchFamily="2" charset="-122"/>
                <a:ea typeface="方正兰亭黑简体" panose="02000000000000000000" pitchFamily="2" charset="-122"/>
              </a:rPr>
              <a:t>F</a:t>
            </a:r>
            <a:r>
              <a:rPr lang="zh-CN" altLang="en-US" sz="2000" b="0" dirty="0">
                <a:effectLst/>
                <a:latin typeface="方正兰亭黑简体" panose="02000000000000000000" pitchFamily="2" charset="-122"/>
                <a:ea typeface="方正兰亭黑简体" panose="02000000000000000000" pitchFamily="2" charset="-122"/>
              </a:rPr>
              <a:t>影响</a:t>
            </a:r>
            <a:endParaRPr lang="en-US" altLang="zh-CN" sz="2000" b="0" dirty="0">
              <a:effectLst/>
              <a:latin typeface="方正兰亭黑简体" panose="02000000000000000000" pitchFamily="2" charset="-122"/>
              <a:ea typeface="方正兰亭黑简体" panose="02000000000000000000" pitchFamily="2" charset="-122"/>
            </a:endParaRPr>
          </a:p>
          <a:p>
            <a:pPr lvl="1">
              <a:lnSpc>
                <a:spcPct val="150000"/>
              </a:lnSpc>
            </a:pPr>
            <a:r>
              <a:rPr lang="zh-CN" altLang="en-US" sz="1800" b="0" dirty="0">
                <a:effectLst/>
                <a:latin typeface="方正兰亭黑简体" panose="02000000000000000000" pitchFamily="2" charset="-122"/>
                <a:ea typeface="方正兰亭黑简体" panose="02000000000000000000" pitchFamily="2" charset="-122"/>
              </a:rPr>
              <a:t>在加速状态下，收到</a:t>
            </a:r>
            <a:r>
              <a:rPr lang="en-US" altLang="zh-CN" sz="1800" b="0" dirty="0">
                <a:effectLst/>
                <a:latin typeface="方正兰亭黑简体" panose="02000000000000000000" pitchFamily="2" charset="-122"/>
                <a:ea typeface="方正兰亭黑简体" panose="02000000000000000000" pitchFamily="2" charset="-122"/>
              </a:rPr>
              <a:t>TR</a:t>
            </a:r>
            <a:r>
              <a:rPr lang="zh-CN" altLang="en-US" sz="1800" b="0" dirty="0">
                <a:effectLst/>
                <a:latin typeface="方正兰亭黑简体" panose="02000000000000000000" pitchFamily="2" charset="-122"/>
                <a:ea typeface="方正兰亭黑简体" panose="02000000000000000000" pitchFamily="2" charset="-122"/>
              </a:rPr>
              <a:t>指令后，向前进</a:t>
            </a:r>
            <a:r>
              <a:rPr lang="en-US" altLang="zh-CN" sz="1800" b="0" dirty="0">
                <a:effectLst/>
                <a:latin typeface="方正兰亭黑简体" panose="02000000000000000000" pitchFamily="2" charset="-122"/>
                <a:ea typeface="方正兰亭黑简体" panose="02000000000000000000" pitchFamily="2" charset="-122"/>
              </a:rPr>
              <a:t>1</a:t>
            </a:r>
            <a:r>
              <a:rPr lang="zh-CN" altLang="en-US" sz="1800" b="0" dirty="0">
                <a:effectLst/>
                <a:latin typeface="方正兰亭黑简体" panose="02000000000000000000" pitchFamily="2" charset="-122"/>
                <a:ea typeface="方正兰亭黑简体" panose="02000000000000000000" pitchFamily="2" charset="-122"/>
              </a:rPr>
              <a:t>格</a:t>
            </a:r>
            <a:r>
              <a:rPr lang="en-US" altLang="zh-CN" sz="1800" b="0" dirty="0">
                <a:effectLst/>
                <a:latin typeface="方正兰亭黑简体" panose="02000000000000000000" pitchFamily="2" charset="-122"/>
                <a:ea typeface="方正兰亭黑简体" panose="02000000000000000000" pitchFamily="2" charset="-122"/>
              </a:rPr>
              <a:t>-&gt;</a:t>
            </a:r>
            <a:r>
              <a:rPr lang="zh-CN" altLang="en-US" sz="1800" b="0" dirty="0">
                <a:effectLst/>
                <a:latin typeface="方正兰亭黑简体" panose="02000000000000000000" pitchFamily="2" charset="-122"/>
                <a:ea typeface="方正兰亭黑简体" panose="02000000000000000000" pitchFamily="2" charset="-122"/>
              </a:rPr>
              <a:t>左转</a:t>
            </a:r>
            <a:r>
              <a:rPr lang="en-US" altLang="zh-CN" sz="1800" b="0" dirty="0">
                <a:effectLst/>
                <a:latin typeface="方正兰亭黑简体" panose="02000000000000000000" pitchFamily="2" charset="-122"/>
                <a:ea typeface="方正兰亭黑简体" panose="02000000000000000000" pitchFamily="2" charset="-122"/>
              </a:rPr>
              <a:t>90</a:t>
            </a:r>
            <a:r>
              <a:rPr lang="zh-CN" altLang="en-US" sz="1800" b="0" dirty="0">
                <a:effectLst/>
                <a:latin typeface="方正兰亭黑简体" panose="02000000000000000000" pitchFamily="2" charset="-122"/>
                <a:ea typeface="方正兰亭黑简体" panose="02000000000000000000" pitchFamily="2" charset="-122"/>
              </a:rPr>
              <a:t>度</a:t>
            </a:r>
            <a:r>
              <a:rPr lang="en-US" altLang="zh-CN" sz="1800" b="0" dirty="0">
                <a:effectLst/>
                <a:latin typeface="方正兰亭黑简体" panose="02000000000000000000" pitchFamily="2" charset="-122"/>
                <a:ea typeface="方正兰亭黑简体" panose="02000000000000000000" pitchFamily="2" charset="-122"/>
              </a:rPr>
              <a:t>-&gt;</a:t>
            </a:r>
            <a:r>
              <a:rPr lang="zh-CN" altLang="en-US" sz="1800" b="0" dirty="0">
                <a:effectLst/>
                <a:latin typeface="方正兰亭黑简体" panose="02000000000000000000" pitchFamily="2" charset="-122"/>
                <a:ea typeface="方正兰亭黑简体" panose="02000000000000000000" pitchFamily="2" charset="-122"/>
              </a:rPr>
              <a:t>向前进</a:t>
            </a:r>
            <a:r>
              <a:rPr lang="en-US" altLang="zh-CN" sz="1800" b="0" dirty="0">
                <a:effectLst/>
                <a:latin typeface="方正兰亭黑简体" panose="02000000000000000000" pitchFamily="2" charset="-122"/>
                <a:ea typeface="方正兰亭黑简体" panose="02000000000000000000" pitchFamily="2" charset="-122"/>
              </a:rPr>
              <a:t>1</a:t>
            </a:r>
            <a:r>
              <a:rPr lang="zh-CN" altLang="en-US" sz="1800" b="0" dirty="0">
                <a:effectLst/>
                <a:latin typeface="方正兰亭黑简体" panose="02000000000000000000" pitchFamily="2" charset="-122"/>
                <a:ea typeface="方正兰亭黑简体" panose="02000000000000000000" pitchFamily="2" charset="-122"/>
              </a:rPr>
              <a:t>格</a:t>
            </a:r>
            <a:r>
              <a:rPr lang="en-US" altLang="zh-CN" sz="1800" b="0" dirty="0">
                <a:effectLst/>
                <a:latin typeface="方正兰亭黑简体" panose="02000000000000000000" pitchFamily="2" charset="-122"/>
                <a:ea typeface="方正兰亭黑简体" panose="02000000000000000000" pitchFamily="2" charset="-122"/>
              </a:rPr>
              <a:t>-&gt;</a:t>
            </a:r>
            <a:r>
              <a:rPr lang="zh-CN" altLang="en-US" sz="1800" b="0" dirty="0">
                <a:effectLst/>
                <a:latin typeface="方正兰亭黑简体" panose="02000000000000000000" pitchFamily="2" charset="-122"/>
                <a:ea typeface="方正兰亭黑简体" panose="02000000000000000000" pitchFamily="2" charset="-122"/>
              </a:rPr>
              <a:t>左转</a:t>
            </a:r>
            <a:r>
              <a:rPr lang="en-US" altLang="zh-CN" sz="1800" b="0" dirty="0">
                <a:effectLst/>
                <a:latin typeface="方正兰亭黑简体" panose="02000000000000000000" pitchFamily="2" charset="-122"/>
                <a:ea typeface="方正兰亭黑简体" panose="02000000000000000000" pitchFamily="2" charset="-122"/>
              </a:rPr>
              <a:t>90</a:t>
            </a:r>
            <a:r>
              <a:rPr lang="zh-CN" altLang="en-US" sz="1800" b="0" dirty="0">
                <a:effectLst/>
                <a:latin typeface="方正兰亭黑简体" panose="02000000000000000000" pitchFamily="2" charset="-122"/>
                <a:ea typeface="方正兰亭黑简体" panose="02000000000000000000" pitchFamily="2" charset="-122"/>
              </a:rPr>
              <a:t>度</a:t>
            </a:r>
          </a:p>
          <a:p>
            <a:pPr>
              <a:lnSpc>
                <a:spcPct val="150000"/>
              </a:lnSpc>
            </a:pPr>
            <a:r>
              <a:rPr lang="en-US" altLang="zh-CN" sz="2000" b="0" dirty="0">
                <a:effectLst/>
                <a:latin typeface="方正兰亭黑简体" panose="02000000000000000000" pitchFamily="2" charset="-122"/>
                <a:ea typeface="方正兰亭黑简体" panose="02000000000000000000" pitchFamily="2" charset="-122"/>
              </a:rPr>
              <a:t>TR</a:t>
            </a:r>
            <a:r>
              <a:rPr lang="zh-CN" altLang="en-US" sz="2000" b="0" dirty="0">
                <a:effectLst/>
                <a:latin typeface="方正兰亭黑简体" panose="02000000000000000000" pitchFamily="2" charset="-122"/>
                <a:ea typeface="方正兰亭黑简体" panose="02000000000000000000" pitchFamily="2" charset="-122"/>
              </a:rPr>
              <a:t>一起出现时才有效，不考虑异常输入场景</a:t>
            </a:r>
          </a:p>
          <a:p>
            <a:pPr marL="0" indent="0">
              <a:buNone/>
            </a:pPr>
            <a:endParaRPr lang="zh-CN" altLang="en-US" dirty="0"/>
          </a:p>
        </p:txBody>
      </p:sp>
    </p:spTree>
    <p:extLst>
      <p:ext uri="{BB962C8B-B14F-4D97-AF65-F5344CB8AC3E}">
        <p14:creationId xmlns:p14="http://schemas.microsoft.com/office/powerpoint/2010/main" val="3226687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3EB0C-08F9-42B4-BF13-E110162CDABD}"/>
              </a:ext>
            </a:extLst>
          </p:cNvPr>
          <p:cNvSpPr>
            <a:spLocks noGrp="1"/>
          </p:cNvSpPr>
          <p:nvPr>
            <p:ph type="title"/>
          </p:nvPr>
        </p:nvSpPr>
        <p:spPr/>
        <p:txBody>
          <a:bodyPr/>
          <a:lstStyle/>
          <a:p>
            <a:r>
              <a:rPr lang="zh-CN" altLang="en-US" dirty="0"/>
              <a:t>面向接口编程</a:t>
            </a:r>
          </a:p>
        </p:txBody>
      </p:sp>
      <p:sp>
        <p:nvSpPr>
          <p:cNvPr id="3" name="文本占位符 2">
            <a:extLst>
              <a:ext uri="{FF2B5EF4-FFF2-40B4-BE49-F238E27FC236}">
                <a16:creationId xmlns:a16="http://schemas.microsoft.com/office/drawing/2014/main" id="{BFCAF454-D209-4252-8773-B01223DFD9C9}"/>
              </a:ext>
            </a:extLst>
          </p:cNvPr>
          <p:cNvSpPr>
            <a:spLocks noGrp="1"/>
          </p:cNvSpPr>
          <p:nvPr>
            <p:ph type="body" sz="quarter" idx="10"/>
          </p:nvPr>
        </p:nvSpPr>
        <p:spPr/>
        <p:txBody>
          <a:bodyPr/>
          <a:lstStyle/>
          <a:p>
            <a:r>
              <a:rPr lang="zh-CN" altLang="en-US" b="1" dirty="0"/>
              <a:t>目标</a:t>
            </a:r>
            <a:endParaRPr lang="en-US" altLang="zh-CN" b="1" dirty="0"/>
          </a:p>
          <a:p>
            <a:pPr lvl="1"/>
            <a:r>
              <a:rPr lang="zh-CN" altLang="en-US" b="1" dirty="0"/>
              <a:t>团队分工合作：</a:t>
            </a:r>
            <a:r>
              <a:rPr lang="zh-CN" altLang="en-US" dirty="0"/>
              <a:t>在企业环境中，团队成员通常会分工合作，各自负责开发系统的一部分。通过将指令处理逻辑抽取到</a:t>
            </a:r>
            <a:r>
              <a:rPr lang="en-US" altLang="zh-CN" dirty="0"/>
              <a:t>Command</a:t>
            </a:r>
            <a:r>
              <a:rPr lang="zh-CN" altLang="en-US" dirty="0"/>
              <a:t>层，不同的开发人员可以独立地扩展和维护各自的指令处理模块</a:t>
            </a:r>
            <a:endParaRPr lang="en-US" altLang="zh-CN" dirty="0"/>
          </a:p>
          <a:p>
            <a:pPr lvl="1"/>
            <a:r>
              <a:rPr lang="zh-CN" altLang="en-US" b="1" dirty="0"/>
              <a:t>指令处理的扩展性：</a:t>
            </a:r>
            <a:r>
              <a:rPr lang="zh-CN" altLang="en-US" dirty="0"/>
              <a:t>指令添加无需修改</a:t>
            </a:r>
            <a:r>
              <a:rPr lang="en-US" altLang="zh-CN" dirty="0" err="1"/>
              <a:t>ExecutorImpl</a:t>
            </a:r>
            <a:r>
              <a:rPr lang="zh-CN" altLang="en-US" dirty="0"/>
              <a:t>，还允许指令处理逻辑脱离</a:t>
            </a:r>
            <a:r>
              <a:rPr lang="en-US" altLang="zh-CN" dirty="0" err="1"/>
              <a:t>ExecutorImpl</a:t>
            </a:r>
            <a:r>
              <a:rPr lang="zh-CN" altLang="en-US" dirty="0"/>
              <a:t>进行独立测试，从而提高测试覆盖率</a:t>
            </a:r>
            <a:endParaRPr lang="en-US" altLang="zh-CN" dirty="0"/>
          </a:p>
          <a:p>
            <a:r>
              <a:rPr lang="zh-CN" altLang="en-US" b="1" dirty="0"/>
              <a:t>设计思想</a:t>
            </a:r>
            <a:endParaRPr lang="en-US" altLang="zh-CN" b="1" dirty="0"/>
          </a:p>
          <a:p>
            <a:pPr lvl="1"/>
            <a:r>
              <a:rPr lang="zh-CN" altLang="en-US" dirty="0"/>
              <a:t>接口定义和实现分离，保持代码的高内聚低耦合</a:t>
            </a:r>
          </a:p>
        </p:txBody>
      </p:sp>
    </p:spTree>
    <p:extLst>
      <p:ext uri="{BB962C8B-B14F-4D97-AF65-F5344CB8AC3E}">
        <p14:creationId xmlns:p14="http://schemas.microsoft.com/office/powerpoint/2010/main" val="1540269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6CB5F-00BE-4F7C-9723-D390DC48F225}"/>
              </a:ext>
            </a:extLst>
          </p:cNvPr>
          <p:cNvSpPr>
            <a:spLocks noGrp="1"/>
          </p:cNvSpPr>
          <p:nvPr>
            <p:ph type="title"/>
          </p:nvPr>
        </p:nvSpPr>
        <p:spPr/>
        <p:txBody>
          <a:bodyPr/>
          <a:lstStyle/>
          <a:p>
            <a:r>
              <a:rPr lang="en-US" altLang="zh-CN" dirty="0"/>
              <a:t>Command</a:t>
            </a:r>
            <a:r>
              <a:rPr lang="zh-CN" altLang="en-US" dirty="0"/>
              <a:t>层设计思路</a:t>
            </a:r>
          </a:p>
        </p:txBody>
      </p:sp>
      <p:sp>
        <p:nvSpPr>
          <p:cNvPr id="9" name="文本框 8">
            <a:extLst>
              <a:ext uri="{FF2B5EF4-FFF2-40B4-BE49-F238E27FC236}">
                <a16:creationId xmlns:a16="http://schemas.microsoft.com/office/drawing/2014/main" id="{12FDC1D5-A532-4465-8AF7-DED490A695AD}"/>
              </a:ext>
            </a:extLst>
          </p:cNvPr>
          <p:cNvSpPr txBox="1"/>
          <p:nvPr/>
        </p:nvSpPr>
        <p:spPr>
          <a:xfrm>
            <a:off x="535895" y="1407074"/>
            <a:ext cx="5560102" cy="2677656"/>
          </a:xfrm>
          <a:prstGeom prst="rect">
            <a:avLst/>
          </a:prstGeom>
          <a:solidFill>
            <a:schemeClr val="bg1">
              <a:lumMod val="85000"/>
            </a:schemeClr>
          </a:solidFill>
        </p:spPr>
        <p:txBody>
          <a:bodyPr wrap="square">
            <a:spAutoFit/>
          </a:bodyPr>
          <a:lstStyle/>
          <a:p>
            <a:r>
              <a:rPr lang="en-US" altLang="zh-CN" sz="1400" b="0" dirty="0">
                <a:solidFill>
                  <a:srgbClr val="0000FF"/>
                </a:solidFill>
                <a:effectLst/>
              </a:rPr>
              <a:t>void</a:t>
            </a:r>
            <a:r>
              <a:rPr lang="en-US" altLang="zh-CN" sz="1400" b="0" dirty="0">
                <a:solidFill>
                  <a:srgbClr val="000000"/>
                </a:solidFill>
                <a:effectLst/>
              </a:rPr>
              <a:t> </a:t>
            </a:r>
            <a:r>
              <a:rPr lang="en-US" altLang="zh-CN" sz="1400" b="0" dirty="0" err="1">
                <a:solidFill>
                  <a:srgbClr val="000000"/>
                </a:solidFill>
                <a:effectLst/>
              </a:rPr>
              <a:t>ExecutorImpl</a:t>
            </a:r>
            <a:r>
              <a:rPr lang="en-US" altLang="zh-CN" sz="1400" b="0" dirty="0">
                <a:solidFill>
                  <a:srgbClr val="000000"/>
                </a:solidFill>
                <a:effectLst/>
              </a:rPr>
              <a:t>::Execute(</a:t>
            </a:r>
            <a:r>
              <a:rPr lang="en-US" altLang="zh-CN" sz="1400" b="0" dirty="0">
                <a:solidFill>
                  <a:srgbClr val="0000FF"/>
                </a:solidFill>
                <a:effectLst/>
              </a:rPr>
              <a:t>const</a:t>
            </a:r>
            <a:r>
              <a:rPr lang="en-US" altLang="zh-CN" sz="1400" b="0" dirty="0">
                <a:solidFill>
                  <a:srgbClr val="000000"/>
                </a:solidFill>
                <a:effectLst/>
              </a:rPr>
              <a:t> std::string</a:t>
            </a:r>
            <a:r>
              <a:rPr lang="en-US" altLang="zh-CN" sz="1400" b="0" dirty="0">
                <a:solidFill>
                  <a:srgbClr val="0000FF"/>
                </a:solidFill>
                <a:effectLst/>
              </a:rPr>
              <a:t>&amp;</a:t>
            </a:r>
            <a:r>
              <a:rPr lang="en-US" altLang="zh-CN" sz="1400" b="0" dirty="0">
                <a:solidFill>
                  <a:srgbClr val="000000"/>
                </a:solidFill>
                <a:effectLst/>
              </a:rPr>
              <a:t> commands) </a:t>
            </a:r>
            <a:r>
              <a:rPr lang="en-US" altLang="zh-CN" sz="1400" b="0" dirty="0" err="1">
                <a:solidFill>
                  <a:srgbClr val="0000FF"/>
                </a:solidFill>
                <a:effectLst/>
              </a:rPr>
              <a:t>noexcept</a:t>
            </a:r>
            <a:endParaRPr lang="en-US" altLang="zh-CN" sz="1400" b="0" dirty="0">
              <a:solidFill>
                <a:srgbClr val="000000"/>
              </a:solidFill>
              <a:effectLst/>
            </a:endParaRPr>
          </a:p>
          <a:p>
            <a:r>
              <a:rPr lang="en-US" altLang="zh-CN" sz="1400" b="0" dirty="0">
                <a:solidFill>
                  <a:srgbClr val="000000"/>
                </a:solidFill>
                <a:effectLst/>
              </a:rPr>
              <a:t>{</a:t>
            </a:r>
          </a:p>
          <a:p>
            <a:r>
              <a:rPr lang="en-US" altLang="zh-CN" sz="1400" b="0" dirty="0">
                <a:solidFill>
                  <a:srgbClr val="000000"/>
                </a:solidFill>
                <a:effectLst/>
              </a:rPr>
              <a:t>    </a:t>
            </a:r>
            <a:r>
              <a:rPr lang="en-US" altLang="zh-CN" sz="1400" b="0" dirty="0">
                <a:solidFill>
                  <a:srgbClr val="0000FF"/>
                </a:solidFill>
                <a:effectLst/>
              </a:rPr>
              <a:t>const</a:t>
            </a:r>
            <a:r>
              <a:rPr lang="en-US" altLang="zh-CN" sz="1400" b="0" dirty="0">
                <a:solidFill>
                  <a:srgbClr val="000000"/>
                </a:solidFill>
                <a:effectLst/>
              </a:rPr>
              <a:t> std::</a:t>
            </a:r>
            <a:r>
              <a:rPr lang="en-US" altLang="zh-CN" sz="1400" b="0" dirty="0" err="1">
                <a:solidFill>
                  <a:srgbClr val="000000"/>
                </a:solidFill>
                <a:effectLst/>
              </a:rPr>
              <a:t>unordered_map</a:t>
            </a:r>
            <a:r>
              <a:rPr lang="en-US" altLang="zh-CN" sz="1400" b="0" dirty="0">
                <a:solidFill>
                  <a:srgbClr val="000000"/>
                </a:solidFill>
                <a:effectLst/>
              </a:rPr>
              <a:t>&lt;</a:t>
            </a:r>
            <a:r>
              <a:rPr lang="en-US" altLang="zh-CN" sz="1400" b="0" dirty="0">
                <a:solidFill>
                  <a:srgbClr val="0000FF"/>
                </a:solidFill>
                <a:effectLst/>
              </a:rPr>
              <a:t>char</a:t>
            </a:r>
            <a:r>
              <a:rPr lang="en-US" altLang="zh-CN" sz="1400" b="0" dirty="0">
                <a:solidFill>
                  <a:srgbClr val="000000"/>
                </a:solidFill>
                <a:effectLst/>
              </a:rPr>
              <a:t>, std::function&lt;</a:t>
            </a:r>
            <a:r>
              <a:rPr lang="en-US" altLang="zh-CN" sz="1400" b="0" dirty="0">
                <a:solidFill>
                  <a:srgbClr val="0000FF"/>
                </a:solidFill>
                <a:effectLst/>
              </a:rPr>
              <a:t>void</a:t>
            </a:r>
            <a:r>
              <a:rPr lang="en-US" altLang="zh-CN" sz="1400" b="0" dirty="0">
                <a:solidFill>
                  <a:srgbClr val="000000"/>
                </a:solidFill>
                <a:effectLst/>
              </a:rPr>
              <a:t>(</a:t>
            </a:r>
            <a:r>
              <a:rPr lang="en-US" altLang="zh-CN" sz="1400" b="0" dirty="0" err="1">
                <a:solidFill>
                  <a:srgbClr val="000000"/>
                </a:solidFill>
                <a:effectLst/>
              </a:rPr>
              <a:t>PoseHandler</a:t>
            </a:r>
            <a:r>
              <a:rPr lang="en-US" altLang="zh-CN" sz="1400" b="0" dirty="0">
                <a:solidFill>
                  <a:srgbClr val="000000"/>
                </a:solidFill>
                <a:effectLst/>
              </a:rPr>
              <a:t> &amp; </a:t>
            </a:r>
            <a:r>
              <a:rPr lang="en-US" altLang="zh-CN" sz="1400" b="0" dirty="0" err="1">
                <a:solidFill>
                  <a:srgbClr val="000000"/>
                </a:solidFill>
                <a:effectLst/>
              </a:rPr>
              <a:t>poseHandler</a:t>
            </a:r>
            <a:r>
              <a:rPr lang="en-US" altLang="zh-CN" sz="1400" b="0" dirty="0">
                <a:solidFill>
                  <a:srgbClr val="000000"/>
                </a:solidFill>
                <a:effectLst/>
              </a:rPr>
              <a:t>)&gt;&gt; </a:t>
            </a:r>
            <a:r>
              <a:rPr lang="en-US" altLang="zh-CN" sz="1400" b="0" dirty="0" err="1">
                <a:solidFill>
                  <a:srgbClr val="000000"/>
                </a:solidFill>
                <a:effectLst/>
              </a:rPr>
              <a:t>cmderMap</a:t>
            </a:r>
            <a:r>
              <a:rPr lang="en-US" altLang="zh-CN" sz="1400" b="0" dirty="0">
                <a:solidFill>
                  <a:srgbClr val="000000"/>
                </a:solidFill>
                <a:effectLst/>
              </a:rPr>
              <a:t>{</a:t>
            </a:r>
          </a:p>
          <a:p>
            <a:r>
              <a:rPr lang="en-US" altLang="zh-CN" sz="1400" b="0" dirty="0">
                <a:solidFill>
                  <a:srgbClr val="000000"/>
                </a:solidFill>
                <a:effectLst/>
              </a:rPr>
              <a:t>        {</a:t>
            </a:r>
            <a:r>
              <a:rPr lang="en-US" altLang="zh-CN" sz="1400" b="0" dirty="0">
                <a:solidFill>
                  <a:srgbClr val="A31515"/>
                </a:solidFill>
                <a:effectLst/>
              </a:rPr>
              <a:t>'M'</a:t>
            </a:r>
            <a:r>
              <a:rPr lang="en-US" altLang="zh-CN" sz="1400" b="0" dirty="0">
                <a:solidFill>
                  <a:srgbClr val="000000"/>
                </a:solidFill>
                <a:effectLst/>
              </a:rPr>
              <a:t>, </a:t>
            </a:r>
            <a:r>
              <a:rPr lang="en-US" altLang="zh-CN" sz="1400" b="0" dirty="0" err="1">
                <a:solidFill>
                  <a:srgbClr val="000000"/>
                </a:solidFill>
                <a:effectLst/>
              </a:rPr>
              <a:t>MoveCommand</a:t>
            </a:r>
            <a:r>
              <a:rPr lang="en-US" altLang="zh-CN" sz="1400" b="0" dirty="0">
                <a:solidFill>
                  <a:srgbClr val="000000"/>
                </a:solidFill>
                <a:effectLst/>
              </a:rPr>
              <a:t>()}, {</a:t>
            </a:r>
            <a:r>
              <a:rPr lang="en-US" altLang="zh-CN" sz="1400" b="0" dirty="0">
                <a:solidFill>
                  <a:srgbClr val="A31515"/>
                </a:solidFill>
                <a:effectLst/>
              </a:rPr>
              <a:t>'L'</a:t>
            </a:r>
            <a:r>
              <a:rPr lang="en-US" altLang="zh-CN" sz="1400" b="0" dirty="0">
                <a:solidFill>
                  <a:srgbClr val="000000"/>
                </a:solidFill>
                <a:effectLst/>
              </a:rPr>
              <a:t>, </a:t>
            </a:r>
            <a:r>
              <a:rPr lang="en-US" altLang="zh-CN" sz="1400" b="0" dirty="0" err="1">
                <a:solidFill>
                  <a:srgbClr val="000000"/>
                </a:solidFill>
                <a:effectLst/>
              </a:rPr>
              <a:t>TurnLeftCommand</a:t>
            </a:r>
            <a:r>
              <a:rPr lang="en-US" altLang="zh-CN" sz="1400" b="0" dirty="0">
                <a:solidFill>
                  <a:srgbClr val="000000"/>
                </a:solidFill>
                <a:effectLst/>
              </a:rPr>
              <a:t>()}, {</a:t>
            </a:r>
            <a:r>
              <a:rPr lang="en-US" altLang="zh-CN" sz="1400" b="0" dirty="0">
                <a:solidFill>
                  <a:srgbClr val="A31515"/>
                </a:solidFill>
                <a:effectLst/>
              </a:rPr>
              <a:t>'R'</a:t>
            </a:r>
            <a:r>
              <a:rPr lang="en-US" altLang="zh-CN" sz="1400" b="0" dirty="0">
                <a:solidFill>
                  <a:srgbClr val="000000"/>
                </a:solidFill>
                <a:effectLst/>
              </a:rPr>
              <a:t>, </a:t>
            </a:r>
            <a:r>
              <a:rPr lang="en-US" altLang="zh-CN" sz="1400" b="0" dirty="0" err="1">
                <a:solidFill>
                  <a:srgbClr val="000000"/>
                </a:solidFill>
                <a:effectLst/>
              </a:rPr>
              <a:t>TurnRightCommand</a:t>
            </a:r>
            <a:r>
              <a:rPr lang="en-US" altLang="zh-CN" sz="1400" b="0" dirty="0">
                <a:solidFill>
                  <a:srgbClr val="000000"/>
                </a:solidFill>
                <a:effectLst/>
              </a:rPr>
              <a:t>()},</a:t>
            </a:r>
          </a:p>
          <a:p>
            <a:r>
              <a:rPr lang="en-US" altLang="zh-CN" sz="1400" b="0" dirty="0">
                <a:solidFill>
                  <a:srgbClr val="000000"/>
                </a:solidFill>
                <a:effectLst/>
              </a:rPr>
              <a:t>        {</a:t>
            </a:r>
            <a:r>
              <a:rPr lang="en-US" altLang="zh-CN" sz="1400" b="0" dirty="0">
                <a:solidFill>
                  <a:srgbClr val="A31515"/>
                </a:solidFill>
                <a:effectLst/>
              </a:rPr>
              <a:t>'F'</a:t>
            </a:r>
            <a:r>
              <a:rPr lang="en-US" altLang="zh-CN" sz="1400" b="0" dirty="0">
                <a:solidFill>
                  <a:srgbClr val="000000"/>
                </a:solidFill>
                <a:effectLst/>
              </a:rPr>
              <a:t>, </a:t>
            </a:r>
            <a:r>
              <a:rPr lang="en-US" altLang="zh-CN" sz="1400" b="0" dirty="0" err="1">
                <a:solidFill>
                  <a:srgbClr val="000000"/>
                </a:solidFill>
                <a:effectLst/>
              </a:rPr>
              <a:t>FastCommand</a:t>
            </a:r>
            <a:r>
              <a:rPr lang="en-US" altLang="zh-CN" sz="1400" b="0" dirty="0">
                <a:solidFill>
                  <a:srgbClr val="000000"/>
                </a:solidFill>
                <a:effectLst/>
              </a:rPr>
              <a:t>()}, {</a:t>
            </a:r>
            <a:r>
              <a:rPr lang="en-US" altLang="zh-CN" sz="1400" b="0" dirty="0">
                <a:solidFill>
                  <a:srgbClr val="A31515"/>
                </a:solidFill>
                <a:effectLst/>
              </a:rPr>
              <a:t>'B'</a:t>
            </a:r>
            <a:r>
              <a:rPr lang="en-US" altLang="zh-CN" sz="1400" b="0" dirty="0">
                <a:solidFill>
                  <a:srgbClr val="000000"/>
                </a:solidFill>
                <a:effectLst/>
              </a:rPr>
              <a:t>, </a:t>
            </a:r>
            <a:r>
              <a:rPr lang="en-US" altLang="zh-CN" sz="1400" b="0" dirty="0" err="1">
                <a:solidFill>
                  <a:srgbClr val="000000"/>
                </a:solidFill>
                <a:effectLst/>
              </a:rPr>
              <a:t>ReverseCommand</a:t>
            </a:r>
            <a:r>
              <a:rPr lang="en-US" altLang="zh-CN" sz="1400" b="0" dirty="0">
                <a:solidFill>
                  <a:srgbClr val="000000"/>
                </a:solidFill>
                <a:effectLst/>
              </a:rPr>
              <a:t>()},</a:t>
            </a:r>
          </a:p>
          <a:p>
            <a:r>
              <a:rPr lang="en-US" altLang="zh-CN" sz="1400" b="0" dirty="0">
                <a:solidFill>
                  <a:srgbClr val="000000"/>
                </a:solidFill>
                <a:effectLst/>
              </a:rPr>
              <a:t>    };</a:t>
            </a:r>
          </a:p>
          <a:p>
            <a:br>
              <a:rPr lang="en-US" altLang="zh-CN" sz="1400" b="0" dirty="0">
                <a:solidFill>
                  <a:srgbClr val="000000"/>
                </a:solidFill>
                <a:effectLst/>
              </a:rPr>
            </a:br>
            <a:r>
              <a:rPr lang="en-US" altLang="zh-CN" sz="1400" b="0" dirty="0">
                <a:solidFill>
                  <a:srgbClr val="000000"/>
                </a:solidFill>
                <a:effectLst/>
              </a:rPr>
              <a:t>    </a:t>
            </a:r>
            <a:r>
              <a:rPr lang="en-US" altLang="zh-CN" sz="1400" b="0" dirty="0">
                <a:solidFill>
                  <a:srgbClr val="0000FF"/>
                </a:solidFill>
                <a:effectLst/>
              </a:rPr>
              <a:t>…</a:t>
            </a:r>
            <a:endParaRPr lang="en-US" altLang="zh-CN" sz="1400" b="0" dirty="0">
              <a:solidFill>
                <a:srgbClr val="000000"/>
              </a:solidFill>
              <a:effectLst/>
            </a:endParaRPr>
          </a:p>
          <a:p>
            <a:r>
              <a:rPr lang="en-US" altLang="zh-CN" sz="1400" b="0" dirty="0">
                <a:solidFill>
                  <a:srgbClr val="000000"/>
                </a:solidFill>
                <a:effectLst/>
              </a:rPr>
              <a:t>}</a:t>
            </a:r>
          </a:p>
        </p:txBody>
      </p:sp>
      <p:sp>
        <p:nvSpPr>
          <p:cNvPr id="3" name="文本框 2">
            <a:extLst>
              <a:ext uri="{FF2B5EF4-FFF2-40B4-BE49-F238E27FC236}">
                <a16:creationId xmlns:a16="http://schemas.microsoft.com/office/drawing/2014/main" id="{C28CDF9B-AC59-41BD-899A-16C2CE1B66E4}"/>
              </a:ext>
            </a:extLst>
          </p:cNvPr>
          <p:cNvSpPr txBox="1"/>
          <p:nvPr/>
        </p:nvSpPr>
        <p:spPr>
          <a:xfrm>
            <a:off x="431764" y="5013974"/>
            <a:ext cx="5664233" cy="1297663"/>
          </a:xfrm>
          <a:prstGeom prst="rect">
            <a:avLst/>
          </a:prstGeom>
          <a:noFill/>
        </p:spPr>
        <p:txBody>
          <a:bodyPr wrap="square" rtlCol="0">
            <a:spAutoFit/>
          </a:bodyPr>
          <a:lstStyle/>
          <a:p>
            <a:pPr>
              <a:lnSpc>
                <a:spcPct val="150000"/>
              </a:lnSpc>
            </a:pPr>
            <a:r>
              <a:rPr lang="zh-CN" altLang="en-US" dirty="0">
                <a:latin typeface="+mn-ea"/>
              </a:rPr>
              <a:t>每次调用时都会生成一个</a:t>
            </a:r>
            <a:r>
              <a:rPr lang="en-US" altLang="zh-CN" dirty="0" err="1">
                <a:latin typeface="+mn-ea"/>
              </a:rPr>
              <a:t>cmderMap</a:t>
            </a:r>
            <a:r>
              <a:rPr lang="zh-CN" altLang="en-US" dirty="0">
                <a:latin typeface="+mn-ea"/>
              </a:rPr>
              <a:t>，导致效率问题。</a:t>
            </a:r>
            <a:endParaRPr lang="en-US" altLang="zh-CN" dirty="0">
              <a:latin typeface="+mn-ea"/>
            </a:endParaRPr>
          </a:p>
          <a:p>
            <a:pPr>
              <a:lnSpc>
                <a:spcPct val="150000"/>
              </a:lnSpc>
            </a:pPr>
            <a:r>
              <a:rPr lang="zh-CN" altLang="en-US" dirty="0">
                <a:latin typeface="+mn-ea"/>
              </a:rPr>
              <a:t>此外，新增指令时需要修改</a:t>
            </a:r>
            <a:r>
              <a:rPr lang="en-US" altLang="zh-CN" dirty="0">
                <a:latin typeface="+mn-ea"/>
              </a:rPr>
              <a:t>Executor</a:t>
            </a:r>
            <a:r>
              <a:rPr lang="zh-CN" altLang="en-US" dirty="0">
                <a:latin typeface="+mn-ea"/>
              </a:rPr>
              <a:t>、</a:t>
            </a:r>
            <a:r>
              <a:rPr lang="en-US" altLang="zh-CN" dirty="0">
                <a:latin typeface="+mn-ea"/>
              </a:rPr>
              <a:t>command</a:t>
            </a:r>
            <a:r>
              <a:rPr lang="zh-CN" altLang="en-US" dirty="0">
                <a:latin typeface="+mn-ea"/>
              </a:rPr>
              <a:t>两个地方，增加了维护成本。</a:t>
            </a:r>
          </a:p>
        </p:txBody>
      </p:sp>
      <p:sp>
        <p:nvSpPr>
          <p:cNvPr id="19" name="文本框 18">
            <a:extLst>
              <a:ext uri="{FF2B5EF4-FFF2-40B4-BE49-F238E27FC236}">
                <a16:creationId xmlns:a16="http://schemas.microsoft.com/office/drawing/2014/main" id="{1A2DBA01-A4A7-4D79-870E-B48E4AA290F9}"/>
              </a:ext>
            </a:extLst>
          </p:cNvPr>
          <p:cNvSpPr txBox="1"/>
          <p:nvPr/>
        </p:nvSpPr>
        <p:spPr>
          <a:xfrm>
            <a:off x="535895" y="4169000"/>
            <a:ext cx="5560102" cy="954107"/>
          </a:xfrm>
          <a:prstGeom prst="rect">
            <a:avLst/>
          </a:prstGeom>
          <a:solidFill>
            <a:schemeClr val="bg1">
              <a:lumMod val="85000"/>
            </a:schemeClr>
          </a:solidFill>
        </p:spPr>
        <p:txBody>
          <a:bodyPr wrap="square">
            <a:spAutoFit/>
          </a:bodyPr>
          <a:lstStyle/>
          <a:p>
            <a:r>
              <a:rPr lang="en-US" altLang="zh-CN" sz="1400" b="0" dirty="0">
                <a:solidFill>
                  <a:srgbClr val="0000FF"/>
                </a:solidFill>
                <a:effectLst/>
              </a:rPr>
              <a:t>class</a:t>
            </a:r>
            <a:r>
              <a:rPr lang="en-US" altLang="zh-CN" sz="1400" b="0" dirty="0">
                <a:solidFill>
                  <a:srgbClr val="000000"/>
                </a:solidFill>
                <a:effectLst/>
              </a:rPr>
              <a:t> </a:t>
            </a:r>
            <a:r>
              <a:rPr lang="en-US" altLang="zh-CN" sz="1400" b="0" dirty="0" err="1">
                <a:solidFill>
                  <a:srgbClr val="000000"/>
                </a:solidFill>
                <a:effectLst/>
              </a:rPr>
              <a:t>ReverseCommand</a:t>
            </a:r>
            <a:r>
              <a:rPr lang="en-US" altLang="zh-CN" sz="1400" b="0" dirty="0">
                <a:solidFill>
                  <a:srgbClr val="000000"/>
                </a:solidFill>
                <a:effectLst/>
              </a:rPr>
              <a:t> </a:t>
            </a:r>
            <a:r>
              <a:rPr lang="en-US" altLang="zh-CN" sz="1400" b="0" dirty="0">
                <a:solidFill>
                  <a:srgbClr val="0000FF"/>
                </a:solidFill>
                <a:effectLst/>
              </a:rPr>
              <a:t>final</a:t>
            </a:r>
            <a:endParaRPr lang="en-US" altLang="zh-CN" sz="1400" b="0" dirty="0">
              <a:solidFill>
                <a:srgbClr val="000000"/>
              </a:solidFill>
              <a:effectLst/>
            </a:endParaRPr>
          </a:p>
          <a:p>
            <a:r>
              <a:rPr lang="en-US" altLang="zh-CN" sz="1400" b="0" dirty="0">
                <a:solidFill>
                  <a:srgbClr val="000000"/>
                </a:solidFill>
                <a:effectLst/>
              </a:rPr>
              <a:t>{</a:t>
            </a:r>
          </a:p>
          <a:p>
            <a:r>
              <a:rPr lang="en-US" altLang="zh-CN" sz="1400" b="0" dirty="0">
                <a:solidFill>
                  <a:srgbClr val="0000FF"/>
                </a:solidFill>
                <a:effectLst/>
              </a:rPr>
              <a:t>…</a:t>
            </a:r>
            <a:endParaRPr lang="en-US" altLang="zh-CN" sz="1400" b="0" dirty="0">
              <a:solidFill>
                <a:srgbClr val="000000"/>
              </a:solidFill>
              <a:effectLst/>
            </a:endParaRPr>
          </a:p>
          <a:p>
            <a:r>
              <a:rPr lang="en-US" altLang="zh-CN" sz="1400" b="0" dirty="0">
                <a:solidFill>
                  <a:srgbClr val="000000"/>
                </a:solidFill>
                <a:effectLst/>
              </a:rPr>
              <a:t>};</a:t>
            </a:r>
          </a:p>
        </p:txBody>
      </p:sp>
      <p:sp>
        <p:nvSpPr>
          <p:cNvPr id="20" name="圆角矩形 13">
            <a:extLst>
              <a:ext uri="{FF2B5EF4-FFF2-40B4-BE49-F238E27FC236}">
                <a16:creationId xmlns:a16="http://schemas.microsoft.com/office/drawing/2014/main" id="{853CBBD9-BC83-4C4A-9EB3-3405580E9F99}"/>
              </a:ext>
            </a:extLst>
          </p:cNvPr>
          <p:cNvSpPr/>
          <p:nvPr/>
        </p:nvSpPr>
        <p:spPr bwMode="auto">
          <a:xfrm>
            <a:off x="4675945" y="2316308"/>
            <a:ext cx="1163710" cy="231584"/>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1" name="圆角矩形 13">
            <a:extLst>
              <a:ext uri="{FF2B5EF4-FFF2-40B4-BE49-F238E27FC236}">
                <a16:creationId xmlns:a16="http://schemas.microsoft.com/office/drawing/2014/main" id="{A9CD2CAB-0D26-4632-9074-D626B8A1BF33}"/>
              </a:ext>
            </a:extLst>
          </p:cNvPr>
          <p:cNvSpPr/>
          <p:nvPr/>
        </p:nvSpPr>
        <p:spPr bwMode="auto">
          <a:xfrm>
            <a:off x="2842233" y="2905724"/>
            <a:ext cx="2415567" cy="304800"/>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圆角矩形 13">
            <a:extLst>
              <a:ext uri="{FF2B5EF4-FFF2-40B4-BE49-F238E27FC236}">
                <a16:creationId xmlns:a16="http://schemas.microsoft.com/office/drawing/2014/main" id="{30989761-4452-43F2-BCA5-002410B96F9C}"/>
              </a:ext>
            </a:extLst>
          </p:cNvPr>
          <p:cNvSpPr/>
          <p:nvPr/>
        </p:nvSpPr>
        <p:spPr bwMode="auto">
          <a:xfrm>
            <a:off x="637637" y="4157241"/>
            <a:ext cx="2415567" cy="304800"/>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16" name="文本框 15">
            <a:extLst>
              <a:ext uri="{FF2B5EF4-FFF2-40B4-BE49-F238E27FC236}">
                <a16:creationId xmlns:a16="http://schemas.microsoft.com/office/drawing/2014/main" id="{9D8AE5CC-9160-4B1F-9792-F45058CE06E4}"/>
              </a:ext>
            </a:extLst>
          </p:cNvPr>
          <p:cNvSpPr txBox="1"/>
          <p:nvPr/>
        </p:nvSpPr>
        <p:spPr>
          <a:xfrm>
            <a:off x="535895" y="1037742"/>
            <a:ext cx="1338828" cy="369332"/>
          </a:xfrm>
          <a:prstGeom prst="rect">
            <a:avLst/>
          </a:prstGeom>
          <a:noFill/>
        </p:spPr>
        <p:txBody>
          <a:bodyPr wrap="none" rtlCol="0">
            <a:spAutoFit/>
          </a:bodyPr>
          <a:lstStyle/>
          <a:p>
            <a:r>
              <a:rPr lang="zh-CN" altLang="en-US" dirty="0"/>
              <a:t>代码分析：</a:t>
            </a:r>
          </a:p>
        </p:txBody>
      </p:sp>
      <p:cxnSp>
        <p:nvCxnSpPr>
          <p:cNvPr id="23" name="直接连接符 74">
            <a:extLst>
              <a:ext uri="{FF2B5EF4-FFF2-40B4-BE49-F238E27FC236}">
                <a16:creationId xmlns:a16="http://schemas.microsoft.com/office/drawing/2014/main" id="{B6327424-00FB-4C19-BD25-8BF5FE6DFCA0}"/>
              </a:ext>
            </a:extLst>
          </p:cNvPr>
          <p:cNvCxnSpPr>
            <a:cxnSpLocks/>
          </p:cNvCxnSpPr>
          <p:nvPr/>
        </p:nvCxnSpPr>
        <p:spPr bwMode="auto">
          <a:xfrm>
            <a:off x="6187810" y="1037742"/>
            <a:ext cx="0" cy="4938515"/>
          </a:xfrm>
          <a:prstGeom prst="line">
            <a:avLst/>
          </a:prstGeom>
          <a:ln>
            <a:solidFill>
              <a:srgbClr val="C00000"/>
            </a:solidFill>
            <a:prstDash val="lgDash"/>
          </a:ln>
        </p:spPr>
        <p:style>
          <a:lnRef idx="1">
            <a:schemeClr val="dk1"/>
          </a:lnRef>
          <a:fillRef idx="0">
            <a:schemeClr val="dk1"/>
          </a:fillRef>
          <a:effectRef idx="0">
            <a:schemeClr val="dk1"/>
          </a:effectRef>
          <a:fontRef idx="minor">
            <a:schemeClr val="tx1"/>
          </a:fontRef>
        </p:style>
      </p:cxnSp>
      <p:sp>
        <p:nvSpPr>
          <p:cNvPr id="25" name="文本框 24">
            <a:extLst>
              <a:ext uri="{FF2B5EF4-FFF2-40B4-BE49-F238E27FC236}">
                <a16:creationId xmlns:a16="http://schemas.microsoft.com/office/drawing/2014/main" id="{7AB51841-EF16-4347-A01B-85F2D0887F96}"/>
              </a:ext>
            </a:extLst>
          </p:cNvPr>
          <p:cNvSpPr txBox="1"/>
          <p:nvPr/>
        </p:nvSpPr>
        <p:spPr>
          <a:xfrm>
            <a:off x="6244298" y="1037742"/>
            <a:ext cx="5577579" cy="2317879"/>
          </a:xfrm>
          <a:prstGeom prst="rect">
            <a:avLst/>
          </a:prstGeom>
          <a:noFill/>
        </p:spPr>
        <p:txBody>
          <a:bodyPr wrap="square" rtlCol="0">
            <a:spAutoFit/>
          </a:bodyPr>
          <a:lstStyle/>
          <a:p>
            <a:pPr>
              <a:lnSpc>
                <a:spcPct val="150000"/>
              </a:lnSpc>
            </a:pPr>
            <a:r>
              <a:rPr lang="zh-CN" altLang="en-US" dirty="0">
                <a:latin typeface="+mn-ea"/>
              </a:rPr>
              <a:t>解决方案：</a:t>
            </a:r>
            <a:endParaRPr lang="en-US" altLang="zh-CN" dirty="0">
              <a:latin typeface="+mn-ea"/>
            </a:endParaRPr>
          </a:p>
          <a:p>
            <a:pPr marL="285750" indent="-285750">
              <a:lnSpc>
                <a:spcPct val="150000"/>
              </a:lnSpc>
              <a:buFont typeface="Wingdings" panose="05000000000000000000" pitchFamily="2" charset="2"/>
              <a:buChar char="l"/>
            </a:pPr>
            <a:r>
              <a:rPr lang="zh-CN" altLang="en-US" sz="1600" dirty="0">
                <a:latin typeface="+mn-ea"/>
              </a:rPr>
              <a:t>指令对象生成与执行分开：先生成指令列表，再执行指令</a:t>
            </a:r>
          </a:p>
          <a:p>
            <a:pPr marL="285750" indent="-285750">
              <a:lnSpc>
                <a:spcPct val="150000"/>
              </a:lnSpc>
              <a:buFont typeface="Wingdings" panose="05000000000000000000" pitchFamily="2" charset="2"/>
              <a:buChar char="l"/>
            </a:pPr>
            <a:r>
              <a:rPr lang="zh-CN" altLang="en-US" sz="1600" dirty="0">
                <a:latin typeface="+mn-ea"/>
              </a:rPr>
              <a:t>抽取指令对象处理为</a:t>
            </a:r>
            <a:r>
              <a:rPr lang="en-US" altLang="zh-CN" sz="1600" dirty="0">
                <a:latin typeface="+mn-ea"/>
              </a:rPr>
              <a:t>command</a:t>
            </a:r>
            <a:r>
              <a:rPr lang="zh-CN" altLang="en-US" sz="1600" dirty="0">
                <a:latin typeface="+mn-ea"/>
              </a:rPr>
              <a:t>层：在</a:t>
            </a:r>
            <a:r>
              <a:rPr lang="en-US" altLang="zh-CN" sz="1600" dirty="0">
                <a:latin typeface="+mn-ea"/>
              </a:rPr>
              <a:t>command</a:t>
            </a:r>
            <a:r>
              <a:rPr lang="zh-CN" altLang="en-US" sz="1600" dirty="0">
                <a:latin typeface="+mn-ea"/>
              </a:rPr>
              <a:t>层中处理所有与指令对象相关的操作</a:t>
            </a:r>
          </a:p>
          <a:p>
            <a:pPr marL="285750" indent="-285750">
              <a:lnSpc>
                <a:spcPct val="150000"/>
              </a:lnSpc>
              <a:buFont typeface="Wingdings" panose="05000000000000000000" pitchFamily="2" charset="2"/>
              <a:buChar char="l"/>
            </a:pPr>
            <a:r>
              <a:rPr lang="zh-CN" altLang="en-US" sz="1600" dirty="0">
                <a:latin typeface="+mn-ea"/>
              </a:rPr>
              <a:t>使用单体对象：在</a:t>
            </a:r>
            <a:r>
              <a:rPr lang="en-US" altLang="zh-CN" sz="1600" dirty="0">
                <a:latin typeface="+mn-ea"/>
              </a:rPr>
              <a:t>command</a:t>
            </a:r>
            <a:r>
              <a:rPr lang="zh-CN" altLang="en-US" sz="1600" dirty="0">
                <a:latin typeface="+mn-ea"/>
              </a:rPr>
              <a:t>层中只生成一个</a:t>
            </a:r>
            <a:r>
              <a:rPr lang="en-US" altLang="zh-CN" sz="1600" dirty="0" err="1">
                <a:latin typeface="+mn-ea"/>
              </a:rPr>
              <a:t>cmderMap</a:t>
            </a:r>
            <a:r>
              <a:rPr lang="zh-CN" altLang="en-US" sz="1600" dirty="0">
                <a:latin typeface="+mn-ea"/>
              </a:rPr>
              <a:t>，避免重复生成</a:t>
            </a:r>
          </a:p>
        </p:txBody>
      </p:sp>
      <p:pic>
        <p:nvPicPr>
          <p:cNvPr id="27" name="图片 26">
            <a:extLst>
              <a:ext uri="{FF2B5EF4-FFF2-40B4-BE49-F238E27FC236}">
                <a16:creationId xmlns:a16="http://schemas.microsoft.com/office/drawing/2014/main" id="{6118316F-C4D6-4CED-95DC-AB9FFC5C7D3C}"/>
              </a:ext>
            </a:extLst>
          </p:cNvPr>
          <p:cNvPicPr>
            <a:picLocks noChangeAspect="1"/>
          </p:cNvPicPr>
          <p:nvPr/>
        </p:nvPicPr>
        <p:blipFill>
          <a:blip r:embed="rId3"/>
          <a:stretch>
            <a:fillRect/>
          </a:stretch>
        </p:blipFill>
        <p:spPr>
          <a:xfrm>
            <a:off x="6339255" y="3429000"/>
            <a:ext cx="5482622" cy="1180881"/>
          </a:xfrm>
          <a:prstGeom prst="rect">
            <a:avLst/>
          </a:prstGeom>
        </p:spPr>
      </p:pic>
      <p:sp>
        <p:nvSpPr>
          <p:cNvPr id="28" name="圆角矩形 13">
            <a:extLst>
              <a:ext uri="{FF2B5EF4-FFF2-40B4-BE49-F238E27FC236}">
                <a16:creationId xmlns:a16="http://schemas.microsoft.com/office/drawing/2014/main" id="{8995F0FD-2391-4A07-8650-22C819DF44FD}"/>
              </a:ext>
            </a:extLst>
          </p:cNvPr>
          <p:cNvSpPr/>
          <p:nvPr/>
        </p:nvSpPr>
        <p:spPr bwMode="auto">
          <a:xfrm>
            <a:off x="6339254" y="4004539"/>
            <a:ext cx="5144316" cy="275752"/>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9" name="圆角矩形 13">
            <a:extLst>
              <a:ext uri="{FF2B5EF4-FFF2-40B4-BE49-F238E27FC236}">
                <a16:creationId xmlns:a16="http://schemas.microsoft.com/office/drawing/2014/main" id="{26AFDD96-250F-478C-A28B-29AB83AFFFA1}"/>
              </a:ext>
            </a:extLst>
          </p:cNvPr>
          <p:cNvSpPr/>
          <p:nvPr/>
        </p:nvSpPr>
        <p:spPr bwMode="auto">
          <a:xfrm>
            <a:off x="6339254" y="4390443"/>
            <a:ext cx="5482621" cy="275752"/>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圆角矩形 13">
            <a:extLst>
              <a:ext uri="{FF2B5EF4-FFF2-40B4-BE49-F238E27FC236}">
                <a16:creationId xmlns:a16="http://schemas.microsoft.com/office/drawing/2014/main" id="{0BAFF07B-4259-4EBC-95BA-87D268FF3E41}"/>
              </a:ext>
            </a:extLst>
          </p:cNvPr>
          <p:cNvSpPr/>
          <p:nvPr/>
        </p:nvSpPr>
        <p:spPr bwMode="auto">
          <a:xfrm>
            <a:off x="8697632" y="3429000"/>
            <a:ext cx="1378603" cy="275751"/>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31" name="文本框 30">
            <a:extLst>
              <a:ext uri="{FF2B5EF4-FFF2-40B4-BE49-F238E27FC236}">
                <a16:creationId xmlns:a16="http://schemas.microsoft.com/office/drawing/2014/main" id="{96F3B877-BFF5-4C2B-AD14-1913DA4FE7B6}"/>
              </a:ext>
            </a:extLst>
          </p:cNvPr>
          <p:cNvSpPr txBox="1"/>
          <p:nvPr/>
        </p:nvSpPr>
        <p:spPr>
          <a:xfrm>
            <a:off x="6241282" y="4816088"/>
            <a:ext cx="5580595" cy="369332"/>
          </a:xfrm>
          <a:prstGeom prst="rect">
            <a:avLst/>
          </a:prstGeom>
          <a:noFill/>
        </p:spPr>
        <p:txBody>
          <a:bodyPr wrap="square" rtlCol="0">
            <a:spAutoFit/>
          </a:bodyPr>
          <a:lstStyle/>
          <a:p>
            <a:r>
              <a:rPr lang="zh-CN" altLang="en-US" dirty="0"/>
              <a:t>传入指令字符集，返回待执行指令列表</a:t>
            </a:r>
          </a:p>
        </p:txBody>
      </p:sp>
      <p:sp>
        <p:nvSpPr>
          <p:cNvPr id="32" name="文本框 31">
            <a:extLst>
              <a:ext uri="{FF2B5EF4-FFF2-40B4-BE49-F238E27FC236}">
                <a16:creationId xmlns:a16="http://schemas.microsoft.com/office/drawing/2014/main" id="{2639DC24-3B70-42A0-8638-12F1955C643B}"/>
              </a:ext>
            </a:extLst>
          </p:cNvPr>
          <p:cNvSpPr txBox="1"/>
          <p:nvPr/>
        </p:nvSpPr>
        <p:spPr>
          <a:xfrm>
            <a:off x="6241282" y="5313588"/>
            <a:ext cx="5580593" cy="646331"/>
          </a:xfrm>
          <a:prstGeom prst="rect">
            <a:avLst/>
          </a:prstGeom>
          <a:noFill/>
        </p:spPr>
        <p:txBody>
          <a:bodyPr wrap="square" rtlCol="0">
            <a:spAutoFit/>
          </a:bodyPr>
          <a:lstStyle/>
          <a:p>
            <a:r>
              <a:rPr lang="zh-CN" altLang="en-US" dirty="0"/>
              <a:t>指令的映射，保持一份即可，使用单体对象，简单实现指令工厂类</a:t>
            </a:r>
          </a:p>
        </p:txBody>
      </p:sp>
    </p:spTree>
    <p:extLst>
      <p:ext uri="{BB962C8B-B14F-4D97-AF65-F5344CB8AC3E}">
        <p14:creationId xmlns:p14="http://schemas.microsoft.com/office/powerpoint/2010/main" val="71988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500" fill="hold"/>
                                        <p:tgtEl>
                                          <p:spTgt spid="22"/>
                                        </p:tgtEl>
                                        <p:attrNameLst>
                                          <p:attrName>ppt_w</p:attrName>
                                        </p:attrNameLst>
                                      </p:cBhvr>
                                      <p:tavLst>
                                        <p:tav tm="0">
                                          <p:val>
                                            <p:fltVal val="0"/>
                                          </p:val>
                                        </p:tav>
                                        <p:tav tm="100000">
                                          <p:val>
                                            <p:strVal val="#ppt_w"/>
                                          </p:val>
                                        </p:tav>
                                      </p:tavLst>
                                    </p:anim>
                                    <p:anim calcmode="lin" valueType="num">
                                      <p:cBhvr>
                                        <p:cTn id="18" dur="500" fill="hold"/>
                                        <p:tgtEl>
                                          <p:spTgt spid="22"/>
                                        </p:tgtEl>
                                        <p:attrNameLst>
                                          <p:attrName>ppt_h</p:attrName>
                                        </p:attrNameLst>
                                      </p:cBhvr>
                                      <p:tavLst>
                                        <p:tav tm="0">
                                          <p:val>
                                            <p:fltVal val="0"/>
                                          </p:val>
                                        </p:tav>
                                        <p:tav tm="100000">
                                          <p:val>
                                            <p:strVal val="#ppt_h"/>
                                          </p:val>
                                        </p:tav>
                                      </p:tavLst>
                                    </p:anim>
                                    <p:animEffect transition="in" filter="fade">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anim calcmode="lin" valueType="num">
                                      <p:cBhvr>
                                        <p:cTn id="32" dur="1000" fill="hold"/>
                                        <p:tgtEl>
                                          <p:spTgt spid="27"/>
                                        </p:tgtEl>
                                        <p:attrNameLst>
                                          <p:attrName>ppt_x</p:attrName>
                                        </p:attrNameLst>
                                      </p:cBhvr>
                                      <p:tavLst>
                                        <p:tav tm="0">
                                          <p:val>
                                            <p:strVal val="#ppt_x"/>
                                          </p:val>
                                        </p:tav>
                                        <p:tav tm="100000">
                                          <p:val>
                                            <p:strVal val="#ppt_x"/>
                                          </p:val>
                                        </p:tav>
                                      </p:tavLst>
                                    </p:anim>
                                    <p:anim calcmode="lin" valueType="num">
                                      <p:cBhvr>
                                        <p:cTn id="3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1000"/>
                                        <p:tgtEl>
                                          <p:spTgt spid="31"/>
                                        </p:tgtEl>
                                      </p:cBhvr>
                                    </p:animEffect>
                                    <p:anim calcmode="lin" valueType="num">
                                      <p:cBhvr>
                                        <p:cTn id="39" dur="1000" fill="hold"/>
                                        <p:tgtEl>
                                          <p:spTgt spid="31"/>
                                        </p:tgtEl>
                                        <p:attrNameLst>
                                          <p:attrName>ppt_x</p:attrName>
                                        </p:attrNameLst>
                                      </p:cBhvr>
                                      <p:tavLst>
                                        <p:tav tm="0">
                                          <p:val>
                                            <p:strVal val="#ppt_x"/>
                                          </p:val>
                                        </p:tav>
                                        <p:tav tm="100000">
                                          <p:val>
                                            <p:strVal val="#ppt_x"/>
                                          </p:val>
                                        </p:tav>
                                      </p:tavLst>
                                    </p:anim>
                                    <p:anim calcmode="lin" valueType="num">
                                      <p:cBhvr>
                                        <p:cTn id="40" dur="1000" fill="hold"/>
                                        <p:tgtEl>
                                          <p:spTgt spid="31"/>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1000"/>
                                        <p:tgtEl>
                                          <p:spTgt spid="28"/>
                                        </p:tgtEl>
                                      </p:cBhvr>
                                    </p:animEffect>
                                    <p:anim calcmode="lin" valueType="num">
                                      <p:cBhvr>
                                        <p:cTn id="44" dur="1000" fill="hold"/>
                                        <p:tgtEl>
                                          <p:spTgt spid="28"/>
                                        </p:tgtEl>
                                        <p:attrNameLst>
                                          <p:attrName>ppt_x</p:attrName>
                                        </p:attrNameLst>
                                      </p:cBhvr>
                                      <p:tavLst>
                                        <p:tav tm="0">
                                          <p:val>
                                            <p:strVal val="#ppt_x"/>
                                          </p:val>
                                        </p:tav>
                                        <p:tav tm="100000">
                                          <p:val>
                                            <p:strVal val="#ppt_x"/>
                                          </p:val>
                                        </p:tav>
                                      </p:tavLst>
                                    </p:anim>
                                    <p:anim calcmode="lin" valueType="num">
                                      <p:cBhvr>
                                        <p:cTn id="4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1000"/>
                                        <p:tgtEl>
                                          <p:spTgt spid="32"/>
                                        </p:tgtEl>
                                      </p:cBhvr>
                                    </p:animEffect>
                                    <p:anim calcmode="lin" valueType="num">
                                      <p:cBhvr>
                                        <p:cTn id="51" dur="1000" fill="hold"/>
                                        <p:tgtEl>
                                          <p:spTgt spid="32"/>
                                        </p:tgtEl>
                                        <p:attrNameLst>
                                          <p:attrName>ppt_x</p:attrName>
                                        </p:attrNameLst>
                                      </p:cBhvr>
                                      <p:tavLst>
                                        <p:tav tm="0">
                                          <p:val>
                                            <p:strVal val="#ppt_x"/>
                                          </p:val>
                                        </p:tav>
                                        <p:tav tm="100000">
                                          <p:val>
                                            <p:strVal val="#ppt_x"/>
                                          </p:val>
                                        </p:tav>
                                      </p:tavLst>
                                    </p:anim>
                                    <p:anim calcmode="lin" valueType="num">
                                      <p:cBhvr>
                                        <p:cTn id="52" dur="1000" fill="hold"/>
                                        <p:tgtEl>
                                          <p:spTgt spid="32"/>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1000"/>
                                        <p:tgtEl>
                                          <p:spTgt spid="29"/>
                                        </p:tgtEl>
                                      </p:cBhvr>
                                    </p:animEffect>
                                    <p:anim calcmode="lin" valueType="num">
                                      <p:cBhvr>
                                        <p:cTn id="56" dur="1000" fill="hold"/>
                                        <p:tgtEl>
                                          <p:spTgt spid="29"/>
                                        </p:tgtEl>
                                        <p:attrNameLst>
                                          <p:attrName>ppt_x</p:attrName>
                                        </p:attrNameLst>
                                      </p:cBhvr>
                                      <p:tavLst>
                                        <p:tav tm="0">
                                          <p:val>
                                            <p:strVal val="#ppt_x"/>
                                          </p:val>
                                        </p:tav>
                                        <p:tav tm="100000">
                                          <p:val>
                                            <p:strVal val="#ppt_x"/>
                                          </p:val>
                                        </p:tav>
                                      </p:tavLst>
                                    </p:anim>
                                    <p:anim calcmode="lin" valueType="num">
                                      <p:cBhvr>
                                        <p:cTn id="57" dur="1000" fill="hold"/>
                                        <p:tgtEl>
                                          <p:spTgt spid="29"/>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fade">
                                      <p:cBhvr>
                                        <p:cTn id="60" dur="1000"/>
                                        <p:tgtEl>
                                          <p:spTgt spid="30"/>
                                        </p:tgtEl>
                                      </p:cBhvr>
                                    </p:animEffect>
                                    <p:anim calcmode="lin" valueType="num">
                                      <p:cBhvr>
                                        <p:cTn id="61" dur="1000" fill="hold"/>
                                        <p:tgtEl>
                                          <p:spTgt spid="30"/>
                                        </p:tgtEl>
                                        <p:attrNameLst>
                                          <p:attrName>ppt_x</p:attrName>
                                        </p:attrNameLst>
                                      </p:cBhvr>
                                      <p:tavLst>
                                        <p:tav tm="0">
                                          <p:val>
                                            <p:strVal val="#ppt_x"/>
                                          </p:val>
                                        </p:tav>
                                        <p:tav tm="100000">
                                          <p:val>
                                            <p:strVal val="#ppt_x"/>
                                          </p:val>
                                        </p:tav>
                                      </p:tavLst>
                                    </p:anim>
                                    <p:anim calcmode="lin" valueType="num">
                                      <p:cBhvr>
                                        <p:cTn id="6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5" grpId="0"/>
      <p:bldP spid="28" grpId="0" animBg="1"/>
      <p:bldP spid="29" grpId="0" animBg="1"/>
      <p:bldP spid="30" grpId="0" animBg="1"/>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effectLst/>
                <a:latin typeface="方正兰亭黑简体" panose="02000000000000000000" pitchFamily="2" charset="-122"/>
              </a:rPr>
              <a:t>统一接口：基于模板的单体类</a:t>
            </a:r>
            <a:r>
              <a:rPr lang="en-US" altLang="zh-CN" dirty="0">
                <a:effectLst/>
                <a:latin typeface="方正兰亭黑简体" panose="02000000000000000000" pitchFamily="2" charset="-122"/>
              </a:rPr>
              <a:t>-Singleton</a:t>
            </a:r>
          </a:p>
        </p:txBody>
      </p:sp>
      <p:sp>
        <p:nvSpPr>
          <p:cNvPr id="2" name="文本占位符 1">
            <a:extLst>
              <a:ext uri="{FF2B5EF4-FFF2-40B4-BE49-F238E27FC236}">
                <a16:creationId xmlns:a16="http://schemas.microsoft.com/office/drawing/2014/main" id="{8C663DF8-C840-4C99-9C9C-E9352E9BBFC7}"/>
              </a:ext>
            </a:extLst>
          </p:cNvPr>
          <p:cNvSpPr>
            <a:spLocks noGrp="1"/>
          </p:cNvSpPr>
          <p:nvPr>
            <p:ph type="body" sz="quarter" idx="10"/>
          </p:nvPr>
        </p:nvSpPr>
        <p:spPr>
          <a:xfrm>
            <a:off x="731839" y="1047751"/>
            <a:ext cx="4672116" cy="1740420"/>
          </a:xfrm>
        </p:spPr>
        <p:txBody>
          <a:bodyPr/>
          <a:lstStyle/>
          <a:p>
            <a:pPr marL="0" indent="0">
              <a:lnSpc>
                <a:spcPct val="150000"/>
              </a:lnSpc>
              <a:buNone/>
            </a:pPr>
            <a:r>
              <a:rPr lang="zh-CN" altLang="en-US" sz="1800" b="0" dirty="0">
                <a:solidFill>
                  <a:srgbClr val="333333"/>
                </a:solidFill>
                <a:effectLst/>
                <a:latin typeface="方正兰亭黑简体" panose="02000000000000000000" pitchFamily="2" charset="-122"/>
                <a:ea typeface="方正兰亭黑简体" panose="02000000000000000000" pitchFamily="2" charset="-122"/>
              </a:rPr>
              <a:t>使用泛型来实现单例模式（</a:t>
            </a:r>
            <a:r>
              <a:rPr lang="en-US" altLang="zh-CN" sz="1800" b="0" dirty="0">
                <a:solidFill>
                  <a:srgbClr val="333333"/>
                </a:solidFill>
                <a:effectLst/>
                <a:latin typeface="方正兰亭黑简体" panose="02000000000000000000" pitchFamily="2" charset="-122"/>
                <a:ea typeface="方正兰亭黑简体" panose="02000000000000000000" pitchFamily="2" charset="-122"/>
              </a:rPr>
              <a:t>Singleton Pattern</a:t>
            </a:r>
            <a:r>
              <a:rPr lang="zh-CN" altLang="en-US" sz="1800" b="0" dirty="0">
                <a:solidFill>
                  <a:srgbClr val="333333"/>
                </a:solidFill>
                <a:effectLst/>
                <a:latin typeface="方正兰亭黑简体" panose="02000000000000000000" pitchFamily="2" charset="-122"/>
                <a:ea typeface="方正兰亭黑简体" panose="02000000000000000000" pitchFamily="2" charset="-122"/>
              </a:rPr>
              <a:t>），有几个显著的优势</a:t>
            </a:r>
            <a:r>
              <a:rPr lang="zh-CN" altLang="en-US" sz="1600" b="0" dirty="0">
                <a:solidFill>
                  <a:srgbClr val="333333"/>
                </a:solidFill>
                <a:effectLst/>
                <a:latin typeface="方正兰亭黑简体" panose="02000000000000000000" pitchFamily="2" charset="-122"/>
                <a:ea typeface="方正兰亭黑简体" panose="02000000000000000000" pitchFamily="2" charset="-122"/>
              </a:rPr>
              <a:t>：</a:t>
            </a:r>
          </a:p>
          <a:p>
            <a:pPr marL="0" indent="0">
              <a:lnSpc>
                <a:spcPct val="150000"/>
              </a:lnSpc>
              <a:buNone/>
            </a:pPr>
            <a:r>
              <a:rPr lang="en-US" altLang="zh-CN" sz="1600" b="1" dirty="0">
                <a:solidFill>
                  <a:srgbClr val="333333"/>
                </a:solidFill>
                <a:effectLst/>
                <a:latin typeface="方正兰亭黑简体" panose="02000000000000000000" pitchFamily="2" charset="-122"/>
                <a:ea typeface="方正兰亭黑简体" panose="02000000000000000000" pitchFamily="2" charset="-122"/>
              </a:rPr>
              <a:t>1. </a:t>
            </a:r>
            <a:r>
              <a:rPr lang="zh-CN" altLang="en-US" sz="1600" b="1" dirty="0">
                <a:solidFill>
                  <a:srgbClr val="333333"/>
                </a:solidFill>
                <a:effectLst/>
                <a:latin typeface="方正兰亭黑简体" panose="02000000000000000000" pitchFamily="2" charset="-122"/>
                <a:ea typeface="方正兰亭黑简体" panose="02000000000000000000" pitchFamily="2" charset="-122"/>
              </a:rPr>
              <a:t>线程安全：</a:t>
            </a:r>
            <a:r>
              <a:rPr lang="zh-CN" altLang="en-US" sz="1600" b="0" dirty="0">
                <a:solidFill>
                  <a:srgbClr val="333333"/>
                </a:solidFill>
                <a:effectLst/>
                <a:latin typeface="方正兰亭黑简体" panose="02000000000000000000" pitchFamily="2" charset="-122"/>
                <a:ea typeface="方正兰亭黑简体" panose="02000000000000000000" pitchFamily="2" charset="-122"/>
              </a:rPr>
              <a:t>由于</a:t>
            </a:r>
            <a:r>
              <a:rPr lang="en-US" altLang="zh-CN" sz="1600" b="0" dirty="0">
                <a:solidFill>
                  <a:srgbClr val="333333"/>
                </a:solidFill>
                <a:effectLst/>
                <a:latin typeface="方正兰亭黑简体" panose="02000000000000000000" pitchFamily="2" charset="-122"/>
                <a:ea typeface="方正兰亭黑简体" panose="02000000000000000000" pitchFamily="2" charset="-122"/>
              </a:rPr>
              <a:t>instance</a:t>
            </a:r>
            <a:r>
              <a:rPr lang="zh-CN" altLang="en-US" sz="1600" b="0" dirty="0">
                <a:solidFill>
                  <a:srgbClr val="333333"/>
                </a:solidFill>
                <a:effectLst/>
                <a:latin typeface="方正兰亭黑简体" panose="02000000000000000000" pitchFamily="2" charset="-122"/>
                <a:ea typeface="方正兰亭黑简体" panose="02000000000000000000" pitchFamily="2" charset="-122"/>
              </a:rPr>
              <a:t>是一个静态局部变量，</a:t>
            </a:r>
            <a:r>
              <a:rPr lang="en-US" altLang="zh-CN" sz="1600" b="0" dirty="0">
                <a:solidFill>
                  <a:srgbClr val="333333"/>
                </a:solidFill>
                <a:effectLst/>
                <a:latin typeface="方正兰亭黑简体" panose="02000000000000000000" pitchFamily="2" charset="-122"/>
                <a:ea typeface="方正兰亭黑简体" panose="02000000000000000000" pitchFamily="2" charset="-122"/>
              </a:rPr>
              <a:t>C++11</a:t>
            </a:r>
            <a:r>
              <a:rPr lang="zh-CN" altLang="en-US" sz="1600" b="0" dirty="0">
                <a:solidFill>
                  <a:srgbClr val="333333"/>
                </a:solidFill>
                <a:effectLst/>
                <a:latin typeface="方正兰亭黑简体" panose="02000000000000000000" pitchFamily="2" charset="-122"/>
                <a:ea typeface="方正兰亭黑简体" panose="02000000000000000000" pitchFamily="2" charset="-122"/>
              </a:rPr>
              <a:t>及以后的标准保证了其初始化是线程安全的。</a:t>
            </a:r>
          </a:p>
        </p:txBody>
      </p:sp>
      <p:sp>
        <p:nvSpPr>
          <p:cNvPr id="8" name="文本框 7">
            <a:extLst>
              <a:ext uri="{FF2B5EF4-FFF2-40B4-BE49-F238E27FC236}">
                <a16:creationId xmlns:a16="http://schemas.microsoft.com/office/drawing/2014/main" id="{D1958A00-A03E-4299-B352-1921FE15C1F1}"/>
              </a:ext>
            </a:extLst>
          </p:cNvPr>
          <p:cNvSpPr txBox="1"/>
          <p:nvPr/>
        </p:nvSpPr>
        <p:spPr>
          <a:xfrm>
            <a:off x="5583836" y="992015"/>
            <a:ext cx="6031284" cy="5262979"/>
          </a:xfrm>
          <a:prstGeom prst="rect">
            <a:avLst/>
          </a:prstGeom>
          <a:solidFill>
            <a:schemeClr val="bg1">
              <a:lumMod val="85000"/>
            </a:schemeClr>
          </a:solidFill>
        </p:spPr>
        <p:txBody>
          <a:bodyPr wrap="square">
            <a:spAutoFit/>
          </a:bodyPr>
          <a:lstStyle/>
          <a:p>
            <a:r>
              <a:rPr lang="en-US" altLang="zh-CN" sz="1600" b="0" dirty="0">
                <a:solidFill>
                  <a:srgbClr val="777777"/>
                </a:solidFill>
                <a:effectLst/>
              </a:rPr>
              <a:t>#</a:t>
            </a:r>
            <a:r>
              <a:rPr lang="en-US" altLang="zh-CN" sz="1600" b="0" dirty="0">
                <a:solidFill>
                  <a:srgbClr val="4B69C6"/>
                </a:solidFill>
                <a:effectLst/>
              </a:rPr>
              <a:t>pragma</a:t>
            </a:r>
            <a:r>
              <a:rPr lang="en-US" altLang="zh-CN" sz="1600" b="0" dirty="0">
                <a:solidFill>
                  <a:srgbClr val="333333"/>
                </a:solidFill>
                <a:effectLst/>
              </a:rPr>
              <a:t> once</a:t>
            </a:r>
            <a:br>
              <a:rPr lang="en-US" altLang="zh-CN" sz="1600" b="0" dirty="0">
                <a:solidFill>
                  <a:srgbClr val="333333"/>
                </a:solidFill>
                <a:effectLst/>
              </a:rPr>
            </a:br>
            <a:r>
              <a:rPr lang="en-US" altLang="zh-CN" sz="1600" b="0" dirty="0">
                <a:solidFill>
                  <a:srgbClr val="7A3E9D"/>
                </a:solidFill>
                <a:effectLst/>
              </a:rPr>
              <a:t>namespace</a:t>
            </a:r>
            <a:r>
              <a:rPr lang="en-US" altLang="zh-CN" sz="1600" b="0" dirty="0">
                <a:solidFill>
                  <a:srgbClr val="333333"/>
                </a:solidFill>
                <a:effectLst/>
              </a:rPr>
              <a:t> </a:t>
            </a:r>
            <a:r>
              <a:rPr lang="en-US" altLang="zh-CN" sz="1600" b="1" dirty="0" err="1">
                <a:solidFill>
                  <a:srgbClr val="7A3E9D"/>
                </a:solidFill>
                <a:effectLst/>
              </a:rPr>
              <a:t>adas</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template</a:t>
            </a:r>
            <a:r>
              <a:rPr lang="en-US" altLang="zh-CN" sz="1600" b="0" dirty="0">
                <a:solidFill>
                  <a:srgbClr val="333333"/>
                </a:solidFill>
                <a:effectLst/>
              </a:rPr>
              <a:t> </a:t>
            </a:r>
            <a:r>
              <a:rPr lang="en-US" altLang="zh-CN" sz="1600" b="0" dirty="0">
                <a:solidFill>
                  <a:srgbClr val="777777"/>
                </a:solidFill>
                <a:effectLst/>
              </a:rPr>
              <a:t>&lt;</a:t>
            </a:r>
            <a:r>
              <a:rPr lang="en-US" altLang="zh-CN" sz="1600" b="0" dirty="0" err="1">
                <a:solidFill>
                  <a:srgbClr val="7A3E9D"/>
                </a:solidFill>
                <a:effectLst/>
              </a:rPr>
              <a:t>typename</a:t>
            </a:r>
            <a:r>
              <a:rPr lang="en-US" altLang="zh-CN" sz="1600" b="0" dirty="0">
                <a:solidFill>
                  <a:srgbClr val="333333"/>
                </a:solidFill>
                <a:effectLst/>
              </a:rPr>
              <a:t> </a:t>
            </a:r>
            <a:r>
              <a:rPr lang="en-US" altLang="zh-CN" sz="1600" b="1" dirty="0">
                <a:solidFill>
                  <a:srgbClr val="7A3E9D"/>
                </a:solidFill>
                <a:effectLst/>
              </a:rPr>
              <a:t>T</a:t>
            </a:r>
            <a:r>
              <a:rPr lang="en-US" altLang="zh-CN" sz="1600" b="0" dirty="0">
                <a:solidFill>
                  <a:srgbClr val="777777"/>
                </a:solidFill>
                <a:effectLst/>
              </a:rPr>
              <a:t>&gt;</a:t>
            </a:r>
            <a:endParaRPr lang="en-US" altLang="zh-CN" sz="1600" b="0" dirty="0">
              <a:solidFill>
                <a:srgbClr val="333333"/>
              </a:solidFill>
              <a:effectLst/>
            </a:endParaRPr>
          </a:p>
          <a:p>
            <a:r>
              <a:rPr lang="en-US" altLang="zh-CN" sz="1600" b="0" dirty="0">
                <a:solidFill>
                  <a:srgbClr val="7A3E9D"/>
                </a:solidFill>
                <a:effectLst/>
              </a:rPr>
              <a:t>class</a:t>
            </a:r>
            <a:r>
              <a:rPr lang="en-US" altLang="zh-CN" sz="1600" b="0" dirty="0">
                <a:solidFill>
                  <a:srgbClr val="333333"/>
                </a:solidFill>
                <a:effectLst/>
              </a:rPr>
              <a:t> </a:t>
            </a:r>
            <a:r>
              <a:rPr lang="en-US" altLang="zh-CN" sz="1600" b="1" dirty="0">
                <a:solidFill>
                  <a:srgbClr val="7A3E9D"/>
                </a:solidFill>
                <a:effectLst/>
              </a:rPr>
              <a:t>Singleton</a:t>
            </a:r>
            <a:r>
              <a:rPr lang="en-US" altLang="zh-CN" sz="1600" b="0" dirty="0">
                <a:solidFill>
                  <a:srgbClr val="333333"/>
                </a:solidFill>
                <a:effectLst/>
              </a:rPr>
              <a:t> </a:t>
            </a:r>
            <a:r>
              <a:rPr lang="en-US" altLang="zh-CN" sz="1600" b="0" dirty="0">
                <a:solidFill>
                  <a:srgbClr val="7A3E9D"/>
                </a:solidFill>
                <a:effectLst/>
              </a:rPr>
              <a:t>final</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static</a:t>
            </a:r>
            <a:r>
              <a:rPr lang="en-US" altLang="zh-CN" sz="1600" b="0" dirty="0">
                <a:solidFill>
                  <a:srgbClr val="333333"/>
                </a:solidFill>
                <a:effectLst/>
              </a:rPr>
              <a:t> </a:t>
            </a:r>
            <a:r>
              <a:rPr lang="en-US" altLang="zh-CN" sz="1600" b="1" dirty="0">
                <a:solidFill>
                  <a:srgbClr val="7A3E9D"/>
                </a:solidFill>
                <a:effectLst/>
              </a:rPr>
              <a:t>T</a:t>
            </a:r>
            <a:r>
              <a:rPr lang="en-US" altLang="zh-CN" sz="1600" b="0" dirty="0">
                <a:solidFill>
                  <a:srgbClr val="4B69C6"/>
                </a:solidFill>
                <a:effectLst/>
              </a:rPr>
              <a:t>&amp;</a:t>
            </a:r>
            <a:r>
              <a:rPr lang="en-US" altLang="zh-CN" sz="1600" b="0" dirty="0">
                <a:solidFill>
                  <a:srgbClr val="333333"/>
                </a:solidFill>
                <a:effectLst/>
              </a:rPr>
              <a:t> </a:t>
            </a:r>
            <a:r>
              <a:rPr lang="en-US" altLang="zh-CN" sz="1600" b="1" dirty="0">
                <a:solidFill>
                  <a:srgbClr val="AA3731"/>
                </a:solidFill>
                <a:effectLst/>
              </a:rPr>
              <a:t>Instance</a:t>
            </a:r>
            <a:r>
              <a:rPr lang="en-US" altLang="zh-CN" sz="1600" b="0" dirty="0">
                <a:solidFill>
                  <a:srgbClr val="777777"/>
                </a:solidFill>
                <a:effectLst/>
              </a:rPr>
              <a:t>(</a:t>
            </a:r>
            <a:r>
              <a:rPr lang="en-US" altLang="zh-CN" sz="1600" b="0" dirty="0">
                <a:solidFill>
                  <a:srgbClr val="7A3E9D"/>
                </a:solidFill>
                <a:effectLst/>
              </a:rPr>
              <a:t>void</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static</a:t>
            </a:r>
            <a:r>
              <a:rPr lang="en-US" altLang="zh-CN" sz="1600" b="0" dirty="0">
                <a:solidFill>
                  <a:srgbClr val="333333"/>
                </a:solidFill>
                <a:effectLst/>
              </a:rPr>
              <a:t> T instance</a:t>
            </a:r>
            <a:r>
              <a:rPr lang="en-US" altLang="zh-CN" sz="1600" b="0" dirty="0">
                <a:solidFill>
                  <a:srgbClr val="777777"/>
                </a:solidFill>
                <a:effectLst/>
              </a:rPr>
              <a:t>;</a:t>
            </a:r>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return</a:t>
            </a:r>
            <a:r>
              <a:rPr lang="en-US" altLang="zh-CN" sz="1600" b="0" dirty="0">
                <a:solidFill>
                  <a:srgbClr val="333333"/>
                </a:solidFill>
                <a:effectLst/>
              </a:rPr>
              <a:t> instance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1" dirty="0">
                <a:solidFill>
                  <a:srgbClr val="AA3731"/>
                </a:solidFill>
                <a:effectLst/>
              </a:rPr>
              <a:t>Singleton</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Singleton</a:t>
            </a:r>
            <a:r>
              <a:rPr lang="en-US" altLang="zh-CN" sz="1600" b="0" dirty="0">
                <a:solidFill>
                  <a:srgbClr val="4B69C6"/>
                </a:solidFill>
                <a:effectLst/>
              </a:rPr>
              <a:t>&amp;</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delete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7A3E9D"/>
                </a:solidFill>
                <a:effectLst/>
              </a:rPr>
              <a:t>Singleton</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4B69C6"/>
                </a:solidFill>
                <a:effectLst/>
              </a:rPr>
              <a:t>operator</a:t>
            </a:r>
            <a:r>
              <a:rPr lang="en-US" altLang="zh-CN" sz="1600" b="0" dirty="0">
                <a:solidFill>
                  <a:srgbClr val="333333"/>
                </a:solidFill>
                <a:effectLst/>
              </a:rPr>
              <a:t>=</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Singleton</a:t>
            </a:r>
            <a:r>
              <a:rPr lang="en-US" altLang="zh-CN" sz="1600" b="0" dirty="0">
                <a:solidFill>
                  <a:srgbClr val="4B69C6"/>
                </a:solidFill>
                <a:effectLst/>
              </a:rPr>
              <a:t>&amp;</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delete</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private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AA3731"/>
                </a:solidFill>
                <a:effectLst/>
              </a:rPr>
              <a:t>Singleton</a:t>
            </a:r>
            <a:r>
              <a:rPr lang="en-US" altLang="zh-CN" sz="1600" b="0" dirty="0">
                <a:solidFill>
                  <a:srgbClr val="777777"/>
                </a:solidFill>
                <a:effectLst/>
              </a:rPr>
              <a:t>(</a:t>
            </a:r>
            <a:r>
              <a:rPr lang="en-US" altLang="zh-CN" sz="1600" b="0" dirty="0">
                <a:solidFill>
                  <a:srgbClr val="7A3E9D"/>
                </a:solidFill>
                <a:effectLst/>
              </a:rPr>
              <a:t>void</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default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AA3731"/>
                </a:solidFill>
                <a:effectLst/>
              </a:rPr>
              <a:t>~Singleton</a:t>
            </a:r>
            <a:r>
              <a:rPr lang="en-US" altLang="zh-CN" sz="1600" b="0" dirty="0">
                <a:solidFill>
                  <a:srgbClr val="777777"/>
                </a:solidFill>
                <a:effectLst/>
              </a:rPr>
              <a:t>(</a:t>
            </a:r>
            <a:r>
              <a:rPr lang="en-US" altLang="zh-CN" sz="1600" dirty="0">
                <a:solidFill>
                  <a:srgbClr val="7A3E9D"/>
                </a:solidFill>
              </a:rPr>
              <a:t>void</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default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r>
              <a:rPr lang="en-US" altLang="zh-CN" sz="1600" b="0" i="1" dirty="0">
                <a:solidFill>
                  <a:srgbClr val="AAAAAA"/>
                </a:solidFill>
                <a:effectLst/>
              </a:rPr>
              <a:t>  // namespace </a:t>
            </a:r>
            <a:r>
              <a:rPr lang="en-US" altLang="zh-CN" sz="1600" b="0" i="1" dirty="0" err="1">
                <a:solidFill>
                  <a:srgbClr val="AAAAAA"/>
                </a:solidFill>
                <a:effectLst/>
              </a:rPr>
              <a:t>adas</a:t>
            </a:r>
            <a:endParaRPr lang="en-US" altLang="zh-CN" sz="2000" b="0" dirty="0">
              <a:solidFill>
                <a:srgbClr val="333333"/>
              </a:solidFill>
              <a:effectLst/>
            </a:endParaRPr>
          </a:p>
        </p:txBody>
      </p:sp>
      <p:sp>
        <p:nvSpPr>
          <p:cNvPr id="7" name="文本框 6">
            <a:extLst>
              <a:ext uri="{FF2B5EF4-FFF2-40B4-BE49-F238E27FC236}">
                <a16:creationId xmlns:a16="http://schemas.microsoft.com/office/drawing/2014/main" id="{9305C3BC-84AD-478B-94EB-D6E371DBB85F}"/>
              </a:ext>
            </a:extLst>
          </p:cNvPr>
          <p:cNvSpPr txBox="1"/>
          <p:nvPr/>
        </p:nvSpPr>
        <p:spPr>
          <a:xfrm>
            <a:off x="731839" y="2818951"/>
            <a:ext cx="4672116" cy="794385"/>
          </a:xfrm>
          <a:prstGeom prst="rect">
            <a:avLst/>
          </a:prstGeom>
          <a:noFill/>
        </p:spPr>
        <p:txBody>
          <a:bodyPr wrap="square">
            <a:spAutoFit/>
          </a:bodyPr>
          <a:lstStyle/>
          <a:p>
            <a:pPr marL="0" indent="0">
              <a:lnSpc>
                <a:spcPct val="150000"/>
              </a:lnSpc>
              <a:buNone/>
            </a:pPr>
            <a:r>
              <a:rPr lang="en-US" altLang="zh-CN" sz="1600" b="1" dirty="0">
                <a:solidFill>
                  <a:srgbClr val="333333"/>
                </a:solidFill>
                <a:effectLst/>
                <a:latin typeface="方正兰亭黑简体" panose="02000000000000000000" pitchFamily="2" charset="-122"/>
                <a:ea typeface="方正兰亭黑简体" panose="02000000000000000000" pitchFamily="2" charset="-122"/>
              </a:rPr>
              <a:t>2. </a:t>
            </a:r>
            <a:r>
              <a:rPr lang="zh-CN" altLang="en-US" sz="1600" b="1" dirty="0">
                <a:solidFill>
                  <a:srgbClr val="333333"/>
                </a:solidFill>
                <a:effectLst/>
                <a:latin typeface="方正兰亭黑简体" panose="02000000000000000000" pitchFamily="2" charset="-122"/>
                <a:ea typeface="方正兰亭黑简体" panose="02000000000000000000" pitchFamily="2" charset="-122"/>
              </a:rPr>
              <a:t>懒加载：</a:t>
            </a:r>
            <a:r>
              <a:rPr lang="zh-CN" altLang="en-US" sz="1600" b="0" dirty="0">
                <a:solidFill>
                  <a:srgbClr val="333333"/>
                </a:solidFill>
                <a:effectLst/>
                <a:latin typeface="方正兰亭黑简体" panose="02000000000000000000" pitchFamily="2" charset="-122"/>
                <a:ea typeface="方正兰亭黑简体" panose="02000000000000000000" pitchFamily="2" charset="-122"/>
              </a:rPr>
              <a:t>实例只有在第一次调用</a:t>
            </a:r>
            <a:r>
              <a:rPr lang="en-US" altLang="zh-CN" sz="1600" b="0" dirty="0">
                <a:solidFill>
                  <a:srgbClr val="333333"/>
                </a:solidFill>
                <a:effectLst/>
                <a:latin typeface="方正兰亭黑简体" panose="02000000000000000000" pitchFamily="2" charset="-122"/>
                <a:ea typeface="方正兰亭黑简体" panose="02000000000000000000" pitchFamily="2" charset="-122"/>
              </a:rPr>
              <a:t>Instance()</a:t>
            </a:r>
            <a:r>
              <a:rPr lang="zh-CN" altLang="en-US" sz="1600" b="0" dirty="0">
                <a:solidFill>
                  <a:srgbClr val="333333"/>
                </a:solidFill>
                <a:effectLst/>
                <a:latin typeface="方正兰亭黑简体" panose="02000000000000000000" pitchFamily="2" charset="-122"/>
                <a:ea typeface="方正兰亭黑简体" panose="02000000000000000000" pitchFamily="2" charset="-122"/>
              </a:rPr>
              <a:t>方法时才会被创建，这样可以避免不必要的资源消耗。</a:t>
            </a:r>
          </a:p>
        </p:txBody>
      </p:sp>
      <p:sp>
        <p:nvSpPr>
          <p:cNvPr id="9" name="文本框 8">
            <a:extLst>
              <a:ext uri="{FF2B5EF4-FFF2-40B4-BE49-F238E27FC236}">
                <a16:creationId xmlns:a16="http://schemas.microsoft.com/office/drawing/2014/main" id="{70361450-628A-4DF6-94B3-211600D179DD}"/>
              </a:ext>
            </a:extLst>
          </p:cNvPr>
          <p:cNvSpPr txBox="1"/>
          <p:nvPr/>
        </p:nvSpPr>
        <p:spPr>
          <a:xfrm>
            <a:off x="731839" y="3594728"/>
            <a:ext cx="4672117" cy="1297663"/>
          </a:xfrm>
          <a:prstGeom prst="rect">
            <a:avLst/>
          </a:prstGeom>
          <a:noFill/>
        </p:spPr>
        <p:txBody>
          <a:bodyPr wrap="square">
            <a:spAutoFit/>
          </a:bodyPr>
          <a:lstStyle/>
          <a:p>
            <a:pPr marL="0" indent="0">
              <a:lnSpc>
                <a:spcPct val="150000"/>
              </a:lnSpc>
              <a:buNone/>
            </a:pPr>
            <a:r>
              <a:rPr lang="en-US" altLang="zh-CN" sz="1800" b="1" dirty="0">
                <a:solidFill>
                  <a:srgbClr val="333333"/>
                </a:solidFill>
                <a:effectLst/>
                <a:latin typeface="方正兰亭黑简体" panose="02000000000000000000" pitchFamily="2" charset="-122"/>
                <a:ea typeface="方正兰亭黑简体" panose="02000000000000000000" pitchFamily="2" charset="-122"/>
              </a:rPr>
              <a:t>3. </a:t>
            </a:r>
            <a:r>
              <a:rPr lang="zh-CN" altLang="en-US" sz="1800" b="1" dirty="0">
                <a:solidFill>
                  <a:srgbClr val="333333"/>
                </a:solidFill>
                <a:effectLst/>
                <a:latin typeface="方正兰亭黑简体" panose="02000000000000000000" pitchFamily="2" charset="-122"/>
                <a:ea typeface="方正兰亭黑简体" panose="02000000000000000000" pitchFamily="2" charset="-122"/>
              </a:rPr>
              <a:t>防止拷贝和赋值：</a:t>
            </a:r>
            <a:r>
              <a:rPr lang="zh-CN" altLang="en-US" sz="1800" b="0" dirty="0">
                <a:solidFill>
                  <a:srgbClr val="333333"/>
                </a:solidFill>
                <a:effectLst/>
                <a:latin typeface="方正兰亭黑简体" panose="02000000000000000000" pitchFamily="2" charset="-122"/>
                <a:ea typeface="方正兰亭黑简体" panose="02000000000000000000" pitchFamily="2" charset="-122"/>
              </a:rPr>
              <a:t>通过删除拷贝构造函数和赋值运算符，确保了单例对象不能被复制或赋值，从而保证了单例的唯一性。</a:t>
            </a:r>
          </a:p>
        </p:txBody>
      </p:sp>
      <p:sp>
        <p:nvSpPr>
          <p:cNvPr id="11" name="文本框 10">
            <a:extLst>
              <a:ext uri="{FF2B5EF4-FFF2-40B4-BE49-F238E27FC236}">
                <a16:creationId xmlns:a16="http://schemas.microsoft.com/office/drawing/2014/main" id="{470A82C0-F85B-4B8A-BFA6-FCCD8BF4F2DB}"/>
              </a:ext>
            </a:extLst>
          </p:cNvPr>
          <p:cNvSpPr txBox="1"/>
          <p:nvPr/>
        </p:nvSpPr>
        <p:spPr>
          <a:xfrm>
            <a:off x="731838" y="4850060"/>
            <a:ext cx="4672116" cy="1297663"/>
          </a:xfrm>
          <a:prstGeom prst="rect">
            <a:avLst/>
          </a:prstGeom>
          <a:noFill/>
        </p:spPr>
        <p:txBody>
          <a:bodyPr wrap="square">
            <a:spAutoFit/>
          </a:bodyPr>
          <a:lstStyle/>
          <a:p>
            <a:pPr marL="0" indent="0">
              <a:lnSpc>
                <a:spcPct val="150000"/>
              </a:lnSpc>
              <a:buNone/>
            </a:pPr>
            <a:r>
              <a:rPr lang="en-US" altLang="zh-CN" sz="1800" b="0" dirty="0">
                <a:solidFill>
                  <a:srgbClr val="C00000"/>
                </a:solidFill>
                <a:effectLst/>
                <a:latin typeface="方正兰亭黑简体" panose="02000000000000000000" pitchFamily="2" charset="-122"/>
                <a:ea typeface="方正兰亭黑简体" panose="02000000000000000000" pitchFamily="2" charset="-122"/>
              </a:rPr>
              <a:t>4. </a:t>
            </a:r>
            <a:r>
              <a:rPr lang="zh-CN" altLang="en-US" sz="1800" b="1" dirty="0">
                <a:solidFill>
                  <a:srgbClr val="C00000"/>
                </a:solidFill>
                <a:effectLst/>
                <a:latin typeface="方正兰亭黑简体" panose="02000000000000000000" pitchFamily="2" charset="-122"/>
                <a:ea typeface="方正兰亭黑简体" panose="02000000000000000000" pitchFamily="2" charset="-122"/>
              </a:rPr>
              <a:t>泛型支持：</a:t>
            </a:r>
            <a:r>
              <a:rPr lang="zh-CN" altLang="en-US" sz="1800" b="0" dirty="0">
                <a:solidFill>
                  <a:srgbClr val="333333"/>
                </a:solidFill>
                <a:effectLst/>
                <a:latin typeface="方正兰亭黑简体" panose="02000000000000000000" pitchFamily="2" charset="-122"/>
                <a:ea typeface="方正兰亭黑简体" panose="02000000000000000000" pitchFamily="2" charset="-122"/>
              </a:rPr>
              <a:t>使用模板类可以使单例模式适用于不同类型，而不需要为每种类型单独实现单例模式。</a:t>
            </a:r>
            <a:endParaRPr lang="en-US" altLang="zh-CN" sz="1800" b="0" dirty="0">
              <a:solidFill>
                <a:srgbClr val="333333"/>
              </a:solidFill>
              <a:effectLst/>
              <a:latin typeface="方正兰亭黑简体" panose="02000000000000000000" pitchFamily="2" charset="-122"/>
              <a:ea typeface="方正兰亭黑简体" panose="02000000000000000000" pitchFamily="2" charset="-122"/>
            </a:endParaRPr>
          </a:p>
        </p:txBody>
      </p:sp>
      <p:sp>
        <p:nvSpPr>
          <p:cNvPr id="14" name="圆角矩形 13">
            <a:extLst>
              <a:ext uri="{FF2B5EF4-FFF2-40B4-BE49-F238E27FC236}">
                <a16:creationId xmlns:a16="http://schemas.microsoft.com/office/drawing/2014/main" id="{4C8B9B15-5AB1-4907-BC35-250ABF58E629}"/>
              </a:ext>
            </a:extLst>
          </p:cNvPr>
          <p:cNvSpPr/>
          <p:nvPr/>
        </p:nvSpPr>
        <p:spPr bwMode="auto">
          <a:xfrm>
            <a:off x="5583835" y="1725816"/>
            <a:ext cx="2378136" cy="508711"/>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15" name="圆角矩形 13">
            <a:extLst>
              <a:ext uri="{FF2B5EF4-FFF2-40B4-BE49-F238E27FC236}">
                <a16:creationId xmlns:a16="http://schemas.microsoft.com/office/drawing/2014/main" id="{28BD1AA9-8C59-4024-A99D-E3F54C7362EE}"/>
              </a:ext>
            </a:extLst>
          </p:cNvPr>
          <p:cNvSpPr/>
          <p:nvPr/>
        </p:nvSpPr>
        <p:spPr bwMode="auto">
          <a:xfrm>
            <a:off x="5612783" y="2743200"/>
            <a:ext cx="3542368" cy="1204332"/>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16" name="圆角矩形 13">
            <a:extLst>
              <a:ext uri="{FF2B5EF4-FFF2-40B4-BE49-F238E27FC236}">
                <a16:creationId xmlns:a16="http://schemas.microsoft.com/office/drawing/2014/main" id="{6B73E7B3-44A7-44C6-BBAD-21D6ED8BDD00}"/>
              </a:ext>
            </a:extLst>
          </p:cNvPr>
          <p:cNvSpPr/>
          <p:nvPr/>
        </p:nvSpPr>
        <p:spPr bwMode="auto">
          <a:xfrm>
            <a:off x="5612783" y="4137104"/>
            <a:ext cx="5847380" cy="637470"/>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500" fill="hold"/>
                                        <p:tgtEl>
                                          <p:spTgt spid="2">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2">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2">
                                            <p:txEl>
                                              <p:pRg st="1" end="1"/>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randombar(horizontal)">
                                      <p:cBhvr>
                                        <p:cTn id="31" dur="500"/>
                                        <p:tgtEl>
                                          <p:spTgt spid="9"/>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randombar(horizont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randombar(horizontal)">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P spid="9" grpId="0"/>
      <p:bldP spid="11" grpId="0"/>
      <p:bldP spid="14" grpId="0" animBg="1"/>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effectLst/>
                <a:latin typeface="方正兰亭黑简体" panose="02000000000000000000" pitchFamily="2" charset="-122"/>
              </a:rPr>
              <a:t>统一接口：单体工厂类</a:t>
            </a:r>
            <a:r>
              <a:rPr lang="en-US" altLang="zh-CN" dirty="0">
                <a:effectLst/>
                <a:latin typeface="方正兰亭黑简体" panose="02000000000000000000" pitchFamily="2" charset="-122"/>
              </a:rPr>
              <a:t>-</a:t>
            </a:r>
            <a:r>
              <a:rPr lang="en-US" altLang="zh-CN" dirty="0" err="1">
                <a:effectLst/>
                <a:latin typeface="方正兰亭黑简体" panose="02000000000000000000" pitchFamily="2" charset="-122"/>
              </a:rPr>
              <a:t>CmderFactory</a:t>
            </a:r>
            <a:endParaRPr lang="en-US" altLang="zh-CN" dirty="0">
              <a:effectLst/>
              <a:latin typeface="方正兰亭黑简体" panose="02000000000000000000" pitchFamily="2" charset="-122"/>
            </a:endParaRPr>
          </a:p>
        </p:txBody>
      </p:sp>
      <p:sp>
        <p:nvSpPr>
          <p:cNvPr id="2" name="文本占位符 1">
            <a:extLst>
              <a:ext uri="{FF2B5EF4-FFF2-40B4-BE49-F238E27FC236}">
                <a16:creationId xmlns:a16="http://schemas.microsoft.com/office/drawing/2014/main" id="{130E0709-A0B1-4245-B9CB-BF6491A80FBC}"/>
              </a:ext>
            </a:extLst>
          </p:cNvPr>
          <p:cNvSpPr>
            <a:spLocks noGrp="1"/>
          </p:cNvSpPr>
          <p:nvPr>
            <p:ph type="body" sz="quarter" idx="10"/>
          </p:nvPr>
        </p:nvSpPr>
        <p:spPr/>
        <p:txBody>
          <a:bodyPr/>
          <a:lstStyle/>
          <a:p>
            <a:pPr marL="0" indent="0">
              <a:buNone/>
            </a:pPr>
            <a:r>
              <a:rPr lang="zh-CN" altLang="en-US" sz="2200" dirty="0">
                <a:ea typeface="方正兰亭黑简体" panose="02000000000000000000" pitchFamily="2" charset="-122"/>
              </a:rPr>
              <a:t>创建</a:t>
            </a:r>
            <a:r>
              <a:rPr lang="en-US" altLang="zh-CN" sz="2200" b="0" dirty="0" err="1">
                <a:effectLst/>
                <a:ea typeface="方正兰亭黑简体" panose="02000000000000000000" pitchFamily="2" charset="-122"/>
              </a:rPr>
              <a:t>src</a:t>
            </a:r>
            <a:r>
              <a:rPr lang="en-US" altLang="zh-CN" sz="2200" b="0" dirty="0">
                <a:effectLst/>
                <a:ea typeface="方正兰亭黑简体" panose="02000000000000000000" pitchFamily="2" charset="-122"/>
              </a:rPr>
              <a:t>/</a:t>
            </a:r>
            <a:r>
              <a:rPr lang="en-US" altLang="zh-CN" sz="2200" dirty="0">
                <a:effectLst/>
              </a:rPr>
              <a:t>CmderFactory</a:t>
            </a:r>
            <a:r>
              <a:rPr lang="en-US" altLang="zh-CN" sz="2200" dirty="0">
                <a:effectLst/>
                <a:ea typeface="方正兰亭黑简体" panose="02000000000000000000" pitchFamily="2" charset="-122"/>
              </a:rPr>
              <a:t>.hpp</a:t>
            </a:r>
          </a:p>
        </p:txBody>
      </p:sp>
      <p:sp>
        <p:nvSpPr>
          <p:cNvPr id="8" name="文本框 7">
            <a:extLst>
              <a:ext uri="{FF2B5EF4-FFF2-40B4-BE49-F238E27FC236}">
                <a16:creationId xmlns:a16="http://schemas.microsoft.com/office/drawing/2014/main" id="{D1958A00-A03E-4299-B352-1921FE15C1F1}"/>
              </a:ext>
            </a:extLst>
          </p:cNvPr>
          <p:cNvSpPr txBox="1"/>
          <p:nvPr/>
        </p:nvSpPr>
        <p:spPr>
          <a:xfrm>
            <a:off x="632308" y="1605142"/>
            <a:ext cx="4240787" cy="4031873"/>
          </a:xfrm>
          <a:prstGeom prst="rect">
            <a:avLst/>
          </a:prstGeom>
          <a:solidFill>
            <a:schemeClr val="bg1">
              <a:lumMod val="85000"/>
            </a:schemeClr>
          </a:solidFill>
        </p:spPr>
        <p:txBody>
          <a:bodyPr wrap="square">
            <a:spAutoFit/>
          </a:bodyPr>
          <a:lstStyle/>
          <a:p>
            <a:r>
              <a:rPr lang="en-US" altLang="zh-CN" sz="1600" b="0" dirty="0">
                <a:solidFill>
                  <a:srgbClr val="777777"/>
                </a:solidFill>
                <a:effectLst/>
              </a:rPr>
              <a:t>#</a:t>
            </a:r>
            <a:r>
              <a:rPr lang="en-US" altLang="zh-CN" sz="1600" b="0" dirty="0">
                <a:solidFill>
                  <a:srgbClr val="4B69C6"/>
                </a:solidFill>
                <a:effectLst/>
              </a:rPr>
              <a:t>pragma</a:t>
            </a:r>
            <a:r>
              <a:rPr lang="en-US" altLang="zh-CN" sz="1600" b="0" dirty="0">
                <a:solidFill>
                  <a:srgbClr val="333333"/>
                </a:solidFill>
                <a:effectLst/>
              </a:rPr>
              <a:t> once</a:t>
            </a:r>
          </a:p>
          <a:p>
            <a:br>
              <a:rPr lang="en-US" altLang="zh-CN" sz="1600" b="0" dirty="0">
                <a:solidFill>
                  <a:srgbClr val="333333"/>
                </a:solidFill>
                <a:effectLst/>
              </a:rPr>
            </a:br>
            <a:r>
              <a:rPr lang="en-US" altLang="zh-CN" sz="1600" b="0" dirty="0">
                <a:solidFill>
                  <a:srgbClr val="777777"/>
                </a:solidFill>
                <a:effectLst/>
              </a:rPr>
              <a:t>#</a:t>
            </a:r>
            <a:r>
              <a:rPr lang="en-US" altLang="zh-CN" sz="1600" b="0" dirty="0">
                <a:solidFill>
                  <a:srgbClr val="4B69C6"/>
                </a:solidFill>
                <a:effectLst/>
              </a:rPr>
              <a:t>include</a:t>
            </a:r>
            <a:r>
              <a:rPr lang="en-US" altLang="zh-CN" sz="1600" b="0" dirty="0">
                <a:solidFill>
                  <a:srgbClr val="333333"/>
                </a:solidFill>
                <a:effectLst/>
              </a:rPr>
              <a:t> </a:t>
            </a:r>
            <a:r>
              <a:rPr lang="en-US" altLang="zh-CN" sz="1600" b="0" dirty="0">
                <a:solidFill>
                  <a:srgbClr val="777777"/>
                </a:solidFill>
                <a:effectLst/>
              </a:rPr>
              <a:t>&lt;</a:t>
            </a:r>
            <a:r>
              <a:rPr lang="en-US" altLang="zh-CN" sz="1600" b="0" dirty="0">
                <a:solidFill>
                  <a:srgbClr val="448C27"/>
                </a:solidFill>
                <a:effectLst/>
              </a:rPr>
              <a:t>functional</a:t>
            </a:r>
            <a:r>
              <a:rPr lang="en-US" altLang="zh-CN" sz="1600" b="0" dirty="0">
                <a:solidFill>
                  <a:srgbClr val="777777"/>
                </a:solidFill>
                <a:effectLst/>
              </a:rPr>
              <a:t>&gt;</a:t>
            </a:r>
            <a:endParaRPr lang="en-US" altLang="zh-CN" sz="1600" b="0" dirty="0">
              <a:solidFill>
                <a:srgbClr val="333333"/>
              </a:solidFill>
              <a:effectLst/>
            </a:endParaRPr>
          </a:p>
          <a:p>
            <a:r>
              <a:rPr lang="en-US" altLang="zh-CN" sz="1600" b="0" dirty="0">
                <a:solidFill>
                  <a:srgbClr val="777777"/>
                </a:solidFill>
                <a:effectLst/>
              </a:rPr>
              <a:t>#</a:t>
            </a:r>
            <a:r>
              <a:rPr lang="en-US" altLang="zh-CN" sz="1600" b="0" dirty="0">
                <a:solidFill>
                  <a:srgbClr val="4B69C6"/>
                </a:solidFill>
                <a:effectLst/>
              </a:rPr>
              <a:t>include</a:t>
            </a:r>
            <a:r>
              <a:rPr lang="en-US" altLang="zh-CN" sz="1600" b="0" dirty="0">
                <a:solidFill>
                  <a:srgbClr val="333333"/>
                </a:solidFill>
                <a:effectLst/>
              </a:rPr>
              <a:t> </a:t>
            </a:r>
            <a:r>
              <a:rPr lang="en-US" altLang="zh-CN" sz="1600" b="0" dirty="0">
                <a:solidFill>
                  <a:srgbClr val="777777"/>
                </a:solidFill>
                <a:effectLst/>
              </a:rPr>
              <a:t>&lt;</a:t>
            </a:r>
            <a:r>
              <a:rPr lang="en-US" altLang="zh-CN" sz="1600" b="0" dirty="0">
                <a:solidFill>
                  <a:srgbClr val="448C27"/>
                </a:solidFill>
                <a:effectLst/>
              </a:rPr>
              <a:t>list</a:t>
            </a:r>
            <a:r>
              <a:rPr lang="en-US" altLang="zh-CN" sz="1600" b="0" dirty="0">
                <a:solidFill>
                  <a:srgbClr val="777777"/>
                </a:solidFill>
                <a:effectLst/>
              </a:rPr>
              <a:t>&gt;</a:t>
            </a:r>
            <a:endParaRPr lang="en-US" altLang="zh-CN" sz="1600" b="0" dirty="0">
              <a:solidFill>
                <a:srgbClr val="333333"/>
              </a:solidFill>
              <a:effectLst/>
            </a:endParaRPr>
          </a:p>
          <a:p>
            <a:r>
              <a:rPr lang="en-US" altLang="zh-CN" sz="1600" b="0" dirty="0">
                <a:solidFill>
                  <a:srgbClr val="777777"/>
                </a:solidFill>
                <a:effectLst/>
              </a:rPr>
              <a:t>#</a:t>
            </a:r>
            <a:r>
              <a:rPr lang="en-US" altLang="zh-CN" sz="1600" b="0" dirty="0">
                <a:solidFill>
                  <a:srgbClr val="4B69C6"/>
                </a:solidFill>
                <a:effectLst/>
              </a:rPr>
              <a:t>include</a:t>
            </a:r>
            <a:r>
              <a:rPr lang="en-US" altLang="zh-CN" sz="1600" b="0" dirty="0">
                <a:solidFill>
                  <a:srgbClr val="333333"/>
                </a:solidFill>
                <a:effectLst/>
              </a:rPr>
              <a:t> </a:t>
            </a:r>
            <a:r>
              <a:rPr lang="en-US" altLang="zh-CN" sz="1600" b="0" dirty="0">
                <a:solidFill>
                  <a:srgbClr val="777777"/>
                </a:solidFill>
                <a:effectLst/>
              </a:rPr>
              <a:t>&lt;</a:t>
            </a:r>
            <a:r>
              <a:rPr lang="en-US" altLang="zh-CN" sz="1600" b="0" dirty="0" err="1">
                <a:solidFill>
                  <a:srgbClr val="448C27"/>
                </a:solidFill>
                <a:effectLst/>
              </a:rPr>
              <a:t>unordered_map</a:t>
            </a:r>
            <a:r>
              <a:rPr lang="en-US" altLang="zh-CN" sz="1600" b="0" dirty="0">
                <a:solidFill>
                  <a:srgbClr val="777777"/>
                </a:solidFill>
                <a:effectLst/>
              </a:rPr>
              <a:t>&gt;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77777"/>
                </a:solidFill>
                <a:effectLst/>
              </a:rPr>
              <a:t>#</a:t>
            </a:r>
            <a:r>
              <a:rPr lang="en-US" altLang="zh-CN" sz="1600" b="0" dirty="0">
                <a:solidFill>
                  <a:srgbClr val="4B69C6"/>
                </a:solidFill>
                <a:effectLst/>
              </a:rPr>
              <a:t>include</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Command.hpp</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namespace</a:t>
            </a:r>
            <a:r>
              <a:rPr lang="en-US" altLang="zh-CN" sz="1600" b="0" dirty="0">
                <a:solidFill>
                  <a:srgbClr val="333333"/>
                </a:solidFill>
                <a:effectLst/>
              </a:rPr>
              <a:t> </a:t>
            </a:r>
            <a:r>
              <a:rPr lang="en-US" altLang="zh-CN" sz="1600" b="1" dirty="0" err="1">
                <a:solidFill>
                  <a:srgbClr val="7A3E9D"/>
                </a:solidFill>
                <a:effectLst/>
              </a:rPr>
              <a:t>adas</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class</a:t>
            </a:r>
            <a:r>
              <a:rPr lang="en-US" altLang="zh-CN" sz="1600" b="0" dirty="0">
                <a:solidFill>
                  <a:srgbClr val="333333"/>
                </a:solidFill>
                <a:effectLst/>
              </a:rPr>
              <a:t> </a:t>
            </a:r>
            <a:r>
              <a:rPr lang="en-US" altLang="zh-CN" sz="1600" b="1" dirty="0" err="1">
                <a:solidFill>
                  <a:srgbClr val="7A3E9D"/>
                </a:solidFill>
                <a:effectLst/>
              </a:rPr>
              <a:t>CmderFactory</a:t>
            </a:r>
            <a:r>
              <a:rPr lang="en-US" altLang="zh-CN" sz="1600" b="0" dirty="0">
                <a:solidFill>
                  <a:srgbClr val="333333"/>
                </a:solidFill>
                <a:effectLst/>
              </a:rPr>
              <a:t> </a:t>
            </a:r>
            <a:r>
              <a:rPr lang="en-US" altLang="zh-CN" sz="1600" b="0" dirty="0">
                <a:solidFill>
                  <a:srgbClr val="7A3E9D"/>
                </a:solidFill>
                <a:effectLst/>
              </a:rPr>
              <a:t>final</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err="1">
                <a:solidFill>
                  <a:srgbClr val="AA3731"/>
                </a:solidFill>
                <a:effectLst/>
              </a:rPr>
              <a:t>CmderFactory</a:t>
            </a:r>
            <a:r>
              <a:rPr lang="en-US" altLang="zh-CN" sz="1600" b="0" dirty="0">
                <a:solidFill>
                  <a:srgbClr val="777777"/>
                </a:solidFill>
                <a:effectLst/>
              </a:rPr>
              <a:t>(</a:t>
            </a:r>
            <a:r>
              <a:rPr lang="en-US" altLang="zh-CN" sz="1600" b="0" dirty="0">
                <a:solidFill>
                  <a:srgbClr val="7A3E9D"/>
                </a:solidFill>
                <a:effectLst/>
              </a:rPr>
              <a:t>void</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default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AA3731"/>
                </a:solidFill>
                <a:effectLst/>
              </a:rPr>
              <a:t>~</a:t>
            </a:r>
            <a:r>
              <a:rPr lang="en-US" altLang="zh-CN" sz="1600" b="1" dirty="0" err="1">
                <a:solidFill>
                  <a:srgbClr val="AA3731"/>
                </a:solidFill>
                <a:effectLst/>
              </a:rPr>
              <a:t>CmderFactory</a:t>
            </a:r>
            <a:r>
              <a:rPr lang="en-US" altLang="zh-CN" sz="1600" b="0" dirty="0">
                <a:solidFill>
                  <a:srgbClr val="777777"/>
                </a:solidFill>
                <a:effectLst/>
              </a:rPr>
              <a:t>(</a:t>
            </a:r>
            <a:r>
              <a:rPr lang="en-US" altLang="zh-CN" sz="1600" b="0" dirty="0">
                <a:solidFill>
                  <a:srgbClr val="333333"/>
                </a:solidFill>
                <a:effectLst/>
              </a:rPr>
              <a:t>void</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default</a:t>
            </a:r>
            <a:r>
              <a:rPr lang="en-US" altLang="zh-CN" sz="1600" b="0" dirty="0">
                <a:solidFill>
                  <a:srgbClr val="777777"/>
                </a:solidFill>
                <a:effectLst/>
              </a:rPr>
              <a:t>;</a:t>
            </a:r>
          </a:p>
          <a:p>
            <a:endParaRPr lang="en-US" altLang="zh-CN" sz="1600" b="0" dirty="0">
              <a:solidFill>
                <a:srgbClr val="333333"/>
              </a:solidFill>
              <a:effectLst/>
            </a:endParaRPr>
          </a:p>
        </p:txBody>
      </p:sp>
      <p:sp>
        <p:nvSpPr>
          <p:cNvPr id="5" name="文本框 4">
            <a:extLst>
              <a:ext uri="{FF2B5EF4-FFF2-40B4-BE49-F238E27FC236}">
                <a16:creationId xmlns:a16="http://schemas.microsoft.com/office/drawing/2014/main" id="{D8B088D9-7842-4632-92DC-1F3C6C3A3B68}"/>
              </a:ext>
            </a:extLst>
          </p:cNvPr>
          <p:cNvSpPr txBox="1"/>
          <p:nvPr/>
        </p:nvSpPr>
        <p:spPr>
          <a:xfrm>
            <a:off x="4972625" y="1605142"/>
            <a:ext cx="6745113" cy="4031873"/>
          </a:xfrm>
          <a:prstGeom prst="rect">
            <a:avLst/>
          </a:prstGeom>
          <a:solidFill>
            <a:schemeClr val="bg1">
              <a:lumMod val="85000"/>
            </a:schemeClr>
          </a:solidFill>
        </p:spPr>
        <p:txBody>
          <a:bodyPr wrap="square">
            <a:spAutoFit/>
          </a:bodyPr>
          <a:lstStyle/>
          <a:p>
            <a:r>
              <a:rPr lang="en-US" altLang="zh-CN" sz="1600" b="0" dirty="0">
                <a:solidFill>
                  <a:srgbClr val="333333"/>
                </a:solidFill>
                <a:effectLst/>
              </a:rPr>
              <a:t>    </a:t>
            </a:r>
            <a:r>
              <a:rPr lang="en-US" altLang="zh-CN" sz="1600" b="1" dirty="0" err="1">
                <a:solidFill>
                  <a:srgbClr val="AA3731"/>
                </a:solidFill>
                <a:effectLst/>
              </a:rPr>
              <a:t>CmderFactory</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err="1">
                <a:solidFill>
                  <a:srgbClr val="7A3E9D"/>
                </a:solidFill>
                <a:effectLst/>
              </a:rPr>
              <a:t>CmderFactory</a:t>
            </a:r>
            <a:r>
              <a:rPr lang="en-US" altLang="zh-CN" sz="1600" b="0" dirty="0">
                <a:solidFill>
                  <a:srgbClr val="4B69C6"/>
                </a:solidFill>
                <a:effectLst/>
              </a:rPr>
              <a:t>&amp;</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delete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err="1">
                <a:solidFill>
                  <a:srgbClr val="7A3E9D"/>
                </a:solidFill>
                <a:effectLst/>
              </a:rPr>
              <a:t>CmderFactory</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4B69C6"/>
                </a:solidFill>
                <a:effectLst/>
              </a:rPr>
              <a:t>operator</a:t>
            </a:r>
            <a:r>
              <a:rPr lang="en-US" altLang="zh-CN" sz="1600" b="0" dirty="0">
                <a:solidFill>
                  <a:srgbClr val="333333"/>
                </a:solidFill>
                <a:effectLst/>
              </a:rPr>
              <a:t>=</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err="1">
                <a:solidFill>
                  <a:srgbClr val="7A3E9D"/>
                </a:solidFill>
                <a:effectLst/>
              </a:rPr>
              <a:t>CmderFactory</a:t>
            </a:r>
            <a:r>
              <a:rPr lang="en-US" altLang="zh-CN" sz="1600" b="0" dirty="0">
                <a:solidFill>
                  <a:srgbClr val="4B69C6"/>
                </a:solidFill>
                <a:effectLst/>
              </a:rPr>
              <a:t>&amp;</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delete</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list</a:t>
            </a:r>
            <a:r>
              <a:rPr lang="en-US" altLang="zh-CN" sz="1600" b="0" dirty="0">
                <a:solidFill>
                  <a:srgbClr val="777777"/>
                </a:solidFill>
                <a:effectLst/>
              </a:rPr>
              <a:t>&lt;</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function</a:t>
            </a:r>
            <a:r>
              <a:rPr lang="en-US" altLang="zh-CN" sz="1600" b="0" dirty="0">
                <a:solidFill>
                  <a:srgbClr val="777777"/>
                </a:solidFill>
                <a:effectLst/>
              </a:rPr>
              <a:t>&lt;</a:t>
            </a:r>
            <a:r>
              <a:rPr lang="en-US" altLang="zh-CN" sz="1600" b="0" dirty="0">
                <a:solidFill>
                  <a:srgbClr val="7A3E9D"/>
                </a:solidFill>
                <a:effectLst/>
              </a:rPr>
              <a:t>void</a:t>
            </a:r>
            <a:r>
              <a:rPr lang="en-US" altLang="zh-CN" sz="1600" b="0" dirty="0">
                <a:solidFill>
                  <a:srgbClr val="333333"/>
                </a:solidFill>
                <a:effectLst/>
              </a:rPr>
              <a:t>(</a:t>
            </a:r>
            <a:r>
              <a:rPr lang="en-US" altLang="zh-CN" sz="1600" b="1" dirty="0" err="1">
                <a:solidFill>
                  <a:srgbClr val="7A3E9D"/>
                </a:solidFill>
                <a:effectLst/>
              </a:rPr>
              <a:t>PoseHandler</a:t>
            </a:r>
            <a:r>
              <a:rPr lang="en-US" altLang="zh-CN" sz="1600" b="0" dirty="0">
                <a:solidFill>
                  <a:srgbClr val="777777"/>
                </a:solidFill>
                <a:effectLst/>
              </a:rPr>
              <a:t>&amp;</a:t>
            </a:r>
            <a:r>
              <a:rPr lang="en-US" altLang="zh-CN" sz="1600" b="0" dirty="0">
                <a:solidFill>
                  <a:srgbClr val="333333"/>
                </a:solidFill>
                <a:effectLst/>
              </a:rPr>
              <a:t> </a:t>
            </a:r>
            <a:r>
              <a:rPr lang="en-US" altLang="zh-CN" sz="1600" b="1" dirty="0" err="1">
                <a:solidFill>
                  <a:srgbClr val="7A3E9D"/>
                </a:solidFill>
                <a:effectLst/>
              </a:rPr>
              <a:t>poseHandler</a:t>
            </a:r>
            <a:r>
              <a:rPr lang="en-US" altLang="zh-CN" sz="1600" b="0" dirty="0">
                <a:solidFill>
                  <a:srgbClr val="333333"/>
                </a:solidFill>
                <a:effectLst/>
              </a:rPr>
              <a:t>)</a:t>
            </a:r>
            <a:r>
              <a:rPr lang="en-US" altLang="zh-CN" sz="1600" b="0" dirty="0">
                <a:solidFill>
                  <a:srgbClr val="777777"/>
                </a:solidFill>
                <a:effectLst/>
              </a:rPr>
              <a:t>&gt;&gt;</a:t>
            </a:r>
            <a:r>
              <a:rPr lang="en-US" altLang="zh-CN" sz="1600" b="0" dirty="0">
                <a:solidFill>
                  <a:srgbClr val="333333"/>
                </a:solidFill>
                <a:effectLst/>
              </a:rPr>
              <a:t> </a:t>
            </a:r>
            <a:r>
              <a:rPr lang="en-US" altLang="zh-CN" sz="1600" b="1" dirty="0" err="1">
                <a:solidFill>
                  <a:srgbClr val="AA3731"/>
                </a:solidFill>
                <a:effectLst/>
              </a:rPr>
              <a:t>GetCmders</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private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err="1">
                <a:solidFill>
                  <a:srgbClr val="333333"/>
                </a:solidFill>
                <a:effectLst/>
              </a:rPr>
              <a:t>unordered_map</a:t>
            </a:r>
            <a:r>
              <a:rPr lang="en-US" altLang="zh-CN" sz="1600" b="0" dirty="0">
                <a:solidFill>
                  <a:srgbClr val="777777"/>
                </a:solidFill>
                <a:effectLst/>
              </a:rPr>
              <a:t>&lt;</a:t>
            </a:r>
            <a:r>
              <a:rPr lang="en-US" altLang="zh-CN" sz="1600" b="0" dirty="0">
                <a:solidFill>
                  <a:srgbClr val="7A3E9D"/>
                </a:solidFill>
                <a:effectLst/>
              </a:rPr>
              <a:t>char</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a:solidFill>
                  <a:srgbClr val="333333"/>
                </a:solidFill>
                <a:effectLst/>
              </a:rPr>
              <a:t>function</a:t>
            </a:r>
            <a:r>
              <a:rPr lang="en-US" altLang="zh-CN" sz="1600" b="0" dirty="0">
                <a:solidFill>
                  <a:srgbClr val="777777"/>
                </a:solidFill>
                <a:effectLst/>
              </a:rPr>
              <a:t>&lt;</a:t>
            </a:r>
            <a:r>
              <a:rPr lang="en-US" altLang="zh-CN" sz="1600" b="0" dirty="0">
                <a:solidFill>
                  <a:srgbClr val="7A3E9D"/>
                </a:solidFill>
                <a:effectLst/>
              </a:rPr>
              <a:t>void</a:t>
            </a:r>
            <a:r>
              <a:rPr lang="en-US" altLang="zh-CN" sz="1600" b="0" dirty="0">
                <a:solidFill>
                  <a:srgbClr val="777777"/>
                </a:solidFill>
                <a:effectLst/>
              </a:rPr>
              <a:t>(</a:t>
            </a:r>
            <a:r>
              <a:rPr lang="en-US" altLang="zh-CN" sz="1600" b="0" dirty="0" err="1">
                <a:solidFill>
                  <a:srgbClr val="333333"/>
                </a:solidFill>
                <a:effectLst/>
              </a:rPr>
              <a:t>PoseHandler</a:t>
            </a:r>
            <a:r>
              <a:rPr lang="en-US" altLang="zh-CN" sz="1600" b="0" dirty="0">
                <a:solidFill>
                  <a:srgbClr val="777777"/>
                </a:solidFill>
                <a:effectLst/>
              </a:rPr>
              <a:t>&amp;</a:t>
            </a:r>
            <a:r>
              <a:rPr lang="en-US" altLang="zh-CN" sz="1600" b="0" dirty="0">
                <a:solidFill>
                  <a:srgbClr val="333333"/>
                </a:solidFill>
                <a:effectLst/>
              </a:rPr>
              <a:t> </a:t>
            </a:r>
            <a:r>
              <a:rPr lang="en-US" altLang="zh-CN" sz="1600" b="0" dirty="0" err="1">
                <a:solidFill>
                  <a:srgbClr val="333333"/>
                </a:solidFill>
                <a:effectLst/>
              </a:rPr>
              <a:t>poseHandler</a:t>
            </a:r>
            <a:r>
              <a:rPr lang="en-US" altLang="zh-CN" sz="1600" b="0" dirty="0">
                <a:solidFill>
                  <a:srgbClr val="777777"/>
                </a:solidFill>
                <a:effectLst/>
              </a:rPr>
              <a:t>)&gt;&gt;</a:t>
            </a:r>
            <a:r>
              <a:rPr lang="en-US" altLang="zh-CN" sz="1600" b="0" dirty="0">
                <a:solidFill>
                  <a:srgbClr val="333333"/>
                </a:solidFill>
                <a:effectLst/>
              </a:rPr>
              <a:t> </a:t>
            </a:r>
            <a:r>
              <a:rPr lang="en-US" altLang="zh-CN" sz="1600" b="0" dirty="0" err="1">
                <a:solidFill>
                  <a:srgbClr val="333333"/>
                </a:solidFill>
                <a:effectLst/>
              </a:rPr>
              <a:t>cmderMap</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M</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MoveCommand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L</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TurnLeftCommand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R</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TurnRightCommand</a:t>
            </a:r>
            <a:r>
              <a:rPr lang="en-US" altLang="zh-CN" sz="1600" b="0" dirty="0">
                <a:solidFill>
                  <a:srgbClr val="777777"/>
                </a:solidFill>
                <a:effectLst/>
              </a:rPr>
              <a:t>()}, {'</a:t>
            </a:r>
            <a:r>
              <a:rPr lang="en-US" altLang="zh-CN" sz="1600" b="0" dirty="0">
                <a:solidFill>
                  <a:srgbClr val="448C27"/>
                </a:solidFill>
                <a:effectLst/>
              </a:rPr>
              <a:t>F</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FastCommand</a:t>
            </a:r>
            <a:r>
              <a:rPr lang="en-US" altLang="zh-CN" sz="1600" b="0" dirty="0">
                <a:solidFill>
                  <a:srgbClr val="777777"/>
                </a:solidFill>
                <a:effectLst/>
              </a:rPr>
              <a:t>()}, </a:t>
            </a: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B</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ReverseCommand</a:t>
            </a:r>
            <a:r>
              <a:rPr lang="en-US" altLang="zh-CN" sz="1600" b="0" dirty="0">
                <a:solidFill>
                  <a:srgbClr val="777777"/>
                </a:solidFill>
                <a:effectLst/>
              </a:rPr>
              <a:t>()},</a:t>
            </a:r>
            <a:r>
              <a:rPr lang="en-US" altLang="zh-CN" sz="1600" b="0" dirty="0">
                <a:solidFill>
                  <a:srgbClr val="333333"/>
                </a:solidFill>
                <a:effectLst/>
              </a:rPr>
              <a:t> </a:t>
            </a:r>
            <a:endParaRPr lang="en-US" altLang="zh-CN" sz="1600" b="0" dirty="0">
              <a:solidFill>
                <a:srgbClr val="777777"/>
              </a:solidFill>
              <a:effectLst/>
            </a:endParaRPr>
          </a:p>
          <a:p>
            <a:r>
              <a:rPr lang="en-US" altLang="zh-CN" sz="1600" dirty="0">
                <a:solidFill>
                  <a:srgbClr val="777777"/>
                </a:solidFill>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r>
              <a:rPr lang="en-US" altLang="zh-CN" sz="1600" b="0" i="1" dirty="0">
                <a:solidFill>
                  <a:srgbClr val="AAAAAA"/>
                </a:solidFill>
                <a:effectLst/>
              </a:rPr>
              <a:t>  // namespace </a:t>
            </a:r>
            <a:r>
              <a:rPr lang="en-US" altLang="zh-CN" sz="1600" b="0" i="1" dirty="0" err="1">
                <a:solidFill>
                  <a:srgbClr val="AAAAAA"/>
                </a:solidFill>
                <a:effectLst/>
              </a:rPr>
              <a:t>adas</a:t>
            </a:r>
            <a:endParaRPr lang="en-US" altLang="zh-CN" sz="1600" b="0" dirty="0">
              <a:solidFill>
                <a:srgbClr val="333333"/>
              </a:solidFill>
              <a:effectLst/>
            </a:endParaRPr>
          </a:p>
        </p:txBody>
      </p:sp>
      <p:cxnSp>
        <p:nvCxnSpPr>
          <p:cNvPr id="7" name="直接连接符 74">
            <a:extLst>
              <a:ext uri="{FF2B5EF4-FFF2-40B4-BE49-F238E27FC236}">
                <a16:creationId xmlns:a16="http://schemas.microsoft.com/office/drawing/2014/main" id="{1D62AF69-E8F2-4AC7-99C3-590598D56F58}"/>
              </a:ext>
            </a:extLst>
          </p:cNvPr>
          <p:cNvCxnSpPr>
            <a:cxnSpLocks/>
          </p:cNvCxnSpPr>
          <p:nvPr/>
        </p:nvCxnSpPr>
        <p:spPr bwMode="auto">
          <a:xfrm>
            <a:off x="4895671" y="1471133"/>
            <a:ext cx="0" cy="4297489"/>
          </a:xfrm>
          <a:prstGeom prst="line">
            <a:avLst/>
          </a:prstGeom>
          <a:ln>
            <a:solidFill>
              <a:srgbClr val="C00000"/>
            </a:solidFill>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974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effectLst/>
                <a:latin typeface="方正兰亭黑简体" panose="02000000000000000000" pitchFamily="2" charset="-122"/>
              </a:rPr>
              <a:t>统一接口：单体工厂类</a:t>
            </a:r>
            <a:r>
              <a:rPr lang="en-US" altLang="zh-CN" dirty="0">
                <a:effectLst/>
                <a:latin typeface="方正兰亭黑简体" panose="02000000000000000000" pitchFamily="2" charset="-122"/>
              </a:rPr>
              <a:t>-</a:t>
            </a:r>
            <a:r>
              <a:rPr lang="en-US" altLang="zh-CN" dirty="0" err="1">
                <a:effectLst/>
                <a:latin typeface="方正兰亭黑简体" panose="02000000000000000000" pitchFamily="2" charset="-122"/>
              </a:rPr>
              <a:t>CmderFactory</a:t>
            </a:r>
            <a:endParaRPr lang="en-US" altLang="zh-CN" dirty="0">
              <a:effectLst/>
              <a:latin typeface="方正兰亭黑简体" panose="02000000000000000000" pitchFamily="2" charset="-122"/>
            </a:endParaRPr>
          </a:p>
        </p:txBody>
      </p:sp>
      <p:sp>
        <p:nvSpPr>
          <p:cNvPr id="2" name="文本占位符 1">
            <a:extLst>
              <a:ext uri="{FF2B5EF4-FFF2-40B4-BE49-F238E27FC236}">
                <a16:creationId xmlns:a16="http://schemas.microsoft.com/office/drawing/2014/main" id="{FE2F8B8A-EE6B-49E1-843A-356045AD993F}"/>
              </a:ext>
            </a:extLst>
          </p:cNvPr>
          <p:cNvSpPr>
            <a:spLocks noGrp="1"/>
          </p:cNvSpPr>
          <p:nvPr>
            <p:ph type="body" sz="quarter" idx="4294967295"/>
          </p:nvPr>
        </p:nvSpPr>
        <p:spPr>
          <a:xfrm>
            <a:off x="731836" y="1047750"/>
            <a:ext cx="10728325" cy="4879975"/>
          </a:xfrm>
        </p:spPr>
        <p:txBody>
          <a:bodyPr/>
          <a:lstStyle/>
          <a:p>
            <a:pPr marL="0" indent="0">
              <a:buNone/>
            </a:pPr>
            <a:r>
              <a:rPr lang="zh-CN" altLang="en-US" sz="2000" dirty="0">
                <a:ea typeface="方正兰亭黑简体" panose="02000000000000000000" pitchFamily="2" charset="-122"/>
              </a:rPr>
              <a:t>创建</a:t>
            </a:r>
            <a:r>
              <a:rPr lang="en-US" altLang="zh-CN" sz="2000" b="0" dirty="0" err="1">
                <a:effectLst/>
                <a:ea typeface="方正兰亭黑简体" panose="02000000000000000000" pitchFamily="2" charset="-122"/>
              </a:rPr>
              <a:t>src</a:t>
            </a:r>
            <a:r>
              <a:rPr lang="en-US" altLang="zh-CN" sz="2000" b="0" dirty="0">
                <a:effectLst/>
                <a:ea typeface="方正兰亭黑简体" panose="02000000000000000000" pitchFamily="2" charset="-122"/>
              </a:rPr>
              <a:t>/</a:t>
            </a:r>
            <a:r>
              <a:rPr lang="en-US" altLang="zh-CN" sz="2000" dirty="0">
                <a:effectLst/>
              </a:rPr>
              <a:t>CmderFactory</a:t>
            </a:r>
            <a:r>
              <a:rPr lang="en-US" altLang="zh-CN" sz="2000" dirty="0">
                <a:effectLst/>
                <a:ea typeface="方正兰亭黑简体" panose="02000000000000000000" pitchFamily="2" charset="-122"/>
              </a:rPr>
              <a:t>.cpp</a:t>
            </a:r>
          </a:p>
        </p:txBody>
      </p:sp>
      <p:sp>
        <p:nvSpPr>
          <p:cNvPr id="8" name="文本框 7">
            <a:extLst>
              <a:ext uri="{FF2B5EF4-FFF2-40B4-BE49-F238E27FC236}">
                <a16:creationId xmlns:a16="http://schemas.microsoft.com/office/drawing/2014/main" id="{D1958A00-A03E-4299-B352-1921FE15C1F1}"/>
              </a:ext>
            </a:extLst>
          </p:cNvPr>
          <p:cNvSpPr txBox="1"/>
          <p:nvPr/>
        </p:nvSpPr>
        <p:spPr>
          <a:xfrm>
            <a:off x="731839" y="1736003"/>
            <a:ext cx="10728325" cy="4524315"/>
          </a:xfrm>
          <a:prstGeom prst="rect">
            <a:avLst/>
          </a:prstGeom>
          <a:solidFill>
            <a:schemeClr val="bg1">
              <a:lumMod val="85000"/>
            </a:schemeClr>
          </a:solidFill>
        </p:spPr>
        <p:txBody>
          <a:bodyPr wrap="square">
            <a:spAutoFit/>
          </a:bodyPr>
          <a:lstStyle/>
          <a:p>
            <a:r>
              <a:rPr lang="en-US" altLang="zh-CN" sz="1600" b="0" dirty="0">
                <a:solidFill>
                  <a:srgbClr val="777777"/>
                </a:solidFill>
                <a:effectLst/>
              </a:rPr>
              <a:t>#</a:t>
            </a:r>
            <a:r>
              <a:rPr lang="en-US" altLang="zh-CN" sz="1600" b="0" dirty="0">
                <a:solidFill>
                  <a:srgbClr val="4B69C6"/>
                </a:solidFill>
                <a:effectLst/>
              </a:rPr>
              <a:t>include</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CmderFactory.hpp</a:t>
            </a:r>
            <a:r>
              <a:rPr lang="en-US" altLang="zh-CN" sz="1600" b="0" dirty="0">
                <a:solidFill>
                  <a:srgbClr val="777777"/>
                </a:solidFill>
                <a:effectLst/>
              </a:rPr>
              <a:t>"</a:t>
            </a:r>
            <a:br>
              <a:rPr lang="en-US" altLang="zh-CN" sz="1600" b="0" dirty="0">
                <a:solidFill>
                  <a:srgbClr val="333333"/>
                </a:solidFill>
                <a:effectLst/>
              </a:rPr>
            </a:br>
            <a:r>
              <a:rPr lang="en-US" altLang="zh-CN" sz="1600" b="0" dirty="0">
                <a:solidFill>
                  <a:srgbClr val="7A3E9D"/>
                </a:solidFill>
                <a:effectLst/>
              </a:rPr>
              <a:t>namespace</a:t>
            </a:r>
            <a:r>
              <a:rPr lang="en-US" altLang="zh-CN" sz="1600" b="0" dirty="0">
                <a:solidFill>
                  <a:srgbClr val="333333"/>
                </a:solidFill>
                <a:effectLst/>
              </a:rPr>
              <a:t> </a:t>
            </a:r>
            <a:r>
              <a:rPr lang="en-US" altLang="zh-CN" sz="1600" b="1" dirty="0" err="1">
                <a:solidFill>
                  <a:srgbClr val="7A3E9D"/>
                </a:solidFill>
                <a:effectLst/>
              </a:rPr>
              <a:t>adas</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list</a:t>
            </a:r>
            <a:r>
              <a:rPr lang="en-US" altLang="zh-CN" sz="1600" b="0" dirty="0">
                <a:solidFill>
                  <a:srgbClr val="777777"/>
                </a:solidFill>
                <a:effectLst/>
              </a:rPr>
              <a:t>&lt;</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function</a:t>
            </a:r>
            <a:r>
              <a:rPr lang="en-US" altLang="zh-CN" sz="1600" b="0" dirty="0">
                <a:solidFill>
                  <a:srgbClr val="777777"/>
                </a:solidFill>
                <a:effectLst/>
              </a:rPr>
              <a:t>&lt;</a:t>
            </a:r>
            <a:r>
              <a:rPr lang="en-US" altLang="zh-CN" sz="1600" b="0" dirty="0">
                <a:solidFill>
                  <a:srgbClr val="7A3E9D"/>
                </a:solidFill>
                <a:effectLst/>
              </a:rPr>
              <a:t>void</a:t>
            </a:r>
            <a:r>
              <a:rPr lang="en-US" altLang="zh-CN" sz="1600" b="0" dirty="0">
                <a:solidFill>
                  <a:srgbClr val="333333"/>
                </a:solidFill>
                <a:effectLst/>
              </a:rPr>
              <a:t>(</a:t>
            </a:r>
            <a:r>
              <a:rPr lang="en-US" altLang="zh-CN" sz="1600" b="1" dirty="0" err="1">
                <a:solidFill>
                  <a:srgbClr val="7A3E9D"/>
                </a:solidFill>
                <a:effectLst/>
              </a:rPr>
              <a:t>PoseHandler</a:t>
            </a:r>
            <a:r>
              <a:rPr lang="en-US" altLang="zh-CN" sz="1600" b="0" dirty="0">
                <a:solidFill>
                  <a:srgbClr val="777777"/>
                </a:solidFill>
                <a:effectLst/>
              </a:rPr>
              <a:t>&amp;</a:t>
            </a:r>
            <a:r>
              <a:rPr lang="en-US" altLang="zh-CN" sz="1600" b="0" dirty="0">
                <a:solidFill>
                  <a:srgbClr val="333333"/>
                </a:solidFill>
                <a:effectLst/>
              </a:rPr>
              <a:t> </a:t>
            </a:r>
            <a:r>
              <a:rPr lang="en-US" altLang="zh-CN" sz="1600" b="1" dirty="0" err="1">
                <a:solidFill>
                  <a:srgbClr val="7A3E9D"/>
                </a:solidFill>
                <a:effectLst/>
              </a:rPr>
              <a:t>poseHandler</a:t>
            </a:r>
            <a:r>
              <a:rPr lang="en-US" altLang="zh-CN" sz="1600" b="0" dirty="0">
                <a:solidFill>
                  <a:srgbClr val="333333"/>
                </a:solidFill>
                <a:effectLst/>
              </a:rPr>
              <a:t>)</a:t>
            </a:r>
            <a:r>
              <a:rPr lang="en-US" altLang="zh-CN" sz="1600" b="0" dirty="0">
                <a:solidFill>
                  <a:srgbClr val="777777"/>
                </a:solidFill>
                <a:effectLst/>
              </a:rPr>
              <a:t>&gt;&gt;</a:t>
            </a:r>
            <a:r>
              <a:rPr lang="en-US" altLang="zh-CN" sz="1600" b="0" dirty="0">
                <a:solidFill>
                  <a:srgbClr val="333333"/>
                </a:solidFill>
                <a:effectLst/>
              </a:rPr>
              <a:t> </a:t>
            </a:r>
            <a:r>
              <a:rPr lang="en-US" altLang="zh-CN" sz="1600" b="1" dirty="0" err="1">
                <a:solidFill>
                  <a:srgbClr val="7A3E9D"/>
                </a:solidFill>
                <a:effectLst/>
              </a:rPr>
              <a:t>CmderFactory</a:t>
            </a:r>
            <a:r>
              <a:rPr lang="en-US" altLang="zh-CN" sz="1600" b="0" dirty="0">
                <a:solidFill>
                  <a:srgbClr val="777777"/>
                </a:solidFill>
                <a:effectLst/>
              </a:rPr>
              <a:t>::</a:t>
            </a:r>
            <a:r>
              <a:rPr lang="en-US" altLang="zh-CN" sz="1600" b="1" dirty="0" err="1">
                <a:solidFill>
                  <a:srgbClr val="AA3731"/>
                </a:solidFill>
                <a:effectLst/>
              </a:rPr>
              <a:t>GetCmders</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a:solidFill>
                  <a:srgbClr val="333333"/>
                </a:solidFill>
                <a:effectLst/>
              </a:rPr>
              <a:t>list</a:t>
            </a:r>
            <a:r>
              <a:rPr lang="en-US" altLang="zh-CN" sz="1600" b="0" dirty="0">
                <a:solidFill>
                  <a:srgbClr val="777777"/>
                </a:solidFill>
                <a:effectLst/>
              </a:rPr>
              <a:t>&lt;</a:t>
            </a:r>
            <a:r>
              <a:rPr lang="en-US" altLang="zh-CN" sz="1600" b="1" dirty="0">
                <a:solidFill>
                  <a:srgbClr val="7A3E9D"/>
                </a:solidFill>
                <a:effectLst/>
              </a:rPr>
              <a:t>std</a:t>
            </a:r>
            <a:r>
              <a:rPr lang="en-US" altLang="zh-CN" sz="1600" b="0" dirty="0">
                <a:solidFill>
                  <a:srgbClr val="777777"/>
                </a:solidFill>
                <a:effectLst/>
              </a:rPr>
              <a:t>::</a:t>
            </a:r>
            <a:r>
              <a:rPr lang="en-US" altLang="zh-CN" sz="1600" b="0" dirty="0">
                <a:solidFill>
                  <a:srgbClr val="333333"/>
                </a:solidFill>
                <a:effectLst/>
              </a:rPr>
              <a:t>function</a:t>
            </a:r>
            <a:r>
              <a:rPr lang="en-US" altLang="zh-CN" sz="1600" b="0" dirty="0">
                <a:solidFill>
                  <a:srgbClr val="777777"/>
                </a:solidFill>
                <a:effectLst/>
              </a:rPr>
              <a:t>&lt;</a:t>
            </a:r>
            <a:r>
              <a:rPr lang="en-US" altLang="zh-CN" sz="1600" b="0" dirty="0">
                <a:solidFill>
                  <a:srgbClr val="7A3E9D"/>
                </a:solidFill>
                <a:effectLst/>
              </a:rPr>
              <a:t>void</a:t>
            </a:r>
            <a:r>
              <a:rPr lang="en-US" altLang="zh-CN" sz="1600" b="0" dirty="0">
                <a:solidFill>
                  <a:srgbClr val="777777"/>
                </a:solidFill>
                <a:effectLst/>
              </a:rPr>
              <a:t>(</a:t>
            </a:r>
            <a:r>
              <a:rPr lang="en-US" altLang="zh-CN" sz="1600" b="0" dirty="0" err="1">
                <a:solidFill>
                  <a:srgbClr val="333333"/>
                </a:solidFill>
                <a:effectLst/>
              </a:rPr>
              <a:t>PoseHandler</a:t>
            </a:r>
            <a:r>
              <a:rPr lang="en-US" altLang="zh-CN" sz="1600" b="0" dirty="0">
                <a:solidFill>
                  <a:srgbClr val="333333"/>
                </a:solidFill>
                <a:effectLst/>
              </a:rPr>
              <a:t> </a:t>
            </a:r>
            <a:r>
              <a:rPr lang="en-US" altLang="zh-CN" sz="1600" b="0" dirty="0">
                <a:solidFill>
                  <a:srgbClr val="777777"/>
                </a:solidFill>
                <a:effectLst/>
              </a:rPr>
              <a:t>&amp;</a:t>
            </a:r>
            <a:r>
              <a:rPr lang="en-US" altLang="zh-CN" sz="1600" b="0" dirty="0">
                <a:solidFill>
                  <a:srgbClr val="333333"/>
                </a:solidFill>
                <a:effectLst/>
              </a:rPr>
              <a:t> </a:t>
            </a:r>
            <a:r>
              <a:rPr lang="en-US" altLang="zh-CN" sz="1600" b="0" dirty="0" err="1">
                <a:solidFill>
                  <a:srgbClr val="333333"/>
                </a:solidFill>
                <a:effectLst/>
              </a:rPr>
              <a:t>poseHandler</a:t>
            </a:r>
            <a:r>
              <a:rPr lang="en-US" altLang="zh-CN" sz="1600" b="0" dirty="0">
                <a:solidFill>
                  <a:srgbClr val="777777"/>
                </a:solidFill>
                <a:effectLst/>
              </a:rPr>
              <a:t>)&gt;&gt;</a:t>
            </a:r>
            <a:r>
              <a:rPr lang="en-US" altLang="zh-CN" sz="1600" b="0" dirty="0">
                <a:solidFill>
                  <a:srgbClr val="333333"/>
                </a:solidFill>
                <a:effectLst/>
              </a:rPr>
              <a:t> </a:t>
            </a:r>
            <a:r>
              <a:rPr lang="en-US" altLang="zh-CN" sz="1600" b="0" dirty="0" err="1">
                <a:solidFill>
                  <a:srgbClr val="333333"/>
                </a:solidFill>
                <a:effectLst/>
              </a:rPr>
              <a:t>cmders</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for</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a:t>
            </a:r>
            <a:r>
              <a:rPr lang="en-US" altLang="zh-CN" sz="1600" b="0" dirty="0" err="1">
                <a:solidFill>
                  <a:srgbClr val="333333"/>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it </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find</a:t>
            </a:r>
            <a:r>
              <a:rPr lang="en-US" altLang="zh-CN" sz="1600" b="0" dirty="0">
                <a:solidFill>
                  <a:srgbClr val="777777"/>
                </a:solidFill>
                <a:effectLst/>
              </a:rPr>
              <a:t>(</a:t>
            </a:r>
            <a:r>
              <a:rPr lang="en-US" altLang="zh-CN" sz="1600" b="0" dirty="0" err="1">
                <a:solidFill>
                  <a:srgbClr val="333333"/>
                </a:solidFill>
                <a:effectLst/>
              </a:rPr>
              <a:t>cmd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it </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end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cmders</a:t>
            </a:r>
            <a:r>
              <a:rPr lang="en-US" altLang="zh-CN" sz="1600" b="0" dirty="0" err="1">
                <a:solidFill>
                  <a:srgbClr val="777777"/>
                </a:solidFill>
                <a:effectLst/>
              </a:rPr>
              <a:t>.</a:t>
            </a:r>
            <a:r>
              <a:rPr lang="en-US" altLang="zh-CN" sz="1600" b="1" dirty="0" err="1">
                <a:solidFill>
                  <a:srgbClr val="AA3731"/>
                </a:solidFill>
                <a:effectLst/>
              </a:rPr>
              <a:t>push_back</a:t>
            </a:r>
            <a:r>
              <a:rPr lang="en-US" altLang="zh-CN" sz="1600" b="0" dirty="0">
                <a:solidFill>
                  <a:srgbClr val="777777"/>
                </a:solidFill>
                <a:effectLst/>
              </a:rPr>
              <a:t>(</a:t>
            </a:r>
            <a:r>
              <a:rPr lang="en-US" altLang="zh-CN" sz="1600" b="0" dirty="0">
                <a:solidFill>
                  <a:srgbClr val="7A3E9D"/>
                </a:solidFill>
                <a:effectLst/>
              </a:rPr>
              <a:t>it</a:t>
            </a:r>
            <a:r>
              <a:rPr lang="en-US" altLang="zh-CN" sz="1600" b="0" dirty="0">
                <a:solidFill>
                  <a:srgbClr val="777777"/>
                </a:solidFill>
                <a:effectLst/>
              </a:rPr>
              <a:t>-&gt;</a:t>
            </a:r>
            <a:r>
              <a:rPr lang="en-US" altLang="zh-CN" sz="1600" b="0" dirty="0">
                <a:solidFill>
                  <a:srgbClr val="7A3E9D"/>
                </a:solidFill>
                <a:effectLst/>
              </a:rPr>
              <a:t>second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return</a:t>
            </a:r>
            <a:r>
              <a:rPr lang="en-US" altLang="zh-CN" sz="1600" b="0" dirty="0">
                <a:solidFill>
                  <a:srgbClr val="333333"/>
                </a:solidFill>
                <a:effectLst/>
              </a:rPr>
              <a:t> </a:t>
            </a:r>
            <a:r>
              <a:rPr lang="en-US" altLang="zh-CN" sz="1600" b="0" dirty="0" err="1">
                <a:solidFill>
                  <a:srgbClr val="333333"/>
                </a:solidFill>
                <a:effectLst/>
              </a:rPr>
              <a:t>cmders</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r>
              <a:rPr lang="en-US" altLang="zh-CN" sz="1600" b="0" i="1" dirty="0">
                <a:solidFill>
                  <a:srgbClr val="AAAAAA"/>
                </a:solidFill>
                <a:effectLst/>
              </a:rPr>
              <a:t>  // namespace </a:t>
            </a:r>
            <a:r>
              <a:rPr lang="en-US" altLang="zh-CN" sz="1600" b="0" i="1" dirty="0" err="1">
                <a:solidFill>
                  <a:srgbClr val="AAAAAA"/>
                </a:solidFill>
                <a:effectLst/>
              </a:rPr>
              <a:t>adas</a:t>
            </a:r>
            <a:endParaRPr lang="en-US" altLang="zh-CN" sz="1600" b="0" dirty="0">
              <a:solidFill>
                <a:srgbClr val="333333"/>
              </a:solidFill>
              <a:effectLst/>
            </a:endParaRPr>
          </a:p>
        </p:txBody>
      </p:sp>
    </p:spTree>
    <p:extLst>
      <p:ext uri="{BB962C8B-B14F-4D97-AF65-F5344CB8AC3E}">
        <p14:creationId xmlns:p14="http://schemas.microsoft.com/office/powerpoint/2010/main" val="345538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effectLst/>
                <a:latin typeface="方正兰亭黑简体" panose="02000000000000000000" pitchFamily="2" charset="-122"/>
              </a:rPr>
              <a:t>统一接口</a:t>
            </a:r>
            <a:endParaRPr lang="en-US" altLang="zh-CN" dirty="0">
              <a:effectLst/>
              <a:latin typeface="方正兰亭黑简体" panose="02000000000000000000" pitchFamily="2" charset="-122"/>
            </a:endParaRPr>
          </a:p>
        </p:txBody>
      </p:sp>
      <p:sp>
        <p:nvSpPr>
          <p:cNvPr id="2" name="文本占位符 1">
            <a:extLst>
              <a:ext uri="{FF2B5EF4-FFF2-40B4-BE49-F238E27FC236}">
                <a16:creationId xmlns:a16="http://schemas.microsoft.com/office/drawing/2014/main" id="{AF65C065-9605-489D-8AFF-104DD4FD5CF3}"/>
              </a:ext>
            </a:extLst>
          </p:cNvPr>
          <p:cNvSpPr>
            <a:spLocks noGrp="1"/>
          </p:cNvSpPr>
          <p:nvPr>
            <p:ph type="body" sz="quarter" idx="4294967295"/>
          </p:nvPr>
        </p:nvSpPr>
        <p:spPr>
          <a:xfrm>
            <a:off x="731837" y="1016919"/>
            <a:ext cx="10728325" cy="4879975"/>
          </a:xfrm>
        </p:spPr>
        <p:txBody>
          <a:bodyPr/>
          <a:lstStyle/>
          <a:p>
            <a:pPr marL="0" indent="0">
              <a:buNone/>
            </a:pPr>
            <a:r>
              <a:rPr lang="en-US" altLang="zh-CN" sz="2200" b="0" dirty="0" err="1">
                <a:effectLst/>
                <a:ea typeface="方正兰亭黑简体" panose="02000000000000000000" pitchFamily="2" charset="-122"/>
              </a:rPr>
              <a:t>src</a:t>
            </a:r>
            <a:r>
              <a:rPr lang="en-US" altLang="zh-CN" sz="2200" b="0" dirty="0">
                <a:effectLst/>
                <a:ea typeface="方正兰亭黑简体" panose="02000000000000000000" pitchFamily="2" charset="-122"/>
              </a:rPr>
              <a:t>/</a:t>
            </a:r>
            <a:r>
              <a:rPr lang="en-US" altLang="zh-CN" sz="2200" b="0" dirty="0">
                <a:solidFill>
                  <a:srgbClr val="333333"/>
                </a:solidFill>
                <a:effectLst/>
              </a:rPr>
              <a:t>ExecutorImpl</a:t>
            </a:r>
            <a:r>
              <a:rPr lang="en-US" altLang="zh-CN" sz="2200" dirty="0">
                <a:effectLst/>
                <a:ea typeface="方正兰亭黑简体" panose="02000000000000000000" pitchFamily="2" charset="-122"/>
              </a:rPr>
              <a:t>.cpp</a:t>
            </a:r>
          </a:p>
        </p:txBody>
      </p:sp>
      <p:sp>
        <p:nvSpPr>
          <p:cNvPr id="8" name="文本框 7">
            <a:extLst>
              <a:ext uri="{FF2B5EF4-FFF2-40B4-BE49-F238E27FC236}">
                <a16:creationId xmlns:a16="http://schemas.microsoft.com/office/drawing/2014/main" id="{D1958A00-A03E-4299-B352-1921FE15C1F1}"/>
              </a:ext>
            </a:extLst>
          </p:cNvPr>
          <p:cNvSpPr txBox="1"/>
          <p:nvPr/>
        </p:nvSpPr>
        <p:spPr>
          <a:xfrm>
            <a:off x="327102" y="1691319"/>
            <a:ext cx="11133061" cy="3910109"/>
          </a:xfrm>
          <a:prstGeom prst="rect">
            <a:avLst/>
          </a:prstGeom>
          <a:solidFill>
            <a:schemeClr val="bg1">
              <a:lumMod val="85000"/>
            </a:schemeClr>
          </a:solidFill>
        </p:spPr>
        <p:txBody>
          <a:bodyPr wrap="square">
            <a:spAutoFit/>
          </a:bodyPr>
          <a:lstStyle/>
          <a:p>
            <a:pPr>
              <a:lnSpc>
                <a:spcPct val="120000"/>
              </a:lnSpc>
            </a:pPr>
            <a:r>
              <a:rPr lang="en-US" altLang="zh-CN" sz="1600" b="0" dirty="0">
                <a:solidFill>
                  <a:srgbClr val="333333"/>
                </a:solidFill>
                <a:effectLst/>
              </a:rPr>
              <a:t>...</a:t>
            </a:r>
          </a:p>
          <a:p>
            <a:pPr>
              <a:lnSpc>
                <a:spcPct val="120000"/>
              </a:lnSpc>
            </a:pPr>
            <a:r>
              <a:rPr lang="en-US" altLang="zh-CN" sz="1600" b="0" dirty="0">
                <a:solidFill>
                  <a:srgbClr val="777777"/>
                </a:solidFill>
                <a:effectLst/>
              </a:rPr>
              <a:t>#</a:t>
            </a:r>
            <a:r>
              <a:rPr lang="en-US" altLang="zh-CN" sz="1600" b="0" dirty="0">
                <a:solidFill>
                  <a:srgbClr val="4B69C6"/>
                </a:solidFill>
                <a:effectLst/>
              </a:rPr>
              <a:t>include</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CmderFactory.hpp</a:t>
            </a:r>
            <a:r>
              <a:rPr lang="en-US" altLang="zh-CN" sz="1600" b="0" dirty="0">
                <a:solidFill>
                  <a:srgbClr val="777777"/>
                </a:solidFill>
                <a:effectLst/>
              </a:rPr>
              <a:t>"</a:t>
            </a:r>
            <a:endParaRPr lang="en-US" altLang="zh-CN" sz="1600" b="0" dirty="0">
              <a:solidFill>
                <a:srgbClr val="333333"/>
              </a:solidFill>
              <a:effectLst/>
            </a:endParaRPr>
          </a:p>
          <a:p>
            <a:pPr>
              <a:lnSpc>
                <a:spcPct val="120000"/>
              </a:lnSpc>
            </a:pPr>
            <a:r>
              <a:rPr lang="en-US" altLang="zh-CN" sz="1600" b="0" dirty="0">
                <a:solidFill>
                  <a:srgbClr val="777777"/>
                </a:solidFill>
                <a:effectLst/>
              </a:rPr>
              <a:t>#</a:t>
            </a:r>
            <a:r>
              <a:rPr lang="en-US" altLang="zh-CN" sz="1600" b="0" dirty="0">
                <a:solidFill>
                  <a:srgbClr val="4B69C6"/>
                </a:solidFill>
                <a:effectLst/>
              </a:rPr>
              <a:t>include</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Singleton.hpp</a:t>
            </a:r>
            <a:r>
              <a:rPr lang="en-US" altLang="zh-CN" sz="1600" b="0" dirty="0">
                <a:solidFill>
                  <a:srgbClr val="777777"/>
                </a:solidFill>
                <a:effectLst/>
              </a:rPr>
              <a:t>"</a:t>
            </a:r>
            <a:endParaRPr lang="en-US" altLang="zh-CN" sz="1600" b="0" dirty="0">
              <a:solidFill>
                <a:srgbClr val="333333"/>
              </a:solidFill>
              <a:effectLst/>
            </a:endParaRPr>
          </a:p>
          <a:p>
            <a:pPr>
              <a:lnSpc>
                <a:spcPct val="120000"/>
              </a:lnSpc>
            </a:pPr>
            <a:r>
              <a:rPr lang="en-US" altLang="zh-CN" sz="1600" b="0" dirty="0">
                <a:solidFill>
                  <a:srgbClr val="333333"/>
                </a:solidFill>
                <a:effectLst/>
              </a:rPr>
              <a:t>...</a:t>
            </a:r>
          </a:p>
          <a:p>
            <a:pPr>
              <a:lnSpc>
                <a:spcPct val="120000"/>
              </a:lnSpc>
            </a:pPr>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ExecutorImpl</a:t>
            </a:r>
            <a:r>
              <a:rPr lang="en-US" altLang="zh-CN" sz="1600" b="0" dirty="0">
                <a:solidFill>
                  <a:srgbClr val="777777"/>
                </a:solidFill>
                <a:effectLst/>
              </a:rPr>
              <a:t>::</a:t>
            </a:r>
            <a:r>
              <a:rPr lang="en-US" altLang="zh-CN" sz="1600" b="1" dirty="0">
                <a:solidFill>
                  <a:srgbClr val="AA3731"/>
                </a:solidFill>
                <a:effectLst/>
              </a:rPr>
              <a:t>Execute</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pPr>
              <a:lnSpc>
                <a:spcPct val="120000"/>
              </a:lnSpc>
            </a:pPr>
            <a:r>
              <a:rPr lang="en-US" altLang="zh-CN" sz="1600" b="0" dirty="0">
                <a:solidFill>
                  <a:srgbClr val="777777"/>
                </a:solidFill>
                <a:effectLst/>
              </a:rPr>
              <a:t>{</a:t>
            </a:r>
            <a:endParaRPr lang="en-US" altLang="zh-CN" sz="1600" b="0" dirty="0">
              <a:solidFill>
                <a:srgbClr val="333333"/>
              </a:solidFill>
              <a:effectLst/>
            </a:endParaRPr>
          </a:p>
          <a:p>
            <a:pPr>
              <a:lnSpc>
                <a:spcPct val="120000"/>
              </a:lnSpc>
            </a:pP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a:t>
            </a:r>
            <a:r>
              <a:rPr lang="en-US" altLang="zh-CN" sz="1600" b="0" dirty="0" err="1">
                <a:solidFill>
                  <a:srgbClr val="333333"/>
                </a:solidFill>
                <a:effectLst/>
              </a:rPr>
              <a:t>cmders</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Singleton</a:t>
            </a:r>
            <a:r>
              <a:rPr lang="en-US" altLang="zh-CN" sz="1600" b="0" dirty="0">
                <a:solidFill>
                  <a:srgbClr val="777777"/>
                </a:solidFill>
                <a:effectLst/>
              </a:rPr>
              <a:t>&lt;</a:t>
            </a:r>
            <a:r>
              <a:rPr lang="en-US" altLang="zh-CN" sz="1600" b="1" dirty="0" err="1">
                <a:solidFill>
                  <a:srgbClr val="7A3E9D"/>
                </a:solidFill>
                <a:effectLst/>
              </a:rPr>
              <a:t>CmderFactory</a:t>
            </a:r>
            <a:r>
              <a:rPr lang="en-US" altLang="zh-CN" sz="1600" b="0" dirty="0">
                <a:solidFill>
                  <a:srgbClr val="777777"/>
                </a:solidFill>
                <a:effectLst/>
              </a:rPr>
              <a:t>&gt;::</a:t>
            </a:r>
            <a:r>
              <a:rPr lang="en-US" altLang="zh-CN" sz="1600" b="1" dirty="0">
                <a:solidFill>
                  <a:srgbClr val="AA3731"/>
                </a:solidFill>
                <a:effectLst/>
              </a:rPr>
              <a:t>Instance</a:t>
            </a:r>
            <a:r>
              <a:rPr lang="en-US" altLang="zh-CN" sz="1600" b="0" dirty="0">
                <a:solidFill>
                  <a:srgbClr val="777777"/>
                </a:solidFill>
                <a:effectLst/>
              </a:rPr>
              <a:t>().</a:t>
            </a:r>
            <a:r>
              <a:rPr lang="en-US" altLang="zh-CN" sz="1600" b="1" dirty="0" err="1">
                <a:solidFill>
                  <a:srgbClr val="AA3731"/>
                </a:solidFill>
                <a:effectLst/>
              </a:rPr>
              <a:t>GetCmders</a:t>
            </a:r>
            <a:r>
              <a:rPr lang="en-US" altLang="zh-CN" sz="1600" b="0" dirty="0">
                <a:solidFill>
                  <a:srgbClr val="777777"/>
                </a:solidFill>
                <a:effectLst/>
              </a:rPr>
              <a:t>(</a:t>
            </a:r>
            <a:r>
              <a:rPr lang="en-US" altLang="zh-CN" sz="1600" b="0" dirty="0">
                <a:solidFill>
                  <a:srgbClr val="333333"/>
                </a:solidFill>
                <a:effectLst/>
              </a:rPr>
              <a:t>commands</a:t>
            </a:r>
            <a:r>
              <a:rPr lang="en-US" altLang="zh-CN" sz="1600" b="0" dirty="0">
                <a:solidFill>
                  <a:srgbClr val="777777"/>
                </a:solidFill>
                <a:effectLst/>
              </a:rPr>
              <a:t>);</a:t>
            </a:r>
            <a:endParaRPr lang="en-US" altLang="zh-CN" sz="1600" b="0" dirty="0">
              <a:solidFill>
                <a:srgbClr val="333333"/>
              </a:solidFill>
              <a:effectLst/>
            </a:endParaRPr>
          </a:p>
          <a:p>
            <a:pPr>
              <a:lnSpc>
                <a:spcPct val="120000"/>
              </a:lnSpc>
            </a:pPr>
            <a:br>
              <a:rPr lang="en-US" altLang="zh-CN" sz="1600" b="0" dirty="0">
                <a:solidFill>
                  <a:srgbClr val="333333"/>
                </a:solidFill>
                <a:effectLst/>
              </a:rPr>
            </a:b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AA3731"/>
                </a:solidFill>
                <a:effectLst/>
              </a:rPr>
              <a:t>for_each</a:t>
            </a:r>
            <a:r>
              <a:rPr lang="en-US" altLang="zh-CN" sz="1600" b="0" dirty="0">
                <a:solidFill>
                  <a:srgbClr val="777777"/>
                </a:solidFill>
                <a:effectLst/>
              </a:rPr>
              <a:t>(</a:t>
            </a:r>
            <a:endParaRPr lang="en-US" altLang="zh-CN" sz="1600" b="0" dirty="0">
              <a:solidFill>
                <a:srgbClr val="333333"/>
              </a:solidFill>
              <a:effectLst/>
            </a:endParaRPr>
          </a:p>
          <a:p>
            <a:pPr>
              <a:lnSpc>
                <a:spcPct val="120000"/>
              </a:lnSpc>
            </a:pPr>
            <a:r>
              <a:rPr lang="en-US" altLang="zh-CN" sz="1600" b="0" dirty="0">
                <a:solidFill>
                  <a:srgbClr val="333333"/>
                </a:solidFill>
                <a:effectLst/>
              </a:rPr>
              <a:t>        </a:t>
            </a:r>
            <a:r>
              <a:rPr lang="en-US" altLang="zh-CN" sz="1600" b="0" dirty="0" err="1">
                <a:solidFill>
                  <a:srgbClr val="7A3E9D"/>
                </a:solidFill>
                <a:effectLst/>
              </a:rPr>
              <a:t>cmders</a:t>
            </a:r>
            <a:r>
              <a:rPr lang="en-US" altLang="zh-CN" sz="1600" b="0" dirty="0" err="1">
                <a:solidFill>
                  <a:srgbClr val="777777"/>
                </a:solidFill>
                <a:effectLst/>
              </a:rPr>
              <a:t>.</a:t>
            </a:r>
            <a:r>
              <a:rPr lang="en-US" altLang="zh-CN" sz="1600" b="1" dirty="0" err="1">
                <a:solidFill>
                  <a:srgbClr val="AA3731"/>
                </a:solidFill>
                <a:effectLst/>
              </a:rPr>
              <a:t>begin</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cmders</a:t>
            </a:r>
            <a:r>
              <a:rPr lang="en-US" altLang="zh-CN" sz="1600" b="0" dirty="0" err="1">
                <a:solidFill>
                  <a:srgbClr val="777777"/>
                </a:solidFill>
                <a:effectLst/>
              </a:rPr>
              <a:t>.</a:t>
            </a:r>
            <a:r>
              <a:rPr lang="en-US" altLang="zh-CN" sz="1600" b="1" dirty="0" err="1">
                <a:solidFill>
                  <a:srgbClr val="AA3731"/>
                </a:solidFill>
                <a:effectLst/>
              </a:rPr>
              <a:t>end</a:t>
            </a:r>
            <a:r>
              <a:rPr lang="en-US" altLang="zh-CN" sz="1600" b="0" dirty="0">
                <a:solidFill>
                  <a:srgbClr val="777777"/>
                </a:solidFill>
                <a:effectLst/>
              </a:rPr>
              <a:t>(),</a:t>
            </a:r>
            <a:endParaRPr lang="en-US" altLang="zh-CN" sz="1600" b="0" dirty="0">
              <a:solidFill>
                <a:srgbClr val="333333"/>
              </a:solidFill>
              <a:effectLst/>
            </a:endParaRPr>
          </a:p>
          <a:p>
            <a:pPr>
              <a:lnSpc>
                <a:spcPct val="120000"/>
              </a:lnSpc>
            </a:pP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9C5D27"/>
                </a:solidFill>
                <a:effectLst/>
              </a:rPr>
              <a:t>this</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function</a:t>
            </a:r>
            <a:r>
              <a:rPr lang="en-US" altLang="zh-CN" sz="1600" b="0" dirty="0">
                <a:solidFill>
                  <a:srgbClr val="777777"/>
                </a:solidFill>
                <a:effectLst/>
              </a:rPr>
              <a:t>&lt;</a:t>
            </a:r>
            <a:r>
              <a:rPr lang="en-US" altLang="zh-CN" sz="1600" b="0" dirty="0">
                <a:solidFill>
                  <a:srgbClr val="7A3E9D"/>
                </a:solidFill>
                <a:effectLst/>
              </a:rPr>
              <a:t>void</a:t>
            </a:r>
            <a:r>
              <a:rPr lang="en-US" altLang="zh-CN" sz="1600" b="0" dirty="0">
                <a:solidFill>
                  <a:srgbClr val="333333"/>
                </a:solidFill>
                <a:effectLst/>
              </a:rPr>
              <a:t>(</a:t>
            </a:r>
            <a:r>
              <a:rPr lang="en-US" altLang="zh-CN" sz="1600" b="1" dirty="0" err="1">
                <a:solidFill>
                  <a:srgbClr val="7A3E9D"/>
                </a:solidFill>
                <a:effectLst/>
              </a:rPr>
              <a:t>PoseHandler</a:t>
            </a:r>
            <a:r>
              <a:rPr lang="en-US" altLang="zh-CN" sz="1600" b="0" dirty="0">
                <a:solidFill>
                  <a:srgbClr val="333333"/>
                </a:solidFill>
                <a:effectLst/>
              </a:rPr>
              <a:t> </a:t>
            </a:r>
            <a:r>
              <a:rPr lang="en-US" altLang="zh-CN" sz="1600" b="0" dirty="0">
                <a:solidFill>
                  <a:srgbClr val="777777"/>
                </a:solidFill>
                <a:effectLst/>
              </a:rPr>
              <a:t>&amp;</a:t>
            </a:r>
            <a:r>
              <a:rPr lang="en-US" altLang="zh-CN" sz="1600" b="0" dirty="0">
                <a:solidFill>
                  <a:srgbClr val="333333"/>
                </a:solidFill>
                <a:effectLst/>
              </a:rPr>
              <a:t> </a:t>
            </a:r>
            <a:r>
              <a:rPr lang="en-US" altLang="zh-CN" sz="1600" b="1" dirty="0" err="1">
                <a:solidFill>
                  <a:srgbClr val="7A3E9D"/>
                </a:solidFill>
                <a:effectLst/>
              </a:rPr>
              <a:t>poseHandler</a:t>
            </a:r>
            <a:r>
              <a:rPr lang="en-US" altLang="zh-CN" sz="1600" b="0" dirty="0">
                <a:solidFill>
                  <a:srgbClr val="333333"/>
                </a:solidFill>
                <a:effectLst/>
              </a:rPr>
              <a:t>)</a:t>
            </a:r>
            <a:r>
              <a:rPr lang="en-US" altLang="zh-CN" sz="1600" b="0" dirty="0">
                <a:solidFill>
                  <a:srgbClr val="777777"/>
                </a:solidFill>
                <a:effectLst/>
              </a:rPr>
              <a:t>&gt;</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cmder</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333333"/>
                </a:solidFill>
                <a:effectLst/>
              </a:rPr>
              <a:t>noexcept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cmder</a:t>
            </a:r>
            <a:r>
              <a:rPr lang="en-US" altLang="zh-CN" sz="1600" b="0" dirty="0">
                <a:solidFill>
                  <a:srgbClr val="777777"/>
                </a:solidFill>
                <a:effectLst/>
              </a:rPr>
              <a:t>(</a:t>
            </a:r>
            <a:r>
              <a:rPr lang="en-US" altLang="zh-CN" sz="1600" b="0" dirty="0" err="1">
                <a:solidFill>
                  <a:srgbClr val="333333"/>
                </a:solidFill>
                <a:effectLst/>
              </a:rPr>
              <a:t>poseHandler</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pPr>
              <a:lnSpc>
                <a:spcPct val="120000"/>
              </a:lnSpc>
            </a:pPr>
            <a:r>
              <a:rPr lang="en-US" altLang="zh-CN" sz="1600" b="0" dirty="0">
                <a:solidFill>
                  <a:srgbClr val="777777"/>
                </a:solidFill>
                <a:effectLst/>
              </a:rPr>
              <a:t>}</a:t>
            </a:r>
            <a:endParaRPr lang="en-US" altLang="zh-CN" sz="1600" b="0" dirty="0">
              <a:solidFill>
                <a:srgbClr val="333333"/>
              </a:solidFill>
              <a:effectLst/>
            </a:endParaRPr>
          </a:p>
          <a:p>
            <a:pPr>
              <a:lnSpc>
                <a:spcPct val="120000"/>
              </a:lnSpc>
            </a:pPr>
            <a:r>
              <a:rPr lang="en-US" altLang="zh-CN" sz="1600" b="0" dirty="0">
                <a:solidFill>
                  <a:srgbClr val="333333"/>
                </a:solidFill>
                <a:effectLst/>
              </a:rPr>
              <a:t>...</a:t>
            </a:r>
          </a:p>
        </p:txBody>
      </p:sp>
      <p:sp>
        <p:nvSpPr>
          <p:cNvPr id="6" name="圆角矩形 13">
            <a:extLst>
              <a:ext uri="{FF2B5EF4-FFF2-40B4-BE49-F238E27FC236}">
                <a16:creationId xmlns:a16="http://schemas.microsoft.com/office/drawing/2014/main" id="{4433EB30-0621-44D1-824C-54A2103E4AEC}"/>
              </a:ext>
            </a:extLst>
          </p:cNvPr>
          <p:cNvSpPr/>
          <p:nvPr/>
        </p:nvSpPr>
        <p:spPr bwMode="auto">
          <a:xfrm>
            <a:off x="2546198" y="3429000"/>
            <a:ext cx="2516456" cy="508711"/>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29140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40151" y="1551164"/>
            <a:ext cx="10642249" cy="4725458"/>
          </a:xfrm>
        </p:spPr>
        <p:txBody>
          <a:bodyPr/>
          <a:lstStyle/>
          <a:p>
            <a:pPr marL="0" indent="0">
              <a:buNone/>
            </a:pPr>
            <a:r>
              <a:rPr lang="zh-CN" altLang="en-US" sz="2200" dirty="0">
                <a:latin typeface="方正兰亭黑简体" panose="02000000000000000000" pitchFamily="2" charset="-122"/>
                <a:cs typeface="+mn-ea"/>
                <a:sym typeface="Huawei Sans" panose="020C0503030203020204" pitchFamily="34" charset="0"/>
              </a:rPr>
              <a:t>欢迎参加</a:t>
            </a:r>
            <a:r>
              <a:rPr lang="en-US" altLang="zh-CN" sz="2200" dirty="0">
                <a:latin typeface="方正兰亭黑简体" panose="02000000000000000000" pitchFamily="2" charset="-122"/>
                <a:cs typeface="+mn-ea"/>
                <a:sym typeface="Huawei Sans" panose="020C0503030203020204" pitchFamily="34" charset="0"/>
              </a:rPr>
              <a:t>C++</a:t>
            </a:r>
            <a:r>
              <a:rPr lang="zh-CN" altLang="en-US" sz="2200" dirty="0">
                <a:latin typeface="方正兰亭黑简体" panose="02000000000000000000" pitchFamily="2" charset="-122"/>
                <a:cs typeface="+mn-ea"/>
                <a:sym typeface="Huawei Sans" panose="020C0503030203020204" pitchFamily="34" charset="0"/>
              </a:rPr>
              <a:t>企业软件开发实践课程。本课程旨在通过完整开发案例，分享企业软件开发中的实践、经验和要求，帮助在校学生提升软件开发技能，养成良好的软件开发习惯。</a:t>
            </a:r>
            <a:endParaRPr lang="en-US" altLang="zh-CN" sz="2200" dirty="0">
              <a:latin typeface="方正兰亭黑简体" panose="02000000000000000000" pitchFamily="2" charset="-122"/>
              <a:cs typeface="+mn-ea"/>
              <a:sym typeface="Huawei Sans" panose="020C0503030203020204" pitchFamily="34" charset="0"/>
            </a:endParaRPr>
          </a:p>
          <a:p>
            <a:pPr marL="0" indent="0">
              <a:buNone/>
            </a:pPr>
            <a:r>
              <a:rPr lang="zh-CN" altLang="en-US" sz="2200" dirty="0">
                <a:latin typeface="方正兰亭黑简体" panose="02000000000000000000" pitchFamily="2" charset="-122"/>
                <a:cs typeface="+mn-ea"/>
                <a:sym typeface="Huawei Sans" panose="020C0503030203020204" pitchFamily="34" charset="0"/>
              </a:rPr>
              <a:t>实践课程共有</a:t>
            </a:r>
            <a:r>
              <a:rPr lang="en-US" altLang="zh-CN" sz="2200" dirty="0">
                <a:solidFill>
                  <a:srgbClr val="C00000"/>
                </a:solidFill>
                <a:latin typeface="方正兰亭黑简体" panose="02000000000000000000" pitchFamily="2" charset="-122"/>
                <a:cs typeface="+mn-ea"/>
                <a:sym typeface="Huawei Sans" panose="020C0503030203020204" pitchFamily="34" charset="0"/>
              </a:rPr>
              <a:t>4</a:t>
            </a:r>
            <a:r>
              <a:rPr lang="zh-CN" altLang="en-US" sz="2200" dirty="0">
                <a:solidFill>
                  <a:srgbClr val="C00000"/>
                </a:solidFill>
                <a:latin typeface="方正兰亭黑简体" panose="02000000000000000000" pitchFamily="2" charset="-122"/>
                <a:cs typeface="+mn-ea"/>
                <a:sym typeface="Huawei Sans" panose="020C0503030203020204" pitchFamily="34" charset="0"/>
              </a:rPr>
              <a:t>次</a:t>
            </a:r>
            <a:r>
              <a:rPr lang="zh-CN" altLang="en-US" sz="2200" dirty="0">
                <a:latin typeface="方正兰亭黑简体" panose="02000000000000000000" pitchFamily="2" charset="-122"/>
                <a:cs typeface="+mn-ea"/>
                <a:sym typeface="Huawei Sans" panose="020C0503030203020204" pitchFamily="34" charset="0"/>
              </a:rPr>
              <a:t>实验，本课程为</a:t>
            </a:r>
            <a:r>
              <a:rPr lang="zh-CN" altLang="en-US" sz="2200" dirty="0">
                <a:solidFill>
                  <a:srgbClr val="C00000"/>
                </a:solidFill>
                <a:latin typeface="方正兰亭黑简体" panose="02000000000000000000" pitchFamily="2" charset="-122"/>
                <a:cs typeface="+mn-ea"/>
                <a:sym typeface="Huawei Sans" panose="020C0503030203020204" pitchFamily="34" charset="0"/>
              </a:rPr>
              <a:t>实验</a:t>
            </a:r>
            <a:r>
              <a:rPr lang="en-US" altLang="zh-CN" sz="2200" dirty="0">
                <a:solidFill>
                  <a:srgbClr val="C00000"/>
                </a:solidFill>
                <a:latin typeface="方正兰亭黑简体" panose="02000000000000000000" pitchFamily="2" charset="-122"/>
                <a:cs typeface="+mn-ea"/>
                <a:sym typeface="Huawei Sans" panose="020C0503030203020204" pitchFamily="34" charset="0"/>
              </a:rPr>
              <a:t>4</a:t>
            </a:r>
            <a:r>
              <a:rPr lang="zh-CN" altLang="en-US" sz="2200" dirty="0">
                <a:latin typeface="方正兰亭黑简体" panose="02000000000000000000" pitchFamily="2" charset="-122"/>
                <a:cs typeface="+mn-ea"/>
                <a:sym typeface="Huawei Sans" panose="020C0503030203020204" pitchFamily="34" charset="0"/>
              </a:rPr>
              <a:t>，您将实践</a:t>
            </a:r>
            <a:r>
              <a:rPr lang="zh-CN" altLang="en-US" sz="2200" dirty="0">
                <a:solidFill>
                  <a:srgbClr val="C00000"/>
                </a:solidFill>
                <a:latin typeface="方正兰亭黑简体" panose="02000000000000000000" pitchFamily="2" charset="-122"/>
                <a:cs typeface="+mn-ea"/>
                <a:sym typeface="Huawei Sans" panose="020C0503030203020204" pitchFamily="34" charset="0"/>
              </a:rPr>
              <a:t>面向易扩展的编程实战</a:t>
            </a:r>
            <a:r>
              <a:rPr lang="zh-CN" altLang="en-US" sz="2200" dirty="0">
                <a:latin typeface="方正兰亭黑简体" panose="02000000000000000000" pitchFamily="2" charset="-122"/>
                <a:cs typeface="+mn-ea"/>
                <a:sym typeface="Huawei Sans" panose="020C0503030203020204" pitchFamily="34" charset="0"/>
              </a:rPr>
              <a:t>，包括：</a:t>
            </a:r>
            <a:endParaRPr lang="en-US" altLang="zh-CN" sz="2200" dirty="0">
              <a:latin typeface="方正兰亭黑简体" panose="02000000000000000000" pitchFamily="2" charset="-122"/>
              <a:cs typeface="+mn-ea"/>
              <a:sym typeface="Huawei Sans" panose="020C0503030203020204" pitchFamily="34" charset="0"/>
            </a:endParaRPr>
          </a:p>
          <a:p>
            <a:r>
              <a:rPr lang="zh-CN" altLang="en-US" sz="2000" dirty="0">
                <a:solidFill>
                  <a:srgbClr val="C00000"/>
                </a:solidFill>
                <a:latin typeface="方正兰亭黑简体" panose="02000000000000000000" pitchFamily="2" charset="-122"/>
                <a:cs typeface="+mn-ea"/>
                <a:sym typeface="Huawei Sans" panose="020C0503030203020204" pitchFamily="34" charset="0"/>
              </a:rPr>
              <a:t>面向接口编程：</a:t>
            </a:r>
            <a:r>
              <a:rPr lang="zh-CN" altLang="en-US" sz="2000" dirty="0">
                <a:latin typeface="方正兰亭黑简体" panose="02000000000000000000" pitchFamily="2" charset="-122"/>
                <a:cs typeface="+mn-ea"/>
                <a:sym typeface="Huawei Sans" panose="020C0503030203020204" pitchFamily="34" charset="0"/>
              </a:rPr>
              <a:t>通过</a:t>
            </a:r>
            <a:r>
              <a:rPr lang="en-US" altLang="zh-CN" sz="2000" dirty="0">
                <a:latin typeface="方正兰亭黑简体" panose="02000000000000000000" pitchFamily="2" charset="-122"/>
                <a:cs typeface="+mn-ea"/>
                <a:sym typeface="Huawei Sans" panose="020C0503030203020204" pitchFamily="34" charset="0"/>
              </a:rPr>
              <a:t>C++</a:t>
            </a:r>
            <a:r>
              <a:rPr lang="zh-CN" altLang="en-US" sz="2000" dirty="0">
                <a:latin typeface="方正兰亭黑简体" panose="02000000000000000000" pitchFamily="2" charset="-122"/>
                <a:cs typeface="+mn-ea"/>
                <a:sym typeface="Huawei Sans" panose="020C0503030203020204" pitchFamily="34" charset="0"/>
              </a:rPr>
              <a:t>泛型编程技术，提升代码效率和可扩展性</a:t>
            </a:r>
            <a:endParaRPr lang="en-US" altLang="zh-CN" sz="2000" dirty="0">
              <a:latin typeface="方正兰亭黑简体" panose="02000000000000000000" pitchFamily="2" charset="-122"/>
              <a:cs typeface="+mn-ea"/>
              <a:sym typeface="Huawei Sans" panose="020C0503030203020204" pitchFamily="34" charset="0"/>
            </a:endParaRPr>
          </a:p>
          <a:p>
            <a:r>
              <a:rPr lang="zh-CN" altLang="en-US" sz="2000" dirty="0">
                <a:solidFill>
                  <a:srgbClr val="C00000"/>
                </a:solidFill>
                <a:latin typeface="方正兰亭黑简体" panose="02000000000000000000" pitchFamily="2" charset="-122"/>
                <a:cs typeface="+mn-ea"/>
                <a:sym typeface="Huawei Sans" panose="020C0503030203020204" pitchFamily="34" charset="0"/>
              </a:rPr>
              <a:t>任务编排：</a:t>
            </a:r>
            <a:r>
              <a:rPr lang="zh-CN" altLang="en-US" sz="2000" dirty="0">
                <a:latin typeface="方正兰亭黑简体" panose="02000000000000000000" pitchFamily="2" charset="-122"/>
                <a:cs typeface="+mn-ea"/>
                <a:sym typeface="Huawei Sans" panose="020C0503030203020204" pitchFamily="34" charset="0"/>
              </a:rPr>
              <a:t>将复杂问题分解为原子操作，逐步实现，提升代码扩展性</a:t>
            </a:r>
            <a:endParaRPr lang="en-US" altLang="zh-CN" sz="2000" dirty="0">
              <a:latin typeface="方正兰亭黑简体" panose="02000000000000000000" pitchFamily="2" charset="-122"/>
              <a:cs typeface="+mn-ea"/>
              <a:sym typeface="Huawei Sans" panose="020C0503030203020204" pitchFamily="34" charset="0"/>
            </a:endParaRPr>
          </a:p>
          <a:p>
            <a:pPr marL="0" indent="0">
              <a:buNone/>
            </a:pPr>
            <a:r>
              <a:rPr lang="zh-CN" altLang="en-US" sz="2200" dirty="0">
                <a:latin typeface="方正兰亭黑简体" panose="02000000000000000000" pitchFamily="2" charset="-122"/>
                <a:cs typeface="+mn-ea"/>
                <a:sym typeface="Huawei Sans" panose="020C0503030203020204" pitchFamily="34" charset="0"/>
              </a:rPr>
              <a:t>同时将继续实践提升代码</a:t>
            </a:r>
            <a:r>
              <a:rPr lang="zh-CN" altLang="en-US" sz="2200" dirty="0">
                <a:solidFill>
                  <a:srgbClr val="C00000"/>
                </a:solidFill>
                <a:latin typeface="方正兰亭黑简体" panose="02000000000000000000" pitchFamily="2" charset="-122"/>
                <a:cs typeface="+mn-ea"/>
                <a:sym typeface="Huawei Sans" panose="020C0503030203020204" pitchFamily="34" charset="0"/>
              </a:rPr>
              <a:t>可读性</a:t>
            </a:r>
            <a:r>
              <a:rPr lang="zh-CN" altLang="en-US" sz="2200" dirty="0">
                <a:latin typeface="方正兰亭黑简体" panose="02000000000000000000" pitchFamily="2" charset="-122"/>
                <a:cs typeface="+mn-ea"/>
                <a:sym typeface="Huawei Sans" panose="020C0503030203020204" pitchFamily="34" charset="0"/>
              </a:rPr>
              <a:t>的编程实践，包括</a:t>
            </a:r>
            <a:r>
              <a:rPr lang="en-US" altLang="zh-CN" sz="2200" dirty="0">
                <a:latin typeface="方正兰亭黑简体" panose="02000000000000000000" pitchFamily="2" charset="-122"/>
                <a:cs typeface="+mn-ea"/>
                <a:sym typeface="Huawei Sans" panose="020C0503030203020204" pitchFamily="34" charset="0"/>
              </a:rPr>
              <a:t>:</a:t>
            </a:r>
          </a:p>
          <a:p>
            <a:r>
              <a:rPr lang="zh-CN" altLang="en-US" sz="2000" dirty="0">
                <a:solidFill>
                  <a:srgbClr val="C00000"/>
                </a:solidFill>
                <a:latin typeface="方正兰亭黑简体" panose="02000000000000000000" pitchFamily="2" charset="-122"/>
                <a:cs typeface="+mn-ea"/>
                <a:sym typeface="Huawei Sans" panose="020C0503030203020204" pitchFamily="34" charset="0"/>
              </a:rPr>
              <a:t>目录结构划分：</a:t>
            </a:r>
            <a:r>
              <a:rPr lang="zh-CN" altLang="en-US" sz="2000" dirty="0">
                <a:latin typeface="方正兰亭黑简体" panose="02000000000000000000" pitchFamily="2" charset="-122"/>
                <a:cs typeface="+mn-ea"/>
                <a:sym typeface="Huawei Sans" panose="020C0503030203020204" pitchFamily="34" charset="0"/>
              </a:rPr>
              <a:t>理解和应用物理设计原则，优化代码结构和组织</a:t>
            </a:r>
            <a:endParaRPr lang="en-US" altLang="zh-CN" sz="2000" dirty="0">
              <a:latin typeface="方正兰亭黑简体" panose="02000000000000000000" pitchFamily="2" charset="-122"/>
              <a:cs typeface="+mn-ea"/>
              <a:sym typeface="Huawei Sans" panose="020C0503030203020204" pitchFamily="34" charset="0"/>
            </a:endParaRPr>
          </a:p>
          <a:p>
            <a:pPr marL="0" indent="0">
              <a:buNone/>
            </a:pPr>
            <a:r>
              <a:rPr lang="zh-CN" altLang="en-US" sz="2200" dirty="0">
                <a:latin typeface="方正兰亭黑简体" panose="02000000000000000000" pitchFamily="2" charset="-122"/>
                <a:cs typeface="+mn-ea"/>
                <a:sym typeface="Huawei Sans" panose="020C0503030203020204" pitchFamily="34" charset="0"/>
              </a:rPr>
              <a:t>期待您在课程中的精彩表现！</a:t>
            </a:r>
            <a:endParaRPr lang="zh-CN" altLang="en-US" sz="2200" dirty="0">
              <a:cs typeface="+mn-ea"/>
              <a:sym typeface="Huawei Sans" panose="020C0503030203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代码分析</a:t>
            </a:r>
          </a:p>
        </p:txBody>
      </p:sp>
      <p:sp>
        <p:nvSpPr>
          <p:cNvPr id="12" name="文本框 11">
            <a:extLst>
              <a:ext uri="{FF2B5EF4-FFF2-40B4-BE49-F238E27FC236}">
                <a16:creationId xmlns:a16="http://schemas.microsoft.com/office/drawing/2014/main" id="{9B4A0026-ADFD-453A-BB0A-561A5ACE39CA}"/>
              </a:ext>
            </a:extLst>
          </p:cNvPr>
          <p:cNvSpPr txBox="1"/>
          <p:nvPr/>
        </p:nvSpPr>
        <p:spPr>
          <a:xfrm>
            <a:off x="541995" y="1009468"/>
            <a:ext cx="11356493" cy="2554545"/>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list</a:t>
            </a:r>
            <a:r>
              <a:rPr lang="en-US" altLang="zh-CN" sz="1600" b="0" dirty="0">
                <a:solidFill>
                  <a:srgbClr val="777777"/>
                </a:solidFill>
                <a:effectLst/>
              </a:rPr>
              <a:t>&lt;</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function</a:t>
            </a:r>
            <a:r>
              <a:rPr lang="en-US" altLang="zh-CN" sz="1600" b="0" dirty="0">
                <a:solidFill>
                  <a:srgbClr val="777777"/>
                </a:solidFill>
                <a:effectLst/>
              </a:rPr>
              <a:t>&lt;</a:t>
            </a:r>
            <a:r>
              <a:rPr lang="en-US" altLang="zh-CN" sz="1600" b="0" dirty="0">
                <a:solidFill>
                  <a:srgbClr val="7A3E9D"/>
                </a:solidFill>
                <a:effectLst/>
              </a:rPr>
              <a:t>void</a:t>
            </a:r>
            <a:r>
              <a:rPr lang="en-US" altLang="zh-CN" sz="1600" b="0" dirty="0">
                <a:solidFill>
                  <a:srgbClr val="333333"/>
                </a:solidFill>
                <a:effectLst/>
              </a:rPr>
              <a:t>(</a:t>
            </a:r>
            <a:r>
              <a:rPr lang="en-US" altLang="zh-CN" sz="1600" b="1" dirty="0" err="1">
                <a:solidFill>
                  <a:srgbClr val="7A3E9D"/>
                </a:solidFill>
                <a:effectLst/>
              </a:rPr>
              <a:t>PoseHandler</a:t>
            </a:r>
            <a:r>
              <a:rPr lang="en-US" altLang="zh-CN" sz="1600" b="0" dirty="0">
                <a:solidFill>
                  <a:srgbClr val="777777"/>
                </a:solidFill>
                <a:effectLst/>
              </a:rPr>
              <a:t>&amp;</a:t>
            </a:r>
            <a:r>
              <a:rPr lang="en-US" altLang="zh-CN" sz="1600" b="0" dirty="0">
                <a:solidFill>
                  <a:srgbClr val="333333"/>
                </a:solidFill>
                <a:effectLst/>
              </a:rPr>
              <a:t> </a:t>
            </a:r>
            <a:r>
              <a:rPr lang="en-US" altLang="zh-CN" sz="1600" b="1" dirty="0" err="1">
                <a:solidFill>
                  <a:srgbClr val="7A3E9D"/>
                </a:solidFill>
                <a:effectLst/>
              </a:rPr>
              <a:t>poseHandler</a:t>
            </a:r>
            <a:r>
              <a:rPr lang="en-US" altLang="zh-CN" sz="1600" b="0" dirty="0">
                <a:solidFill>
                  <a:srgbClr val="333333"/>
                </a:solidFill>
                <a:effectLst/>
              </a:rPr>
              <a:t>)</a:t>
            </a:r>
            <a:r>
              <a:rPr lang="en-US" altLang="zh-CN" sz="1600" b="0" dirty="0">
                <a:solidFill>
                  <a:srgbClr val="777777"/>
                </a:solidFill>
                <a:effectLst/>
              </a:rPr>
              <a:t>&gt;&gt;</a:t>
            </a:r>
            <a:r>
              <a:rPr lang="en-US" altLang="zh-CN" sz="1600" b="0" dirty="0">
                <a:solidFill>
                  <a:srgbClr val="333333"/>
                </a:solidFill>
                <a:effectLst/>
              </a:rPr>
              <a:t> </a:t>
            </a:r>
            <a:r>
              <a:rPr lang="en-US" altLang="zh-CN" sz="1600" b="1" dirty="0" err="1">
                <a:solidFill>
                  <a:srgbClr val="AA3731"/>
                </a:solidFill>
                <a:effectLst/>
              </a:rPr>
              <a:t>GetCmders</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private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err="1">
                <a:solidFill>
                  <a:srgbClr val="333333"/>
                </a:solidFill>
                <a:effectLst/>
              </a:rPr>
              <a:t>unordered_map</a:t>
            </a:r>
            <a:r>
              <a:rPr lang="en-US" altLang="zh-CN" sz="1600" b="0" dirty="0">
                <a:solidFill>
                  <a:srgbClr val="777777"/>
                </a:solidFill>
                <a:effectLst/>
              </a:rPr>
              <a:t>&lt;</a:t>
            </a:r>
            <a:r>
              <a:rPr lang="en-US" altLang="zh-CN" sz="1600" b="0" dirty="0">
                <a:solidFill>
                  <a:srgbClr val="7A3E9D"/>
                </a:solidFill>
                <a:effectLst/>
              </a:rPr>
              <a:t>char</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a:solidFill>
                  <a:srgbClr val="333333"/>
                </a:solidFill>
                <a:effectLst/>
              </a:rPr>
              <a:t>function</a:t>
            </a:r>
            <a:r>
              <a:rPr lang="en-US" altLang="zh-CN" sz="1600" b="0" dirty="0">
                <a:solidFill>
                  <a:srgbClr val="777777"/>
                </a:solidFill>
                <a:effectLst/>
              </a:rPr>
              <a:t>&lt;</a:t>
            </a:r>
            <a:r>
              <a:rPr lang="en-US" altLang="zh-CN" sz="1600" b="0" dirty="0">
                <a:solidFill>
                  <a:srgbClr val="7A3E9D"/>
                </a:solidFill>
                <a:effectLst/>
              </a:rPr>
              <a:t>void</a:t>
            </a:r>
            <a:r>
              <a:rPr lang="en-US" altLang="zh-CN" sz="1600" b="0" dirty="0">
                <a:solidFill>
                  <a:srgbClr val="777777"/>
                </a:solidFill>
                <a:effectLst/>
              </a:rPr>
              <a:t>(</a:t>
            </a:r>
            <a:r>
              <a:rPr lang="en-US" altLang="zh-CN" sz="1600" b="0" dirty="0" err="1">
                <a:solidFill>
                  <a:srgbClr val="333333"/>
                </a:solidFill>
                <a:effectLst/>
              </a:rPr>
              <a:t>PoseHandler</a:t>
            </a:r>
            <a:r>
              <a:rPr lang="en-US" altLang="zh-CN" sz="1600" b="0" dirty="0">
                <a:solidFill>
                  <a:srgbClr val="777777"/>
                </a:solidFill>
                <a:effectLst/>
              </a:rPr>
              <a:t>&amp;</a:t>
            </a:r>
            <a:r>
              <a:rPr lang="en-US" altLang="zh-CN" sz="1600" b="0" dirty="0">
                <a:solidFill>
                  <a:srgbClr val="333333"/>
                </a:solidFill>
                <a:effectLst/>
              </a:rPr>
              <a:t> </a:t>
            </a:r>
            <a:r>
              <a:rPr lang="en-US" altLang="zh-CN" sz="1600" b="0" dirty="0" err="1">
                <a:solidFill>
                  <a:srgbClr val="333333"/>
                </a:solidFill>
                <a:effectLst/>
              </a:rPr>
              <a:t>poseHandler</a:t>
            </a:r>
            <a:r>
              <a:rPr lang="en-US" altLang="zh-CN" sz="1600" b="0" dirty="0">
                <a:solidFill>
                  <a:srgbClr val="777777"/>
                </a:solidFill>
                <a:effectLst/>
              </a:rPr>
              <a:t>)&gt;&gt;</a:t>
            </a:r>
            <a:r>
              <a:rPr lang="en-US" altLang="zh-CN" sz="1600" b="0" dirty="0">
                <a:solidFill>
                  <a:srgbClr val="333333"/>
                </a:solidFill>
                <a:effectLst/>
              </a:rPr>
              <a:t> </a:t>
            </a:r>
            <a:r>
              <a:rPr lang="en-US" altLang="zh-CN" sz="1600" b="0" dirty="0" err="1">
                <a:solidFill>
                  <a:srgbClr val="333333"/>
                </a:solidFill>
                <a:effectLst/>
              </a:rPr>
              <a:t>cmderMap</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M</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MoveCommand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L</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TurnLeftCommand</a:t>
            </a:r>
            <a:r>
              <a:rPr lang="en-US" altLang="zh-CN" sz="1600" b="0" dirty="0">
                <a:solidFill>
                  <a:srgbClr val="777777"/>
                </a:solidFill>
                <a:effectLst/>
              </a:rPr>
              <a:t>()}, {'</a:t>
            </a:r>
            <a:r>
              <a:rPr lang="en-US" altLang="zh-CN" sz="1600" b="0" dirty="0">
                <a:solidFill>
                  <a:srgbClr val="448C27"/>
                </a:solidFill>
                <a:effectLst/>
              </a:rPr>
              <a:t>R</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TurnRightCommand</a:t>
            </a:r>
            <a:r>
              <a:rPr lang="en-US" altLang="zh-CN" sz="1600" b="0" dirty="0">
                <a:solidFill>
                  <a:srgbClr val="777777"/>
                </a:solidFill>
                <a:effectLst/>
              </a:rPr>
              <a:t>()}, </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B</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ReverseCommand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F</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FastCommand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r>
              <a:rPr lang="en-US" altLang="zh-CN" sz="1600" b="0" i="1" dirty="0">
                <a:solidFill>
                  <a:srgbClr val="AAAAAA"/>
                </a:solidFill>
                <a:effectLst/>
              </a:rPr>
              <a:t>  // namespace </a:t>
            </a:r>
            <a:r>
              <a:rPr lang="en-US" altLang="zh-CN" sz="1600" b="0" i="1" dirty="0" err="1">
                <a:solidFill>
                  <a:srgbClr val="AAAAAA"/>
                </a:solidFill>
                <a:effectLst/>
              </a:rPr>
              <a:t>adas</a:t>
            </a:r>
            <a:endParaRPr lang="en-US" altLang="zh-CN" sz="1600" b="0" dirty="0">
              <a:solidFill>
                <a:srgbClr val="333333"/>
              </a:solidFill>
              <a:effectLst/>
            </a:endParaRPr>
          </a:p>
        </p:txBody>
      </p:sp>
      <p:sp>
        <p:nvSpPr>
          <p:cNvPr id="13" name="文本框 12">
            <a:extLst>
              <a:ext uri="{FF2B5EF4-FFF2-40B4-BE49-F238E27FC236}">
                <a16:creationId xmlns:a16="http://schemas.microsoft.com/office/drawing/2014/main" id="{87FFEFD9-3DE7-468D-8A35-D8E4ABD01847}"/>
              </a:ext>
            </a:extLst>
          </p:cNvPr>
          <p:cNvSpPr txBox="1"/>
          <p:nvPr/>
        </p:nvSpPr>
        <p:spPr>
          <a:xfrm>
            <a:off x="541994" y="3985179"/>
            <a:ext cx="11356493" cy="1815882"/>
          </a:xfrm>
          <a:prstGeom prst="rect">
            <a:avLst/>
          </a:prstGeom>
          <a:solidFill>
            <a:schemeClr val="bg1">
              <a:lumMod val="85000"/>
            </a:schemeClr>
          </a:solidFill>
        </p:spPr>
        <p:txBody>
          <a:bodyPr wrap="square">
            <a:spAutoFit/>
          </a:bodyPr>
          <a:lstStyle/>
          <a:p>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list</a:t>
            </a:r>
            <a:r>
              <a:rPr lang="en-US" altLang="zh-CN" sz="1600" b="0" dirty="0">
                <a:solidFill>
                  <a:srgbClr val="777777"/>
                </a:solidFill>
                <a:effectLst/>
              </a:rPr>
              <a:t>&lt;</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function</a:t>
            </a:r>
            <a:r>
              <a:rPr lang="en-US" altLang="zh-CN" sz="1600" b="0" dirty="0">
                <a:solidFill>
                  <a:srgbClr val="777777"/>
                </a:solidFill>
                <a:effectLst/>
              </a:rPr>
              <a:t>&lt;</a:t>
            </a:r>
            <a:r>
              <a:rPr lang="en-US" altLang="zh-CN" sz="1600" b="0" dirty="0">
                <a:solidFill>
                  <a:srgbClr val="7A3E9D"/>
                </a:solidFill>
                <a:effectLst/>
              </a:rPr>
              <a:t>void</a:t>
            </a:r>
            <a:r>
              <a:rPr lang="en-US" altLang="zh-CN" sz="1600" b="0" dirty="0">
                <a:solidFill>
                  <a:srgbClr val="333333"/>
                </a:solidFill>
                <a:effectLst/>
              </a:rPr>
              <a:t>(</a:t>
            </a:r>
            <a:r>
              <a:rPr lang="en-US" altLang="zh-CN" sz="1600" b="1" dirty="0" err="1">
                <a:solidFill>
                  <a:srgbClr val="7A3E9D"/>
                </a:solidFill>
                <a:effectLst/>
              </a:rPr>
              <a:t>PoseHandler</a:t>
            </a:r>
            <a:r>
              <a:rPr lang="en-US" altLang="zh-CN" sz="1600" b="0" dirty="0">
                <a:solidFill>
                  <a:srgbClr val="777777"/>
                </a:solidFill>
                <a:effectLst/>
              </a:rPr>
              <a:t>&amp;</a:t>
            </a:r>
            <a:r>
              <a:rPr lang="en-US" altLang="zh-CN" sz="1600" b="0" dirty="0">
                <a:solidFill>
                  <a:srgbClr val="333333"/>
                </a:solidFill>
                <a:effectLst/>
              </a:rPr>
              <a:t> </a:t>
            </a:r>
            <a:r>
              <a:rPr lang="en-US" altLang="zh-CN" sz="1600" b="1" dirty="0" err="1">
                <a:solidFill>
                  <a:srgbClr val="7A3E9D"/>
                </a:solidFill>
                <a:effectLst/>
              </a:rPr>
              <a:t>poseHandler</a:t>
            </a:r>
            <a:r>
              <a:rPr lang="en-US" altLang="zh-CN" sz="1600" b="0" dirty="0">
                <a:solidFill>
                  <a:srgbClr val="333333"/>
                </a:solidFill>
                <a:effectLst/>
              </a:rPr>
              <a:t>)</a:t>
            </a:r>
            <a:r>
              <a:rPr lang="en-US" altLang="zh-CN" sz="1600" b="0" dirty="0">
                <a:solidFill>
                  <a:srgbClr val="777777"/>
                </a:solidFill>
                <a:effectLst/>
              </a:rPr>
              <a:t>&gt;&gt;</a:t>
            </a:r>
            <a:r>
              <a:rPr lang="en-US" altLang="zh-CN" sz="1600" b="0" dirty="0">
                <a:solidFill>
                  <a:srgbClr val="333333"/>
                </a:solidFill>
                <a:effectLst/>
              </a:rPr>
              <a:t> </a:t>
            </a:r>
            <a:r>
              <a:rPr lang="en-US" altLang="zh-CN" sz="1600" b="1" dirty="0" err="1">
                <a:solidFill>
                  <a:srgbClr val="7A3E9D"/>
                </a:solidFill>
                <a:effectLst/>
              </a:rPr>
              <a:t>CmderFactory</a:t>
            </a:r>
            <a:r>
              <a:rPr lang="en-US" altLang="zh-CN" sz="1600" b="0" dirty="0">
                <a:solidFill>
                  <a:srgbClr val="777777"/>
                </a:solidFill>
                <a:effectLst/>
              </a:rPr>
              <a:t>::</a:t>
            </a:r>
            <a:r>
              <a:rPr lang="en-US" altLang="zh-CN" sz="1600" b="1" dirty="0" err="1">
                <a:solidFill>
                  <a:srgbClr val="AA3731"/>
                </a:solidFill>
                <a:effectLst/>
              </a:rPr>
              <a:t>GetCmders</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a:solidFill>
                  <a:srgbClr val="333333"/>
                </a:solidFill>
                <a:effectLst/>
              </a:rPr>
              <a:t>list</a:t>
            </a:r>
            <a:r>
              <a:rPr lang="en-US" altLang="zh-CN" sz="1600" b="0" dirty="0">
                <a:solidFill>
                  <a:srgbClr val="777777"/>
                </a:solidFill>
                <a:effectLst/>
              </a:rPr>
              <a:t>&lt;</a:t>
            </a:r>
            <a:r>
              <a:rPr lang="en-US" altLang="zh-CN" sz="1600" b="1" dirty="0">
                <a:solidFill>
                  <a:srgbClr val="7A3E9D"/>
                </a:solidFill>
                <a:effectLst/>
              </a:rPr>
              <a:t>std</a:t>
            </a:r>
            <a:r>
              <a:rPr lang="en-US" altLang="zh-CN" sz="1600" b="0" dirty="0">
                <a:solidFill>
                  <a:srgbClr val="777777"/>
                </a:solidFill>
                <a:effectLst/>
              </a:rPr>
              <a:t>::</a:t>
            </a:r>
            <a:r>
              <a:rPr lang="en-US" altLang="zh-CN" sz="1600" b="0" dirty="0">
                <a:solidFill>
                  <a:srgbClr val="333333"/>
                </a:solidFill>
                <a:effectLst/>
              </a:rPr>
              <a:t>function</a:t>
            </a:r>
            <a:r>
              <a:rPr lang="en-US" altLang="zh-CN" sz="1600" b="0" dirty="0">
                <a:solidFill>
                  <a:srgbClr val="777777"/>
                </a:solidFill>
                <a:effectLst/>
              </a:rPr>
              <a:t>&lt;</a:t>
            </a:r>
            <a:r>
              <a:rPr lang="en-US" altLang="zh-CN" sz="1600" b="0" dirty="0">
                <a:solidFill>
                  <a:srgbClr val="7A3E9D"/>
                </a:solidFill>
                <a:effectLst/>
              </a:rPr>
              <a:t>void</a:t>
            </a:r>
            <a:r>
              <a:rPr lang="en-US" altLang="zh-CN" sz="1600" b="0" dirty="0">
                <a:solidFill>
                  <a:srgbClr val="777777"/>
                </a:solidFill>
                <a:effectLst/>
              </a:rPr>
              <a:t>(</a:t>
            </a:r>
            <a:r>
              <a:rPr lang="en-US" altLang="zh-CN" sz="1600" b="0" dirty="0" err="1">
                <a:solidFill>
                  <a:srgbClr val="333333"/>
                </a:solidFill>
                <a:effectLst/>
              </a:rPr>
              <a:t>PoseHandler</a:t>
            </a:r>
            <a:r>
              <a:rPr lang="en-US" altLang="zh-CN" sz="1600" b="0" dirty="0">
                <a:solidFill>
                  <a:srgbClr val="333333"/>
                </a:solidFill>
                <a:effectLst/>
              </a:rPr>
              <a:t> </a:t>
            </a:r>
            <a:r>
              <a:rPr lang="en-US" altLang="zh-CN" sz="1600" b="0" dirty="0">
                <a:solidFill>
                  <a:srgbClr val="777777"/>
                </a:solidFill>
                <a:effectLst/>
              </a:rPr>
              <a:t>&amp;</a:t>
            </a:r>
            <a:r>
              <a:rPr lang="en-US" altLang="zh-CN" sz="1600" b="0" dirty="0">
                <a:solidFill>
                  <a:srgbClr val="333333"/>
                </a:solidFill>
                <a:effectLst/>
              </a:rPr>
              <a:t> </a:t>
            </a:r>
            <a:r>
              <a:rPr lang="en-US" altLang="zh-CN" sz="1600" b="0" dirty="0" err="1">
                <a:solidFill>
                  <a:srgbClr val="333333"/>
                </a:solidFill>
                <a:effectLst/>
              </a:rPr>
              <a:t>poseHandler</a:t>
            </a:r>
            <a:r>
              <a:rPr lang="en-US" altLang="zh-CN" sz="1600" b="0" dirty="0">
                <a:solidFill>
                  <a:srgbClr val="777777"/>
                </a:solidFill>
                <a:effectLst/>
              </a:rPr>
              <a:t>)&gt;&gt;</a:t>
            </a:r>
            <a:r>
              <a:rPr lang="en-US" altLang="zh-CN" sz="1600" b="0" dirty="0">
                <a:solidFill>
                  <a:srgbClr val="333333"/>
                </a:solidFill>
                <a:effectLst/>
              </a:rPr>
              <a:t> </a:t>
            </a:r>
            <a:r>
              <a:rPr lang="en-US" altLang="zh-CN" sz="1600" b="0" dirty="0" err="1">
                <a:solidFill>
                  <a:srgbClr val="333333"/>
                </a:solidFill>
                <a:effectLst/>
              </a:rPr>
              <a:t>cmders</a:t>
            </a:r>
            <a:r>
              <a:rPr lang="en-US" altLang="zh-CN" sz="1600" b="0" dirty="0">
                <a:solidFill>
                  <a:srgbClr val="777777"/>
                </a:solidFill>
                <a:effectLst/>
              </a:rPr>
              <a:t>;</a:t>
            </a:r>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return</a:t>
            </a:r>
            <a:r>
              <a:rPr lang="en-US" altLang="zh-CN" sz="1600" b="0" dirty="0">
                <a:solidFill>
                  <a:srgbClr val="333333"/>
                </a:solidFill>
                <a:effectLst/>
              </a:rPr>
              <a:t> </a:t>
            </a:r>
            <a:r>
              <a:rPr lang="en-US" altLang="zh-CN" sz="1600" b="0" dirty="0" err="1">
                <a:solidFill>
                  <a:srgbClr val="333333"/>
                </a:solidFill>
                <a:effectLst/>
              </a:rPr>
              <a:t>cmders</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
        <p:nvSpPr>
          <p:cNvPr id="18" name="文本框 17">
            <a:extLst>
              <a:ext uri="{FF2B5EF4-FFF2-40B4-BE49-F238E27FC236}">
                <a16:creationId xmlns:a16="http://schemas.microsoft.com/office/drawing/2014/main" id="{FC30D7F8-E02A-42E6-AF56-539545C8A2C4}"/>
              </a:ext>
            </a:extLst>
          </p:cNvPr>
          <p:cNvSpPr txBox="1"/>
          <p:nvPr/>
        </p:nvSpPr>
        <p:spPr>
          <a:xfrm>
            <a:off x="6355516" y="2722596"/>
            <a:ext cx="5463854" cy="969946"/>
          </a:xfrm>
          <a:prstGeom prst="rect">
            <a:avLst/>
          </a:prstGeom>
          <a:noFill/>
        </p:spPr>
        <p:txBody>
          <a:bodyPr wrap="square">
            <a:spAutoFit/>
          </a:bodyPr>
          <a:lstStyle/>
          <a:p>
            <a:pPr>
              <a:lnSpc>
                <a:spcPct val="150000"/>
              </a:lnSpc>
            </a:pPr>
            <a:r>
              <a:rPr lang="zh-CN" altLang="en-US" sz="2000" b="0" i="0" dirty="0">
                <a:solidFill>
                  <a:srgbClr val="C00000"/>
                </a:solidFill>
                <a:effectLst/>
                <a:latin typeface="方正兰亭黑简体" panose="02000000000000000000" pitchFamily="2" charset="-122"/>
                <a:ea typeface="方正兰亭黑简体" panose="02000000000000000000" pitchFamily="2" charset="-122"/>
              </a:rPr>
              <a:t>这种组合可能会降低代码的可读性和可维护性，特别是当代码中有大量类似的复杂类型时</a:t>
            </a:r>
            <a:endParaRPr lang="zh-CN" altLang="en-US" sz="2000" dirty="0">
              <a:solidFill>
                <a:srgbClr val="C00000"/>
              </a:solidFill>
              <a:latin typeface="方正兰亭黑简体" panose="02000000000000000000" pitchFamily="2" charset="-122"/>
              <a:ea typeface="方正兰亭黑简体" panose="02000000000000000000" pitchFamily="2" charset="-122"/>
            </a:endParaRPr>
          </a:p>
        </p:txBody>
      </p:sp>
      <p:sp>
        <p:nvSpPr>
          <p:cNvPr id="10" name="圆角矩形 13">
            <a:extLst>
              <a:ext uri="{FF2B5EF4-FFF2-40B4-BE49-F238E27FC236}">
                <a16:creationId xmlns:a16="http://schemas.microsoft.com/office/drawing/2014/main" id="{D11CB052-F87F-4F6B-AC97-EBA14B7EDBB2}"/>
              </a:ext>
            </a:extLst>
          </p:cNvPr>
          <p:cNvSpPr/>
          <p:nvPr/>
        </p:nvSpPr>
        <p:spPr bwMode="auto">
          <a:xfrm>
            <a:off x="747386" y="1143426"/>
            <a:ext cx="5551686" cy="508711"/>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11" name="圆角矩形 13">
            <a:extLst>
              <a:ext uri="{FF2B5EF4-FFF2-40B4-BE49-F238E27FC236}">
                <a16:creationId xmlns:a16="http://schemas.microsoft.com/office/drawing/2014/main" id="{2DA82FC7-C96A-4A15-803B-2332D5D90EDE}"/>
              </a:ext>
            </a:extLst>
          </p:cNvPr>
          <p:cNvSpPr/>
          <p:nvPr/>
        </p:nvSpPr>
        <p:spPr bwMode="auto">
          <a:xfrm>
            <a:off x="3862042" y="1944773"/>
            <a:ext cx="4646338" cy="356657"/>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19" name="圆角矩形 13">
            <a:extLst>
              <a:ext uri="{FF2B5EF4-FFF2-40B4-BE49-F238E27FC236}">
                <a16:creationId xmlns:a16="http://schemas.microsoft.com/office/drawing/2014/main" id="{5DA64D36-8574-4C56-A9E8-14EDB8C78F21}"/>
              </a:ext>
            </a:extLst>
          </p:cNvPr>
          <p:cNvSpPr/>
          <p:nvPr/>
        </p:nvSpPr>
        <p:spPr bwMode="auto">
          <a:xfrm>
            <a:off x="541994" y="3985178"/>
            <a:ext cx="5435060" cy="292638"/>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0" name="圆角矩形 13">
            <a:extLst>
              <a:ext uri="{FF2B5EF4-FFF2-40B4-BE49-F238E27FC236}">
                <a16:creationId xmlns:a16="http://schemas.microsoft.com/office/drawing/2014/main" id="{D017B498-B6E5-4EBC-B322-EE7BF4268585}"/>
              </a:ext>
            </a:extLst>
          </p:cNvPr>
          <p:cNvSpPr/>
          <p:nvPr/>
        </p:nvSpPr>
        <p:spPr bwMode="auto">
          <a:xfrm>
            <a:off x="731838" y="4638764"/>
            <a:ext cx="5567234" cy="508711"/>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261556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E3781-A3CA-4C1E-ADBE-F13859802308}"/>
              </a:ext>
            </a:extLst>
          </p:cNvPr>
          <p:cNvSpPr>
            <a:spLocks noGrp="1"/>
          </p:cNvSpPr>
          <p:nvPr>
            <p:ph type="title"/>
          </p:nvPr>
        </p:nvSpPr>
        <p:spPr/>
        <p:txBody>
          <a:bodyPr/>
          <a:lstStyle/>
          <a:p>
            <a:r>
              <a:rPr lang="en-US" altLang="zh-CN" dirty="0"/>
              <a:t>using</a:t>
            </a:r>
            <a:r>
              <a:rPr lang="zh-CN" altLang="en-US" dirty="0"/>
              <a:t>特性</a:t>
            </a:r>
          </a:p>
        </p:txBody>
      </p:sp>
      <p:grpSp>
        <p:nvGrpSpPr>
          <p:cNvPr id="25" name="组合 24">
            <a:extLst>
              <a:ext uri="{FF2B5EF4-FFF2-40B4-BE49-F238E27FC236}">
                <a16:creationId xmlns:a16="http://schemas.microsoft.com/office/drawing/2014/main" id="{BFAB91B8-2FB1-4B65-BC03-1B2CF9BADC40}"/>
              </a:ext>
            </a:extLst>
          </p:cNvPr>
          <p:cNvGrpSpPr/>
          <p:nvPr/>
        </p:nvGrpSpPr>
        <p:grpSpPr>
          <a:xfrm>
            <a:off x="455088" y="1147452"/>
            <a:ext cx="11321436" cy="1888516"/>
            <a:chOff x="541866" y="1825230"/>
            <a:chExt cx="11321436" cy="1888516"/>
          </a:xfrm>
        </p:grpSpPr>
        <p:sp>
          <p:nvSpPr>
            <p:cNvPr id="5" name="文本框 4">
              <a:extLst>
                <a:ext uri="{FF2B5EF4-FFF2-40B4-BE49-F238E27FC236}">
                  <a16:creationId xmlns:a16="http://schemas.microsoft.com/office/drawing/2014/main" id="{70C1D44B-01DA-44F7-81EC-58F566E2E74D}"/>
                </a:ext>
              </a:extLst>
            </p:cNvPr>
            <p:cNvSpPr txBox="1"/>
            <p:nvPr/>
          </p:nvSpPr>
          <p:spPr>
            <a:xfrm>
              <a:off x="541866" y="1825230"/>
              <a:ext cx="4899377" cy="465384"/>
            </a:xfrm>
            <a:prstGeom prst="rect">
              <a:avLst/>
            </a:prstGeom>
            <a:noFill/>
          </p:spPr>
          <p:txBody>
            <a:bodyPr wrap="square">
              <a:spAutoFit/>
            </a:bodyPr>
            <a:lstStyle/>
            <a:p>
              <a:pPr>
                <a:lnSpc>
                  <a:spcPct val="150000"/>
                </a:lnSpc>
              </a:pPr>
              <a:r>
                <a:rPr lang="en-US" altLang="zh-CN" dirty="0"/>
                <a:t>1. </a:t>
              </a:r>
              <a:r>
                <a:rPr lang="zh-CN" altLang="en-US" dirty="0"/>
                <a:t>与typdef不同，using的语法类似于变量定义：</a:t>
              </a:r>
            </a:p>
          </p:txBody>
        </p:sp>
        <p:sp>
          <p:nvSpPr>
            <p:cNvPr id="8" name="文本框 7">
              <a:extLst>
                <a:ext uri="{FF2B5EF4-FFF2-40B4-BE49-F238E27FC236}">
                  <a16:creationId xmlns:a16="http://schemas.microsoft.com/office/drawing/2014/main" id="{5FCC9D90-C42F-48E5-B68C-92CB4C34EEFF}"/>
                </a:ext>
              </a:extLst>
            </p:cNvPr>
            <p:cNvSpPr txBox="1"/>
            <p:nvPr/>
          </p:nvSpPr>
          <p:spPr>
            <a:xfrm>
              <a:off x="654755" y="2437959"/>
              <a:ext cx="4899376" cy="1162562"/>
            </a:xfrm>
            <a:prstGeom prst="rect">
              <a:avLst/>
            </a:prstGeom>
            <a:solidFill>
              <a:schemeClr val="bg1">
                <a:lumMod val="85000"/>
              </a:schemeClr>
            </a:solidFill>
          </p:spPr>
          <p:txBody>
            <a:bodyPr wrap="square">
              <a:spAutoFit/>
            </a:bodyPr>
            <a:lstStyle/>
            <a:p>
              <a:pPr>
                <a:lnSpc>
                  <a:spcPct val="150000"/>
                </a:lnSpc>
              </a:pPr>
              <a:r>
                <a:rPr lang="en-US" altLang="zh-CN" sz="1600" b="0" dirty="0">
                  <a:solidFill>
                    <a:srgbClr val="4B69C6"/>
                  </a:solidFill>
                  <a:effectLst/>
                </a:rPr>
                <a:t>typedef</a:t>
              </a:r>
              <a:r>
                <a:rPr lang="en-US" altLang="zh-CN" sz="1600" b="0" dirty="0">
                  <a:solidFill>
                    <a:srgbClr val="333333"/>
                  </a:solidFill>
                  <a:effectLst/>
                </a:rPr>
                <a:t> </a:t>
              </a:r>
              <a:r>
                <a:rPr lang="en-US" altLang="zh-CN" sz="1600" b="0" dirty="0">
                  <a:solidFill>
                    <a:srgbClr val="7A3E9D"/>
                  </a:solidFill>
                  <a:effectLst/>
                </a:rPr>
                <a:t>int</a:t>
              </a:r>
              <a:r>
                <a:rPr lang="en-US" altLang="zh-CN" sz="1600" b="0" dirty="0">
                  <a:solidFill>
                    <a:srgbClr val="333333"/>
                  </a:solidFill>
                  <a:effectLst/>
                </a:rPr>
                <a:t> </a:t>
              </a:r>
              <a:r>
                <a:rPr lang="en-US" altLang="zh-CN" sz="1600" b="0" dirty="0" err="1">
                  <a:solidFill>
                    <a:srgbClr val="333333"/>
                  </a:solidFill>
                  <a:effectLst/>
                </a:rPr>
                <a:t>Dword</a:t>
              </a:r>
              <a:r>
                <a:rPr lang="en-US" altLang="zh-CN" sz="1600" b="0" dirty="0">
                  <a:solidFill>
                    <a:srgbClr val="777777"/>
                  </a:solidFill>
                  <a:effectLst/>
                </a:rPr>
                <a:t>;</a:t>
              </a:r>
            </a:p>
            <a:p>
              <a:pPr>
                <a:lnSpc>
                  <a:spcPct val="150000"/>
                </a:lnSpc>
              </a:pPr>
              <a:r>
                <a:rPr lang="en-US" altLang="zh-CN" sz="1600" b="0" dirty="0">
                  <a:solidFill>
                    <a:srgbClr val="AAAAAA"/>
                  </a:solidFill>
                  <a:effectLst/>
                  <a:latin typeface="方正兰亭黑简体" panose="02000000000000000000" pitchFamily="2" charset="-122"/>
                  <a:ea typeface="方正兰亭黑简体" panose="02000000000000000000" pitchFamily="2" charset="-122"/>
                </a:rPr>
                <a:t>// </a:t>
              </a:r>
              <a:r>
                <a:rPr lang="zh-CN" altLang="en-US" sz="1600" b="0" dirty="0">
                  <a:solidFill>
                    <a:srgbClr val="AAAAAA"/>
                  </a:solidFill>
                  <a:effectLst/>
                  <a:latin typeface="方正兰亭黑简体" panose="02000000000000000000" pitchFamily="2" charset="-122"/>
                  <a:ea typeface="方正兰亭黑简体" panose="02000000000000000000" pitchFamily="2" charset="-122"/>
                </a:rPr>
                <a:t>与上一行等价</a:t>
              </a:r>
              <a:endParaRPr lang="en-US" altLang="zh-CN" sz="1600" b="0" dirty="0">
                <a:solidFill>
                  <a:srgbClr val="333333"/>
                </a:solidFill>
                <a:effectLst/>
              </a:endParaRPr>
            </a:p>
            <a:p>
              <a:pPr>
                <a:lnSpc>
                  <a:spcPct val="150000"/>
                </a:lnSpc>
              </a:pPr>
              <a:r>
                <a:rPr lang="en-US" altLang="zh-CN" sz="1600" b="0" dirty="0">
                  <a:solidFill>
                    <a:srgbClr val="4B69C6"/>
                  </a:solidFill>
                  <a:effectLst/>
                </a:rPr>
                <a:t>using</a:t>
              </a:r>
              <a:r>
                <a:rPr lang="en-US" altLang="zh-CN" sz="1600" b="0" dirty="0">
                  <a:solidFill>
                    <a:srgbClr val="333333"/>
                  </a:solidFill>
                  <a:effectLst/>
                </a:rPr>
                <a:t> </a:t>
              </a:r>
              <a:r>
                <a:rPr lang="en-US" altLang="zh-CN" sz="1600" b="1" dirty="0" err="1">
                  <a:solidFill>
                    <a:srgbClr val="7A3E9D"/>
                  </a:solidFill>
                  <a:effectLst/>
                </a:rPr>
                <a:t>Dword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A3E9D"/>
                  </a:solidFill>
                  <a:effectLst/>
                </a:rPr>
                <a:t>int</a:t>
              </a:r>
              <a:r>
                <a:rPr lang="en-US" altLang="zh-CN" sz="1600" b="0" dirty="0">
                  <a:solidFill>
                    <a:srgbClr val="777777"/>
                  </a:solidFill>
                  <a:effectLst/>
                </a:rPr>
                <a:t>;</a:t>
              </a:r>
              <a:r>
                <a:rPr lang="en-US" altLang="zh-CN" sz="1600" b="0" i="1" dirty="0">
                  <a:solidFill>
                    <a:srgbClr val="AAAAAA"/>
                  </a:solidFill>
                  <a:effectLst/>
                </a:rPr>
                <a:t>  </a:t>
              </a:r>
              <a:endParaRPr lang="en-US" altLang="zh-CN" sz="1600" b="0" dirty="0">
                <a:solidFill>
                  <a:srgbClr val="333333"/>
                </a:solidFill>
                <a:effectLst/>
                <a:latin typeface="方正兰亭黑简体" panose="02000000000000000000" pitchFamily="2" charset="-122"/>
                <a:ea typeface="方正兰亭黑简体" panose="02000000000000000000" pitchFamily="2" charset="-122"/>
              </a:endParaRPr>
            </a:p>
          </p:txBody>
        </p:sp>
        <p:sp>
          <p:nvSpPr>
            <p:cNvPr id="9" name="文本框 8">
              <a:extLst>
                <a:ext uri="{FF2B5EF4-FFF2-40B4-BE49-F238E27FC236}">
                  <a16:creationId xmlns:a16="http://schemas.microsoft.com/office/drawing/2014/main" id="{33E0CD99-E7E0-4554-89C4-3FCF76F75FD3}"/>
                </a:ext>
              </a:extLst>
            </p:cNvPr>
            <p:cNvSpPr txBox="1"/>
            <p:nvPr/>
          </p:nvSpPr>
          <p:spPr>
            <a:xfrm>
              <a:off x="5981787" y="1916208"/>
              <a:ext cx="5881515" cy="369332"/>
            </a:xfrm>
            <a:prstGeom prst="rect">
              <a:avLst/>
            </a:prstGeom>
            <a:noFill/>
          </p:spPr>
          <p:txBody>
            <a:bodyPr wrap="square">
              <a:spAutoFit/>
            </a:bodyPr>
            <a:lstStyle/>
            <a:p>
              <a:r>
                <a:rPr lang="en-US" altLang="zh-CN" dirty="0"/>
                <a:t>2. using</a:t>
              </a:r>
              <a:r>
                <a:rPr lang="zh-CN" altLang="en-US" dirty="0"/>
                <a:t>定义定义函数指针类型时的语法示例：</a:t>
              </a:r>
            </a:p>
          </p:txBody>
        </p:sp>
        <p:sp>
          <p:nvSpPr>
            <p:cNvPr id="11" name="文本框 10">
              <a:extLst>
                <a:ext uri="{FF2B5EF4-FFF2-40B4-BE49-F238E27FC236}">
                  <a16:creationId xmlns:a16="http://schemas.microsoft.com/office/drawing/2014/main" id="{AB55B364-314F-4DC5-BB01-3B9C6B39AD6A}"/>
                </a:ext>
              </a:extLst>
            </p:cNvPr>
            <p:cNvSpPr txBox="1"/>
            <p:nvPr/>
          </p:nvSpPr>
          <p:spPr>
            <a:xfrm>
              <a:off x="6096000" y="2437959"/>
              <a:ext cx="5653088" cy="1107996"/>
            </a:xfrm>
            <a:prstGeom prst="rect">
              <a:avLst/>
            </a:prstGeom>
            <a:solidFill>
              <a:schemeClr val="bg1">
                <a:lumMod val="85000"/>
              </a:schemeClr>
            </a:solidFill>
          </p:spPr>
          <p:txBody>
            <a:bodyPr wrap="square">
              <a:spAutoFit/>
            </a:bodyPr>
            <a:lstStyle/>
            <a:p>
              <a:r>
                <a:rPr lang="en-US" altLang="zh-CN" sz="1600" b="0" dirty="0">
                  <a:solidFill>
                    <a:srgbClr val="4B69C6"/>
                  </a:solidFill>
                  <a:effectLst/>
                </a:rPr>
                <a:t>using</a:t>
              </a:r>
              <a:r>
                <a:rPr lang="en-US" altLang="zh-CN" sz="1600" b="0" dirty="0">
                  <a:solidFill>
                    <a:srgbClr val="333333"/>
                  </a:solidFill>
                  <a:effectLst/>
                </a:rPr>
                <a:t> </a:t>
              </a:r>
              <a:r>
                <a:rPr lang="en-US" altLang="zh-CN" sz="1600" b="1" dirty="0" err="1">
                  <a:solidFill>
                    <a:srgbClr val="7A3E9D"/>
                  </a:solidFill>
                  <a:effectLst/>
                </a:rPr>
                <a:t>Fp</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A3E9D"/>
                  </a:solidFill>
                  <a:effectLst/>
                </a:rPr>
                <a:t>void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7A3E9D"/>
                  </a:solidFill>
                  <a:effectLst/>
                </a:rPr>
                <a:t>int</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a:solidFill>
                    <a:srgbClr val="333333"/>
                  </a:solidFill>
                  <a:effectLst/>
                </a:rPr>
                <a:t>string</a:t>
              </a:r>
              <a:r>
                <a:rPr lang="en-US" altLang="zh-CN" sz="1600" b="0" dirty="0">
                  <a:solidFill>
                    <a:srgbClr val="777777"/>
                  </a:solidFill>
                  <a:effectLst/>
                </a:rPr>
                <a:t>&amp;);</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AAAAAA"/>
                  </a:solidFill>
                  <a:effectLst/>
                  <a:latin typeface="方正兰亭黑简体" panose="02000000000000000000" pitchFamily="2" charset="-122"/>
                  <a:ea typeface="方正兰亭黑简体" panose="02000000000000000000" pitchFamily="2" charset="-122"/>
                </a:rPr>
                <a:t>// </a:t>
              </a:r>
              <a:r>
                <a:rPr lang="zh-CN" altLang="en-US" sz="1600" b="0" dirty="0">
                  <a:solidFill>
                    <a:srgbClr val="AAAAAA"/>
                  </a:solidFill>
                  <a:effectLst/>
                  <a:latin typeface="方正兰亭黑简体" panose="02000000000000000000" pitchFamily="2" charset="-122"/>
                  <a:ea typeface="方正兰亭黑简体" panose="02000000000000000000" pitchFamily="2" charset="-122"/>
                </a:rPr>
                <a:t>如果用</a:t>
              </a:r>
              <a:r>
                <a:rPr lang="en-US" altLang="zh-CN" sz="1600" b="0" dirty="0">
                  <a:solidFill>
                    <a:srgbClr val="AAAAAA"/>
                  </a:solidFill>
                  <a:effectLst/>
                  <a:latin typeface="方正兰亭黑简体" panose="02000000000000000000" pitchFamily="2" charset="-122"/>
                  <a:ea typeface="方正兰亭黑简体" panose="02000000000000000000" pitchFamily="2" charset="-122"/>
                </a:rPr>
                <a:t>typedef</a:t>
              </a:r>
              <a:r>
                <a:rPr lang="zh-CN" altLang="en-US" sz="1600" b="0" dirty="0">
                  <a:solidFill>
                    <a:srgbClr val="AAAAAA"/>
                  </a:solidFill>
                  <a:effectLst/>
                  <a:latin typeface="方正兰亭黑简体" panose="02000000000000000000" pitchFamily="2" charset="-122"/>
                  <a:ea typeface="方正兰亭黑简体" panose="02000000000000000000" pitchFamily="2" charset="-122"/>
                </a:rPr>
                <a:t>，等价的定义如下：</a:t>
              </a:r>
              <a:endParaRPr lang="zh-CN" altLang="en-US" sz="1600" b="0" dirty="0">
                <a:solidFill>
                  <a:srgbClr val="333333"/>
                </a:solidFill>
                <a:effectLst/>
                <a:latin typeface="方正兰亭黑简体" panose="02000000000000000000" pitchFamily="2" charset="-122"/>
                <a:ea typeface="方正兰亭黑简体" panose="02000000000000000000" pitchFamily="2" charset="-122"/>
              </a:endParaRPr>
            </a:p>
            <a:p>
              <a:r>
                <a:rPr lang="en-US" altLang="zh-CN" sz="1600" b="0" dirty="0">
                  <a:solidFill>
                    <a:srgbClr val="4B69C6"/>
                  </a:solidFill>
                  <a:effectLst/>
                </a:rPr>
                <a:t>typedef</a:t>
              </a:r>
              <a:r>
                <a:rPr lang="en-US" altLang="zh-CN" sz="1600" b="0" dirty="0">
                  <a:solidFill>
                    <a:srgbClr val="333333"/>
                  </a:solidFill>
                  <a:effectLst/>
                </a:rPr>
                <a:t> </a:t>
              </a:r>
              <a:r>
                <a:rPr lang="en-US" altLang="zh-CN" sz="1600" b="0" dirty="0">
                  <a:solidFill>
                    <a:srgbClr val="7A3E9D"/>
                  </a:solidFill>
                  <a:effectLst/>
                </a:rPr>
                <a:t>void</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Fp</a:t>
              </a:r>
              <a:r>
                <a:rPr lang="en-US" altLang="zh-CN" sz="1600" b="0" dirty="0">
                  <a:solidFill>
                    <a:srgbClr val="777777"/>
                  </a:solidFill>
                  <a:effectLst/>
                </a:rPr>
                <a:t>)(</a:t>
              </a:r>
              <a:r>
                <a:rPr lang="en-US" altLang="zh-CN" sz="1600" b="0" dirty="0">
                  <a:solidFill>
                    <a:srgbClr val="7A3E9D"/>
                  </a:solidFill>
                  <a:effectLst/>
                </a:rPr>
                <a:t>int</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4B69C6"/>
                  </a:solidFill>
                  <a:effectLst/>
                </a:rPr>
                <a:t>&amp;</a:t>
              </a:r>
              <a:r>
                <a:rPr lang="en-US" altLang="zh-CN" sz="1600" b="0" dirty="0">
                  <a:solidFill>
                    <a:srgbClr val="777777"/>
                  </a:solidFill>
                  <a:effectLst/>
                </a:rPr>
                <a:t>);</a:t>
              </a:r>
              <a:endParaRPr lang="en-US" altLang="zh-CN" sz="1600" b="0" dirty="0">
                <a:solidFill>
                  <a:srgbClr val="333333"/>
                </a:solidFill>
                <a:effectLst/>
              </a:endParaRPr>
            </a:p>
          </p:txBody>
        </p:sp>
        <p:cxnSp>
          <p:nvCxnSpPr>
            <p:cNvPr id="15" name="直接连接符 74">
              <a:extLst>
                <a:ext uri="{FF2B5EF4-FFF2-40B4-BE49-F238E27FC236}">
                  <a16:creationId xmlns:a16="http://schemas.microsoft.com/office/drawing/2014/main" id="{E68F6F7B-FDED-4A0B-97B9-279078E020E1}"/>
                </a:ext>
              </a:extLst>
            </p:cNvPr>
            <p:cNvCxnSpPr>
              <a:cxnSpLocks/>
            </p:cNvCxnSpPr>
            <p:nvPr/>
          </p:nvCxnSpPr>
          <p:spPr bwMode="auto">
            <a:xfrm>
              <a:off x="5779907" y="1825230"/>
              <a:ext cx="0" cy="1888516"/>
            </a:xfrm>
            <a:prstGeom prst="line">
              <a:avLst/>
            </a:prstGeom>
            <a:ln>
              <a:solidFill>
                <a:srgbClr val="C00000"/>
              </a:solidFill>
              <a:prstDash val="lgDash"/>
            </a:ln>
          </p:spPr>
          <p:style>
            <a:lnRef idx="1">
              <a:schemeClr val="dk1"/>
            </a:lnRef>
            <a:fillRef idx="0">
              <a:schemeClr val="dk1"/>
            </a:fillRef>
            <a:effectRef idx="0">
              <a:schemeClr val="dk1"/>
            </a:effectRef>
            <a:fontRef idx="minor">
              <a:schemeClr val="tx1"/>
            </a:fontRef>
          </p:style>
        </p:cxnSp>
        <p:cxnSp>
          <p:nvCxnSpPr>
            <p:cNvPr id="18" name="直接连接符 74">
              <a:extLst>
                <a:ext uri="{FF2B5EF4-FFF2-40B4-BE49-F238E27FC236}">
                  <a16:creationId xmlns:a16="http://schemas.microsoft.com/office/drawing/2014/main" id="{54727727-BD78-44C7-926C-D9F9D3A17C4D}"/>
                </a:ext>
              </a:extLst>
            </p:cNvPr>
            <p:cNvCxnSpPr>
              <a:cxnSpLocks/>
            </p:cNvCxnSpPr>
            <p:nvPr/>
          </p:nvCxnSpPr>
          <p:spPr bwMode="auto">
            <a:xfrm>
              <a:off x="541867" y="3713746"/>
              <a:ext cx="11207222" cy="0"/>
            </a:xfrm>
            <a:prstGeom prst="line">
              <a:avLst/>
            </a:prstGeom>
            <a:ln>
              <a:solidFill>
                <a:srgbClr val="C00000"/>
              </a:solidFill>
              <a:prstDash val="lgDash"/>
            </a:ln>
          </p:spPr>
          <p:style>
            <a:lnRef idx="1">
              <a:schemeClr val="dk1"/>
            </a:lnRef>
            <a:fillRef idx="0">
              <a:schemeClr val="dk1"/>
            </a:fillRef>
            <a:effectRef idx="0">
              <a:schemeClr val="dk1"/>
            </a:effectRef>
            <a:fontRef idx="minor">
              <a:schemeClr val="tx1"/>
            </a:fontRef>
          </p:style>
        </p:cxnSp>
      </p:grpSp>
      <p:grpSp>
        <p:nvGrpSpPr>
          <p:cNvPr id="26" name="组合 25">
            <a:extLst>
              <a:ext uri="{FF2B5EF4-FFF2-40B4-BE49-F238E27FC236}">
                <a16:creationId xmlns:a16="http://schemas.microsoft.com/office/drawing/2014/main" id="{3BFAA417-C37C-4FE9-AE09-8836A72F80B9}"/>
              </a:ext>
            </a:extLst>
          </p:cNvPr>
          <p:cNvGrpSpPr/>
          <p:nvPr/>
        </p:nvGrpSpPr>
        <p:grpSpPr>
          <a:xfrm>
            <a:off x="455088" y="3041776"/>
            <a:ext cx="11256700" cy="3294802"/>
            <a:chOff x="492389" y="3713746"/>
            <a:chExt cx="11256700" cy="3294802"/>
          </a:xfrm>
        </p:grpSpPr>
        <p:sp>
          <p:nvSpPr>
            <p:cNvPr id="12" name="文本框 11">
              <a:extLst>
                <a:ext uri="{FF2B5EF4-FFF2-40B4-BE49-F238E27FC236}">
                  <a16:creationId xmlns:a16="http://schemas.microsoft.com/office/drawing/2014/main" id="{DC264759-D630-4B5C-9AC1-54127B7E9E00}"/>
                </a:ext>
              </a:extLst>
            </p:cNvPr>
            <p:cNvSpPr txBox="1"/>
            <p:nvPr/>
          </p:nvSpPr>
          <p:spPr>
            <a:xfrm>
              <a:off x="541866" y="3713746"/>
              <a:ext cx="4241977" cy="466666"/>
            </a:xfrm>
            <a:prstGeom prst="rect">
              <a:avLst/>
            </a:prstGeom>
            <a:noFill/>
          </p:spPr>
          <p:txBody>
            <a:bodyPr wrap="square" rtlCol="0">
              <a:spAutoFit/>
            </a:bodyPr>
            <a:lstStyle/>
            <a:p>
              <a:pPr>
                <a:lnSpc>
                  <a:spcPct val="150000"/>
                </a:lnSpc>
              </a:pPr>
              <a:r>
                <a:rPr lang="zh-CN" altLang="en-US" b="1" dirty="0">
                  <a:latin typeface="方正兰亭黑简体" panose="02000000000000000000" pitchFamily="2" charset="-122"/>
                  <a:ea typeface="方正兰亭黑简体" panose="02000000000000000000" pitchFamily="2" charset="-122"/>
                </a:rPr>
                <a:t>推荐用法：</a:t>
              </a:r>
              <a:endParaRPr lang="en-US" altLang="zh-CN" b="1" dirty="0">
                <a:latin typeface="方正兰亭黑简体" panose="02000000000000000000" pitchFamily="2" charset="-122"/>
                <a:ea typeface="方正兰亭黑简体" panose="02000000000000000000" pitchFamily="2" charset="-122"/>
              </a:endParaRPr>
            </a:p>
          </p:txBody>
        </p:sp>
        <p:sp>
          <p:nvSpPr>
            <p:cNvPr id="14" name="文本框 13">
              <a:extLst>
                <a:ext uri="{FF2B5EF4-FFF2-40B4-BE49-F238E27FC236}">
                  <a16:creationId xmlns:a16="http://schemas.microsoft.com/office/drawing/2014/main" id="{DACABA25-D6E8-4216-A1DA-7948B5ACAF7E}"/>
                </a:ext>
              </a:extLst>
            </p:cNvPr>
            <p:cNvSpPr txBox="1"/>
            <p:nvPr/>
          </p:nvSpPr>
          <p:spPr>
            <a:xfrm>
              <a:off x="541867" y="4244117"/>
              <a:ext cx="11207222" cy="1077218"/>
            </a:xfrm>
            <a:prstGeom prst="rect">
              <a:avLst/>
            </a:prstGeom>
            <a:solidFill>
              <a:schemeClr val="bg1">
                <a:lumMod val="85000"/>
              </a:schemeClr>
            </a:solidFill>
          </p:spPr>
          <p:txBody>
            <a:bodyPr wrap="square">
              <a:spAutoFit/>
            </a:bodyPr>
            <a:lstStyle/>
            <a:p>
              <a:r>
                <a:rPr lang="en-US" altLang="zh-CN" sz="1600" b="0" dirty="0">
                  <a:solidFill>
                    <a:srgbClr val="4B69C6"/>
                  </a:solidFill>
                  <a:effectLst/>
                </a:rPr>
                <a:t>typedef</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err="1">
                  <a:solidFill>
                    <a:srgbClr val="333333"/>
                  </a:solidFill>
                  <a:effectLst/>
                </a:rPr>
                <a:t>unique_ptr</a:t>
              </a:r>
              <a:r>
                <a:rPr lang="en-US" altLang="zh-CN" sz="1600" b="0" dirty="0">
                  <a:solidFill>
                    <a:srgbClr val="777777"/>
                  </a:solidFill>
                  <a:effectLst/>
                </a:rPr>
                <a:t>&lt;</a:t>
              </a:r>
              <a:r>
                <a:rPr lang="en-US" altLang="zh-CN" sz="1600" b="1" dirty="0">
                  <a:solidFill>
                    <a:srgbClr val="7A3E9D"/>
                  </a:solidFill>
                  <a:effectLst/>
                </a:rPr>
                <a:t>std</a:t>
              </a:r>
              <a:r>
                <a:rPr lang="en-US" altLang="zh-CN" sz="1600" b="0" dirty="0">
                  <a:solidFill>
                    <a:srgbClr val="777777"/>
                  </a:solidFill>
                  <a:effectLst/>
                </a:rPr>
                <a:t>::</a:t>
              </a:r>
              <a:r>
                <a:rPr lang="en-US" altLang="zh-CN" sz="1600" b="0" dirty="0" err="1">
                  <a:solidFill>
                    <a:srgbClr val="333333"/>
                  </a:solidFill>
                  <a:effectLst/>
                </a:rPr>
                <a:t>unordered_map</a:t>
              </a:r>
              <a:r>
                <a:rPr lang="en-US" altLang="zh-CN" sz="1600" b="0" dirty="0">
                  <a:solidFill>
                    <a:srgbClr val="777777"/>
                  </a:solidFill>
                  <a:effectLst/>
                </a:rPr>
                <a:t>&lt;</a:t>
              </a:r>
              <a:r>
                <a:rPr lang="en-US" altLang="zh-CN" sz="1600" b="1" dirty="0">
                  <a:solidFill>
                    <a:srgbClr val="7A3E9D"/>
                  </a:solidFill>
                  <a:effectLst/>
                </a:rPr>
                <a:t>std</a:t>
              </a:r>
              <a:r>
                <a:rPr lang="en-US" altLang="zh-CN" sz="1600" b="0" dirty="0">
                  <a:solidFill>
                    <a:srgbClr val="777777"/>
                  </a:solidFill>
                  <a:effectLst/>
                </a:rPr>
                <a:t>::</a:t>
              </a:r>
              <a:r>
                <a:rPr lang="en-US" altLang="zh-CN" sz="1600" b="0" dirty="0">
                  <a:solidFill>
                    <a:srgbClr val="333333"/>
                  </a:solidFill>
                  <a:effectLst/>
                </a:rPr>
                <a:t>string</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a:solidFill>
                    <a:srgbClr val="333333"/>
                  </a:solidFill>
                  <a:effectLst/>
                </a:rPr>
                <a:t>string</a:t>
              </a:r>
              <a:r>
                <a:rPr lang="en-US" altLang="zh-CN" sz="1600" b="0" dirty="0">
                  <a:solidFill>
                    <a:srgbClr val="777777"/>
                  </a:solidFill>
                  <a:effectLst/>
                </a:rPr>
                <a:t>&gt;&gt;</a:t>
              </a:r>
              <a:r>
                <a:rPr lang="en-US" altLang="zh-CN" sz="1600" b="0" dirty="0">
                  <a:solidFill>
                    <a:srgbClr val="333333"/>
                  </a:solidFill>
                  <a:effectLst/>
                </a:rPr>
                <a:t> </a:t>
              </a:r>
              <a:r>
                <a:rPr lang="en-US" altLang="zh-CN" sz="1600" b="0" dirty="0" err="1">
                  <a:solidFill>
                    <a:srgbClr val="333333"/>
                  </a:solidFill>
                  <a:effectLst/>
                </a:rPr>
                <a:t>UPtrMapSS</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AAAAAA"/>
                  </a:solidFill>
                  <a:effectLst/>
                  <a:latin typeface="方正兰亭黑简体" panose="02000000000000000000" pitchFamily="2" charset="-122"/>
                  <a:ea typeface="方正兰亭黑简体" panose="02000000000000000000" pitchFamily="2" charset="-122"/>
                </a:rPr>
                <a:t>// </a:t>
              </a:r>
              <a:r>
                <a:rPr lang="zh-CN" altLang="en-US" sz="1600" b="0" dirty="0">
                  <a:solidFill>
                    <a:srgbClr val="AAAAAA"/>
                  </a:solidFill>
                  <a:effectLst/>
                  <a:latin typeface="方正兰亭黑简体" panose="02000000000000000000" pitchFamily="2" charset="-122"/>
                  <a:ea typeface="方正兰亭黑简体" panose="02000000000000000000" pitchFamily="2" charset="-122"/>
                </a:rPr>
                <a:t>好的写法</a:t>
              </a:r>
              <a:endParaRPr lang="zh-CN" altLang="en-US" sz="1600" b="0" dirty="0">
                <a:solidFill>
                  <a:srgbClr val="333333"/>
                </a:solidFill>
                <a:effectLst/>
                <a:latin typeface="方正兰亭黑简体" panose="02000000000000000000" pitchFamily="2" charset="-122"/>
                <a:ea typeface="方正兰亭黑简体" panose="02000000000000000000" pitchFamily="2" charset="-122"/>
              </a:endParaRPr>
            </a:p>
            <a:p>
              <a:r>
                <a:rPr lang="en-US" altLang="zh-CN" sz="1600" b="0" dirty="0">
                  <a:solidFill>
                    <a:srgbClr val="4B69C6"/>
                  </a:solidFill>
                  <a:effectLst/>
                </a:rPr>
                <a:t>using</a:t>
              </a:r>
              <a:r>
                <a:rPr lang="en-US" altLang="zh-CN" sz="1600" b="0" dirty="0">
                  <a:solidFill>
                    <a:srgbClr val="333333"/>
                  </a:solidFill>
                  <a:effectLst/>
                </a:rPr>
                <a:t> </a:t>
              </a:r>
              <a:r>
                <a:rPr lang="en-US" altLang="zh-CN" sz="1600" b="1" dirty="0" err="1">
                  <a:solidFill>
                    <a:srgbClr val="7A3E9D"/>
                  </a:solidFill>
                  <a:effectLst/>
                </a:rPr>
                <a:t>UPtrMapSS</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7A3E9D"/>
                  </a:solidFill>
                  <a:effectLst/>
                </a:rPr>
                <a:t>unique_ptr</a:t>
              </a:r>
              <a:r>
                <a:rPr lang="en-US" altLang="zh-CN" sz="1600" b="0" dirty="0">
                  <a:solidFill>
                    <a:srgbClr val="777777"/>
                  </a:solidFill>
                  <a:effectLst/>
                </a:rPr>
                <a:t>&lt;</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7A3E9D"/>
                  </a:solidFill>
                  <a:effectLst/>
                </a:rPr>
                <a:t>unordered_map</a:t>
              </a:r>
              <a:r>
                <a:rPr lang="en-US" altLang="zh-CN" sz="1600" b="0" dirty="0">
                  <a:solidFill>
                    <a:srgbClr val="777777"/>
                  </a:solidFill>
                  <a:effectLst/>
                </a:rPr>
                <a:t>&lt;</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777777"/>
                  </a:solidFill>
                  <a:effectLst/>
                </a:rPr>
                <a:t>&gt;&gt;;</a:t>
              </a:r>
            </a:p>
          </p:txBody>
        </p:sp>
        <p:sp>
          <p:nvSpPr>
            <p:cNvPr id="22" name="文本框 21">
              <a:extLst>
                <a:ext uri="{FF2B5EF4-FFF2-40B4-BE49-F238E27FC236}">
                  <a16:creationId xmlns:a16="http://schemas.microsoft.com/office/drawing/2014/main" id="{D189EC66-1167-4866-9115-E2BB70F470CF}"/>
                </a:ext>
              </a:extLst>
            </p:cNvPr>
            <p:cNvSpPr txBox="1"/>
            <p:nvPr/>
          </p:nvSpPr>
          <p:spPr>
            <a:xfrm>
              <a:off x="492389" y="5469551"/>
              <a:ext cx="11207222" cy="338554"/>
            </a:xfrm>
            <a:prstGeom prst="rect">
              <a:avLst/>
            </a:prstGeom>
            <a:noFill/>
          </p:spPr>
          <p:txBody>
            <a:bodyPr wrap="square">
              <a:spAutoFit/>
            </a:bodyPr>
            <a:lstStyle/>
            <a:p>
              <a:r>
                <a:rPr lang="zh-CN" altLang="en-US" sz="1600" b="0" dirty="0">
                  <a:solidFill>
                    <a:srgbClr val="333333"/>
                  </a:solidFill>
                  <a:effectLst/>
                  <a:latin typeface="方正兰亭黑简体" panose="02000000000000000000" pitchFamily="2" charset="-122"/>
                  <a:ea typeface="方正兰亭黑简体" panose="02000000000000000000" pitchFamily="2" charset="-122"/>
                </a:rPr>
                <a:t>使用</a:t>
              </a:r>
              <a:r>
                <a:rPr lang="en-US" altLang="zh-CN" sz="1600" b="0" dirty="0">
                  <a:solidFill>
                    <a:srgbClr val="333333"/>
                  </a:solidFill>
                  <a:effectLst/>
                  <a:latin typeface="方正兰亭黑简体" panose="02000000000000000000" pitchFamily="2" charset="-122"/>
                  <a:ea typeface="方正兰亭黑简体" panose="02000000000000000000" pitchFamily="2" charset="-122"/>
                </a:rPr>
                <a:t>using</a:t>
              </a:r>
              <a:r>
                <a:rPr lang="zh-CN" altLang="en-US" sz="1600" b="0" dirty="0">
                  <a:solidFill>
                    <a:srgbClr val="333333"/>
                  </a:solidFill>
                  <a:effectLst/>
                  <a:latin typeface="方正兰亭黑简体" panose="02000000000000000000" pitchFamily="2" charset="-122"/>
                  <a:ea typeface="方正兰亭黑简体" panose="02000000000000000000" pitchFamily="2" charset="-122"/>
                </a:rPr>
                <a:t>定义新的模板可以有效的替代以往需要复杂的模板特例化才能实现的功能</a:t>
              </a:r>
            </a:p>
          </p:txBody>
        </p:sp>
        <p:sp>
          <p:nvSpPr>
            <p:cNvPr id="24" name="文本框 23">
              <a:extLst>
                <a:ext uri="{FF2B5EF4-FFF2-40B4-BE49-F238E27FC236}">
                  <a16:creationId xmlns:a16="http://schemas.microsoft.com/office/drawing/2014/main" id="{A83EC178-806E-4752-9FDB-BA882F53487C}"/>
                </a:ext>
              </a:extLst>
            </p:cNvPr>
            <p:cNvSpPr txBox="1"/>
            <p:nvPr/>
          </p:nvSpPr>
          <p:spPr>
            <a:xfrm>
              <a:off x="541866" y="5931330"/>
              <a:ext cx="11207221" cy="1077218"/>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template</a:t>
              </a:r>
              <a:r>
                <a:rPr lang="en-US" altLang="zh-CN" sz="1600" b="0" dirty="0">
                  <a:solidFill>
                    <a:srgbClr val="777777"/>
                  </a:solidFill>
                  <a:effectLst/>
                </a:rPr>
                <a:t>&lt;</a:t>
              </a:r>
              <a:r>
                <a:rPr lang="en-US" altLang="zh-CN" sz="1600" b="0" dirty="0" err="1">
                  <a:solidFill>
                    <a:srgbClr val="7A3E9D"/>
                  </a:solidFill>
                  <a:effectLst/>
                </a:rPr>
                <a:t>typename</a:t>
              </a:r>
              <a:r>
                <a:rPr lang="en-US" altLang="zh-CN" sz="1600" b="0" dirty="0">
                  <a:solidFill>
                    <a:srgbClr val="333333"/>
                  </a:solidFill>
                  <a:effectLst/>
                </a:rPr>
                <a:t> </a:t>
              </a:r>
              <a:r>
                <a:rPr lang="en-US" altLang="zh-CN" sz="1600" b="1" dirty="0">
                  <a:solidFill>
                    <a:srgbClr val="7A3E9D"/>
                  </a:solidFill>
                  <a:effectLst/>
                </a:rPr>
                <a:t>T</a:t>
              </a:r>
              <a:r>
                <a:rPr lang="en-US" altLang="zh-CN" sz="1600" b="0" dirty="0">
                  <a:solidFill>
                    <a:srgbClr val="777777"/>
                  </a:solidFill>
                  <a:effectLst/>
                </a:rPr>
                <a:t>&gt;</a:t>
              </a:r>
              <a:endParaRPr lang="en-US" altLang="zh-CN" sz="1600" b="0" dirty="0">
                <a:solidFill>
                  <a:srgbClr val="333333"/>
                </a:solidFill>
                <a:effectLst/>
              </a:endParaRPr>
            </a:p>
            <a:p>
              <a:r>
                <a:rPr lang="en-US" altLang="zh-CN" sz="1600" b="0" dirty="0">
                  <a:solidFill>
                    <a:srgbClr val="4B69C6"/>
                  </a:solidFill>
                  <a:effectLst/>
                </a:rPr>
                <a:t>using</a:t>
              </a:r>
              <a:r>
                <a:rPr lang="en-US" altLang="zh-CN" sz="1600" b="0" dirty="0">
                  <a:solidFill>
                    <a:srgbClr val="333333"/>
                  </a:solidFill>
                  <a:effectLst/>
                </a:rPr>
                <a:t> </a:t>
              </a:r>
              <a:r>
                <a:rPr lang="en-US" altLang="zh-CN" sz="1600" b="1" dirty="0" err="1">
                  <a:solidFill>
                    <a:srgbClr val="7A3E9D"/>
                  </a:solidFill>
                  <a:effectLst/>
                </a:rPr>
                <a:t>MyAllocList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list</a:t>
              </a:r>
              <a:r>
                <a:rPr lang="en-US" altLang="zh-CN" sz="1600" b="0" dirty="0">
                  <a:solidFill>
                    <a:srgbClr val="777777"/>
                  </a:solidFill>
                  <a:effectLst/>
                </a:rPr>
                <a:t>&lt;</a:t>
              </a:r>
              <a:r>
                <a:rPr lang="en-US" altLang="zh-CN" sz="1600" b="1" dirty="0">
                  <a:solidFill>
                    <a:srgbClr val="7A3E9D"/>
                  </a:solidFill>
                  <a:effectLst/>
                </a:rPr>
                <a:t>T</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7A3E9D"/>
                  </a:solidFill>
                  <a:effectLst/>
                </a:rPr>
                <a:t>MyAlloc</a:t>
              </a:r>
              <a:r>
                <a:rPr lang="en-US" altLang="zh-CN" sz="1600" b="0" dirty="0">
                  <a:solidFill>
                    <a:srgbClr val="777777"/>
                  </a:solidFill>
                  <a:effectLst/>
                </a:rPr>
                <a:t>&lt;</a:t>
              </a:r>
              <a:r>
                <a:rPr lang="en-US" altLang="zh-CN" sz="1600" b="1" dirty="0">
                  <a:solidFill>
                    <a:srgbClr val="7A3E9D"/>
                  </a:solidFill>
                  <a:effectLst/>
                </a:rPr>
                <a:t>T</a:t>
              </a:r>
              <a:r>
                <a:rPr lang="en-US" altLang="zh-CN" sz="1600" b="0" dirty="0">
                  <a:solidFill>
                    <a:srgbClr val="777777"/>
                  </a:solidFill>
                  <a:effectLst/>
                </a:rPr>
                <a:t>&gt;&gt;;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err="1">
                  <a:solidFill>
                    <a:srgbClr val="333333"/>
                  </a:solidFill>
                  <a:effectLst/>
                </a:rPr>
                <a:t>MyAllocList</a:t>
              </a:r>
              <a:r>
                <a:rPr lang="en-US" altLang="zh-CN" sz="1600" b="0" dirty="0">
                  <a:solidFill>
                    <a:srgbClr val="777777"/>
                  </a:solidFill>
                  <a:effectLst/>
                </a:rPr>
                <a:t>&lt;</a:t>
              </a:r>
              <a:r>
                <a:rPr lang="en-US" altLang="zh-CN" sz="1600" b="0" dirty="0">
                  <a:solidFill>
                    <a:srgbClr val="333333"/>
                  </a:solidFill>
                  <a:effectLst/>
                </a:rPr>
                <a:t>Widget</a:t>
              </a:r>
              <a:r>
                <a:rPr lang="en-US" altLang="zh-CN" sz="1600" b="0" dirty="0">
                  <a:solidFill>
                    <a:srgbClr val="777777"/>
                  </a:solidFill>
                  <a:effectLst/>
                </a:rPr>
                <a:t>&gt;</a:t>
              </a:r>
              <a:r>
                <a:rPr lang="en-US" altLang="zh-CN" sz="1600" b="0" dirty="0">
                  <a:solidFill>
                    <a:srgbClr val="333333"/>
                  </a:solidFill>
                  <a:effectLst/>
                </a:rPr>
                <a:t> </a:t>
              </a:r>
              <a:r>
                <a:rPr lang="en-US" altLang="zh-CN" sz="1600" b="0" dirty="0" err="1">
                  <a:solidFill>
                    <a:srgbClr val="333333"/>
                  </a:solidFill>
                  <a:effectLst/>
                </a:rPr>
                <a:t>lw</a:t>
              </a:r>
              <a:r>
                <a:rPr lang="en-US" altLang="zh-CN" sz="1600" b="0" dirty="0">
                  <a:solidFill>
                    <a:srgbClr val="777777"/>
                  </a:solidFill>
                  <a:effectLst/>
                </a:rPr>
                <a:t>;</a:t>
              </a:r>
              <a:r>
                <a:rPr lang="en-US" altLang="zh-CN" sz="1600" b="0" i="1" dirty="0">
                  <a:solidFill>
                    <a:srgbClr val="AAAAAA"/>
                  </a:solidFill>
                  <a:effectLst/>
                </a:rPr>
                <a:t>  // </a:t>
              </a:r>
              <a:r>
                <a:rPr lang="zh-CN" altLang="en-US" sz="1600" b="0" i="1" dirty="0">
                  <a:solidFill>
                    <a:srgbClr val="AAAAAA"/>
                  </a:solidFill>
                  <a:effectLst/>
                </a:rPr>
                <a:t>等价于</a:t>
              </a:r>
              <a:r>
                <a:rPr lang="en-US" altLang="zh-CN" sz="1600" b="0" i="1" dirty="0">
                  <a:solidFill>
                    <a:srgbClr val="AAAAAA"/>
                  </a:solidFill>
                  <a:effectLst/>
                </a:rPr>
                <a:t>std::list&lt;Widget, </a:t>
              </a:r>
              <a:r>
                <a:rPr lang="en-US" altLang="zh-CN" sz="1600" b="0" i="1" dirty="0" err="1">
                  <a:solidFill>
                    <a:srgbClr val="AAAAAA"/>
                  </a:solidFill>
                  <a:effectLst/>
                </a:rPr>
                <a:t>MyAlloc</a:t>
              </a:r>
              <a:r>
                <a:rPr lang="en-US" altLang="zh-CN" sz="1600" b="0" i="1" dirty="0">
                  <a:solidFill>
                    <a:srgbClr val="AAAAAA"/>
                  </a:solidFill>
                  <a:effectLst/>
                </a:rPr>
                <a:t>&lt;Widget&gt;&gt;</a:t>
              </a:r>
              <a:endParaRPr lang="en-US" altLang="zh-CN" sz="1600" b="0" dirty="0">
                <a:solidFill>
                  <a:srgbClr val="333333"/>
                </a:solidFill>
                <a:effectLst/>
              </a:endParaRPr>
            </a:p>
          </p:txBody>
        </p:sp>
      </p:grpSp>
    </p:spTree>
    <p:extLst>
      <p:ext uri="{BB962C8B-B14F-4D97-AF65-F5344CB8AC3E}">
        <p14:creationId xmlns:p14="http://schemas.microsoft.com/office/powerpoint/2010/main" val="52067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使用</a:t>
            </a:r>
            <a:r>
              <a:rPr lang="en-US" altLang="zh-CN" dirty="0"/>
              <a:t>using</a:t>
            </a:r>
            <a:r>
              <a:rPr lang="zh-CN" altLang="en-US" dirty="0"/>
              <a:t>特性进一步简化代码</a:t>
            </a:r>
          </a:p>
        </p:txBody>
      </p:sp>
      <p:sp>
        <p:nvSpPr>
          <p:cNvPr id="2" name="文本占位符 1">
            <a:extLst>
              <a:ext uri="{FF2B5EF4-FFF2-40B4-BE49-F238E27FC236}">
                <a16:creationId xmlns:a16="http://schemas.microsoft.com/office/drawing/2014/main" id="{D1B5B6FC-CA4C-405F-B89F-820454BBF9A7}"/>
              </a:ext>
            </a:extLst>
          </p:cNvPr>
          <p:cNvSpPr>
            <a:spLocks noGrp="1"/>
          </p:cNvSpPr>
          <p:nvPr>
            <p:ph type="body" sz="quarter" idx="10"/>
          </p:nvPr>
        </p:nvSpPr>
        <p:spPr>
          <a:xfrm>
            <a:off x="828327" y="989097"/>
            <a:ext cx="10728326" cy="4879805"/>
          </a:xfrm>
        </p:spPr>
        <p:txBody>
          <a:bodyPr/>
          <a:lstStyle/>
          <a:p>
            <a:pPr marL="0" indent="0">
              <a:buNone/>
            </a:pPr>
            <a:r>
              <a:rPr lang="en-US" altLang="zh-CN" b="0" dirty="0">
                <a:solidFill>
                  <a:srgbClr val="333333"/>
                </a:solidFill>
                <a:effectLst/>
              </a:rPr>
              <a:t>CmderFactory.hpp</a:t>
            </a:r>
            <a:endParaRPr lang="zh-CN" altLang="en-US" dirty="0"/>
          </a:p>
        </p:txBody>
      </p:sp>
      <p:sp>
        <p:nvSpPr>
          <p:cNvPr id="6" name="文本框 5">
            <a:extLst>
              <a:ext uri="{FF2B5EF4-FFF2-40B4-BE49-F238E27FC236}">
                <a16:creationId xmlns:a16="http://schemas.microsoft.com/office/drawing/2014/main" id="{7D66F605-8B28-4377-8541-D96DA0CD9F3C}"/>
              </a:ext>
            </a:extLst>
          </p:cNvPr>
          <p:cNvSpPr txBox="1"/>
          <p:nvPr/>
        </p:nvSpPr>
        <p:spPr>
          <a:xfrm>
            <a:off x="828327" y="1689732"/>
            <a:ext cx="10284048" cy="4524315"/>
          </a:xfrm>
          <a:prstGeom prst="rect">
            <a:avLst/>
          </a:prstGeom>
          <a:solidFill>
            <a:schemeClr val="bg1">
              <a:lumMod val="85000"/>
            </a:schemeClr>
          </a:solidFill>
          <a:ln>
            <a:solidFill>
              <a:schemeClr val="bg1"/>
            </a:solidFill>
          </a:ln>
        </p:spPr>
        <p:txBody>
          <a:bodyPr wrap="square">
            <a:spAutoFit/>
          </a:bodyPr>
          <a:lstStyle/>
          <a:p>
            <a:r>
              <a:rPr lang="en-US" altLang="zh-CN" sz="1600" b="0" dirty="0">
                <a:solidFill>
                  <a:srgbClr val="7A3E9D"/>
                </a:solidFill>
                <a:effectLst/>
              </a:rPr>
              <a:t>namespace</a:t>
            </a:r>
            <a:r>
              <a:rPr lang="en-US" altLang="zh-CN" sz="1600" b="0" dirty="0">
                <a:solidFill>
                  <a:srgbClr val="333333"/>
                </a:solidFill>
                <a:effectLst/>
              </a:rPr>
              <a:t> </a:t>
            </a:r>
            <a:r>
              <a:rPr lang="en-US" altLang="zh-CN" sz="1600" b="1" dirty="0" err="1">
                <a:solidFill>
                  <a:srgbClr val="7A3E9D"/>
                </a:solidFill>
                <a:effectLst/>
              </a:rPr>
              <a:t>adas</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4B69C6"/>
                </a:solidFill>
                <a:effectLst/>
              </a:rPr>
              <a:t>using</a:t>
            </a:r>
            <a:r>
              <a:rPr lang="en-US" altLang="zh-CN" sz="1600" b="0" dirty="0">
                <a:solidFill>
                  <a:srgbClr val="333333"/>
                </a:solidFill>
                <a:effectLst/>
              </a:rPr>
              <a:t> </a:t>
            </a:r>
            <a:r>
              <a:rPr lang="en-US" altLang="zh-CN" sz="1600" b="1" dirty="0" err="1">
                <a:solidFill>
                  <a:srgbClr val="7A3E9D"/>
                </a:solidFill>
                <a:effectLst/>
              </a:rPr>
              <a:t>Cmder</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function</a:t>
            </a:r>
            <a:r>
              <a:rPr lang="en-US" altLang="zh-CN" sz="1600" b="0" dirty="0">
                <a:solidFill>
                  <a:srgbClr val="777777"/>
                </a:solidFill>
                <a:effectLst/>
              </a:rPr>
              <a:t>&lt;</a:t>
            </a:r>
            <a:r>
              <a:rPr lang="en-US" altLang="zh-CN" sz="1600" b="0" dirty="0">
                <a:solidFill>
                  <a:srgbClr val="7A3E9D"/>
                </a:solidFill>
                <a:effectLst/>
              </a:rPr>
              <a:t>void</a:t>
            </a:r>
            <a:r>
              <a:rPr lang="en-US" altLang="zh-CN" sz="1600" b="0" dirty="0">
                <a:solidFill>
                  <a:srgbClr val="333333"/>
                </a:solidFill>
                <a:effectLst/>
              </a:rPr>
              <a:t>(</a:t>
            </a:r>
            <a:r>
              <a:rPr lang="en-US" altLang="zh-CN" sz="1600" b="1" dirty="0" err="1">
                <a:solidFill>
                  <a:srgbClr val="7A3E9D"/>
                </a:solidFill>
                <a:effectLst/>
              </a:rPr>
              <a:t>PoseHandler</a:t>
            </a:r>
            <a:r>
              <a:rPr lang="en-US" altLang="zh-CN" sz="1600" b="0" dirty="0">
                <a:solidFill>
                  <a:srgbClr val="777777"/>
                </a:solidFill>
                <a:effectLst/>
              </a:rPr>
              <a:t>&amp;</a:t>
            </a:r>
            <a:r>
              <a:rPr lang="en-US" altLang="zh-CN" sz="1600" b="0" dirty="0">
                <a:solidFill>
                  <a:srgbClr val="333333"/>
                </a:solidFill>
                <a:effectLst/>
              </a:rPr>
              <a:t> </a:t>
            </a:r>
            <a:r>
              <a:rPr lang="en-US" altLang="zh-CN" sz="1600" b="1" dirty="0" err="1">
                <a:solidFill>
                  <a:srgbClr val="7A3E9D"/>
                </a:solidFill>
                <a:effectLst/>
              </a:rPr>
              <a:t>poseHandler</a:t>
            </a:r>
            <a:r>
              <a:rPr lang="en-US" altLang="zh-CN" sz="1600" b="0" dirty="0">
                <a:solidFill>
                  <a:srgbClr val="333333"/>
                </a:solidFill>
                <a:effectLst/>
              </a:rPr>
              <a:t>)</a:t>
            </a:r>
            <a:r>
              <a:rPr lang="en-US" altLang="zh-CN" sz="1600" b="0" dirty="0">
                <a:solidFill>
                  <a:srgbClr val="777777"/>
                </a:solidFill>
                <a:effectLst/>
              </a:rPr>
              <a:t>&gt;;</a:t>
            </a:r>
            <a:endParaRPr lang="en-US" altLang="zh-CN" sz="1600" b="0" dirty="0">
              <a:solidFill>
                <a:srgbClr val="333333"/>
              </a:solidFill>
              <a:effectLst/>
            </a:endParaRPr>
          </a:p>
          <a:p>
            <a:r>
              <a:rPr lang="en-US" altLang="zh-CN" sz="1600" b="0" dirty="0">
                <a:solidFill>
                  <a:srgbClr val="4B69C6"/>
                </a:solidFill>
                <a:effectLst/>
              </a:rPr>
              <a:t>using</a:t>
            </a:r>
            <a:r>
              <a:rPr lang="en-US" altLang="zh-CN" sz="1600" b="0" dirty="0">
                <a:solidFill>
                  <a:srgbClr val="333333"/>
                </a:solidFill>
                <a:effectLst/>
              </a:rPr>
              <a:t> </a:t>
            </a:r>
            <a:r>
              <a:rPr lang="en-US" altLang="zh-CN" sz="1600" b="1" dirty="0" err="1">
                <a:solidFill>
                  <a:srgbClr val="7A3E9D"/>
                </a:solidFill>
                <a:effectLst/>
              </a:rPr>
              <a:t>CmderList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list</a:t>
            </a:r>
            <a:r>
              <a:rPr lang="en-US" altLang="zh-CN" sz="1600" b="0" dirty="0">
                <a:solidFill>
                  <a:srgbClr val="777777"/>
                </a:solidFill>
                <a:effectLst/>
              </a:rPr>
              <a:t>&lt;</a:t>
            </a:r>
            <a:r>
              <a:rPr lang="en-US" altLang="zh-CN" sz="1600" b="1" dirty="0" err="1">
                <a:solidFill>
                  <a:srgbClr val="7A3E9D"/>
                </a:solidFill>
                <a:effectLst/>
              </a:rPr>
              <a:t>Cmder</a:t>
            </a:r>
            <a:r>
              <a:rPr lang="en-US" altLang="zh-CN" sz="1600" b="0" dirty="0">
                <a:solidFill>
                  <a:srgbClr val="777777"/>
                </a:solidFill>
                <a:effectLst/>
              </a:rPr>
              <a:t>&gt;;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class</a:t>
            </a:r>
            <a:r>
              <a:rPr lang="en-US" altLang="zh-CN" sz="1600" b="0" dirty="0">
                <a:solidFill>
                  <a:srgbClr val="333333"/>
                </a:solidFill>
                <a:effectLst/>
              </a:rPr>
              <a:t> </a:t>
            </a:r>
            <a:r>
              <a:rPr lang="en-US" altLang="zh-CN" sz="1600" b="1" dirty="0" err="1">
                <a:solidFill>
                  <a:srgbClr val="7A3E9D"/>
                </a:solidFill>
                <a:effectLst/>
              </a:rPr>
              <a:t>CmderFactory</a:t>
            </a:r>
            <a:r>
              <a:rPr lang="en-US" altLang="zh-CN" sz="1600" b="0" dirty="0">
                <a:solidFill>
                  <a:srgbClr val="333333"/>
                </a:solidFill>
                <a:effectLst/>
              </a:rPr>
              <a:t> </a:t>
            </a:r>
            <a:r>
              <a:rPr lang="en-US" altLang="zh-CN" sz="1600" b="0" dirty="0">
                <a:solidFill>
                  <a:srgbClr val="7A3E9D"/>
                </a:solidFill>
                <a:effectLst/>
              </a:rPr>
              <a:t>final</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a:t>
            </a:r>
            <a:br>
              <a:rPr lang="en-US" altLang="zh-CN" sz="1600" b="0" dirty="0">
                <a:solidFill>
                  <a:srgbClr val="333333"/>
                </a:solidFill>
                <a:effectLst/>
              </a:rPr>
            </a:br>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err="1">
                <a:solidFill>
                  <a:srgbClr val="7A3E9D"/>
                </a:solidFill>
                <a:effectLst/>
              </a:rPr>
              <a:t>CmderList</a:t>
            </a:r>
            <a:r>
              <a:rPr lang="en-US" altLang="zh-CN" sz="1600" b="0" dirty="0">
                <a:solidFill>
                  <a:srgbClr val="333333"/>
                </a:solidFill>
                <a:effectLst/>
              </a:rPr>
              <a:t> </a:t>
            </a:r>
            <a:r>
              <a:rPr lang="en-US" altLang="zh-CN" sz="1600" b="1" dirty="0" err="1">
                <a:solidFill>
                  <a:srgbClr val="AA3731"/>
                </a:solidFill>
                <a:effectLst/>
              </a:rPr>
              <a:t>GetCmders</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private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err="1">
                <a:solidFill>
                  <a:srgbClr val="333333"/>
                </a:solidFill>
                <a:effectLst/>
              </a:rPr>
              <a:t>unordered_map</a:t>
            </a:r>
            <a:r>
              <a:rPr lang="en-US" altLang="zh-CN" sz="1600" b="0" dirty="0">
                <a:solidFill>
                  <a:srgbClr val="777777"/>
                </a:solidFill>
                <a:effectLst/>
              </a:rPr>
              <a:t>&lt;</a:t>
            </a:r>
            <a:r>
              <a:rPr lang="en-US" altLang="zh-CN" sz="1600" b="0" dirty="0">
                <a:solidFill>
                  <a:srgbClr val="7A3E9D"/>
                </a:solidFill>
                <a:effectLst/>
              </a:rPr>
              <a:t>char</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333333"/>
                </a:solidFill>
                <a:effectLst/>
              </a:rPr>
              <a:t>Cmder</a:t>
            </a:r>
            <a:r>
              <a:rPr lang="en-US" altLang="zh-CN" sz="1600" b="0" dirty="0">
                <a:solidFill>
                  <a:srgbClr val="777777"/>
                </a:solidFill>
                <a:effectLst/>
              </a:rPr>
              <a:t>&gt;</a:t>
            </a:r>
            <a:r>
              <a:rPr lang="en-US" altLang="zh-CN" sz="1600" b="0" dirty="0">
                <a:solidFill>
                  <a:srgbClr val="333333"/>
                </a:solidFill>
                <a:effectLst/>
              </a:rPr>
              <a:t> </a:t>
            </a:r>
            <a:r>
              <a:rPr lang="en-US" altLang="zh-CN" sz="1600" b="0" dirty="0" err="1">
                <a:solidFill>
                  <a:srgbClr val="333333"/>
                </a:solidFill>
                <a:effectLst/>
              </a:rPr>
              <a:t>cmderMap</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M</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MoveCommand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L</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TurnLeftCommand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R</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TurnRightCommand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F</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FastCommand</a:t>
            </a:r>
            <a:r>
              <a:rPr lang="en-US" altLang="zh-CN" sz="1600" b="0" dirty="0">
                <a:solidFill>
                  <a:srgbClr val="777777"/>
                </a:solidFill>
                <a:effectLst/>
              </a:rPr>
              <a:t>()},      </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B</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ReverseCommand</a:t>
            </a:r>
            <a:r>
              <a:rPr lang="en-US" altLang="zh-CN" sz="1600" b="0" dirty="0">
                <a:solidFill>
                  <a:srgbClr val="777777"/>
                </a:solidFill>
                <a:effectLst/>
              </a:rPr>
              <a:t>()},</a:t>
            </a:r>
            <a:r>
              <a:rPr lang="en-US" altLang="zh-CN" sz="1600" b="0" dirty="0">
                <a:solidFill>
                  <a:srgbClr val="333333"/>
                </a:solidFill>
                <a:effectLst/>
              </a:rPr>
              <a:t> </a:t>
            </a: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r>
              <a:rPr lang="en-US" altLang="zh-CN" sz="1600" b="0" i="1" dirty="0">
                <a:solidFill>
                  <a:srgbClr val="AAAAAA"/>
                </a:solidFill>
                <a:effectLst/>
              </a:rPr>
              <a:t>  // namespace </a:t>
            </a:r>
            <a:r>
              <a:rPr lang="en-US" altLang="zh-CN" sz="1600" b="0" i="1" dirty="0" err="1">
                <a:solidFill>
                  <a:srgbClr val="AAAAAA"/>
                </a:solidFill>
                <a:effectLst/>
              </a:rPr>
              <a:t>adas</a:t>
            </a:r>
            <a:endParaRPr lang="en-US" altLang="zh-CN" sz="1600" b="0" dirty="0">
              <a:solidFill>
                <a:srgbClr val="333333"/>
              </a:solidFill>
              <a:effectLst/>
            </a:endParaRPr>
          </a:p>
        </p:txBody>
      </p:sp>
      <p:sp>
        <p:nvSpPr>
          <p:cNvPr id="8" name="圆角矩形 13">
            <a:extLst>
              <a:ext uri="{FF2B5EF4-FFF2-40B4-BE49-F238E27FC236}">
                <a16:creationId xmlns:a16="http://schemas.microsoft.com/office/drawing/2014/main" id="{0614A9B9-1EC6-4642-92B8-6AAB5B7F54F4}"/>
              </a:ext>
            </a:extLst>
          </p:cNvPr>
          <p:cNvSpPr/>
          <p:nvPr/>
        </p:nvSpPr>
        <p:spPr bwMode="auto">
          <a:xfrm>
            <a:off x="828327" y="2234489"/>
            <a:ext cx="6263849" cy="508711"/>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9" name="圆角矩形 13">
            <a:extLst>
              <a:ext uri="{FF2B5EF4-FFF2-40B4-BE49-F238E27FC236}">
                <a16:creationId xmlns:a16="http://schemas.microsoft.com/office/drawing/2014/main" id="{1887B7CC-9CE4-4273-998D-BEC0FADFF0EA}"/>
              </a:ext>
            </a:extLst>
          </p:cNvPr>
          <p:cNvSpPr/>
          <p:nvPr/>
        </p:nvSpPr>
        <p:spPr bwMode="auto">
          <a:xfrm>
            <a:off x="962725" y="3803263"/>
            <a:ext cx="1234066" cy="508711"/>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672497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使用</a:t>
            </a:r>
            <a:r>
              <a:rPr lang="en-US" altLang="zh-CN" dirty="0"/>
              <a:t>using</a:t>
            </a:r>
            <a:r>
              <a:rPr lang="zh-CN" altLang="en-US" dirty="0"/>
              <a:t>特性进一步简化代码</a:t>
            </a:r>
          </a:p>
        </p:txBody>
      </p:sp>
      <p:sp>
        <p:nvSpPr>
          <p:cNvPr id="2" name="文本占位符 1">
            <a:extLst>
              <a:ext uri="{FF2B5EF4-FFF2-40B4-BE49-F238E27FC236}">
                <a16:creationId xmlns:a16="http://schemas.microsoft.com/office/drawing/2014/main" id="{D2C13393-DD9E-4E4F-A7B5-31CE6D6756A1}"/>
              </a:ext>
            </a:extLst>
          </p:cNvPr>
          <p:cNvSpPr>
            <a:spLocks noGrp="1"/>
          </p:cNvSpPr>
          <p:nvPr>
            <p:ph type="body" sz="quarter" idx="10"/>
          </p:nvPr>
        </p:nvSpPr>
        <p:spPr/>
        <p:txBody>
          <a:bodyPr/>
          <a:lstStyle/>
          <a:p>
            <a:pPr marL="0" indent="0">
              <a:buNone/>
            </a:pPr>
            <a:r>
              <a:rPr lang="en-US" altLang="zh-CN" b="0" dirty="0">
                <a:solidFill>
                  <a:srgbClr val="333333"/>
                </a:solidFill>
                <a:effectLst/>
              </a:rPr>
              <a:t>CmderFactory.cpp</a:t>
            </a:r>
          </a:p>
        </p:txBody>
      </p:sp>
      <p:sp>
        <p:nvSpPr>
          <p:cNvPr id="6" name="文本框 5">
            <a:extLst>
              <a:ext uri="{FF2B5EF4-FFF2-40B4-BE49-F238E27FC236}">
                <a16:creationId xmlns:a16="http://schemas.microsoft.com/office/drawing/2014/main" id="{7D66F605-8B28-4377-8541-D96DA0CD9F3C}"/>
              </a:ext>
            </a:extLst>
          </p:cNvPr>
          <p:cNvSpPr txBox="1"/>
          <p:nvPr/>
        </p:nvSpPr>
        <p:spPr>
          <a:xfrm>
            <a:off x="643596" y="1855325"/>
            <a:ext cx="10284048" cy="3293209"/>
          </a:xfrm>
          <a:prstGeom prst="rect">
            <a:avLst/>
          </a:prstGeom>
          <a:solidFill>
            <a:schemeClr val="bg1">
              <a:lumMod val="85000"/>
            </a:schemeClr>
          </a:solidFill>
          <a:ln>
            <a:solidFill>
              <a:schemeClr val="bg1"/>
            </a:solidFill>
          </a:ln>
        </p:spPr>
        <p:txBody>
          <a:bodyPr wrap="square">
            <a:spAutoFit/>
          </a:bodyPr>
          <a:lstStyle/>
          <a:p>
            <a:r>
              <a:rPr lang="en-US" altLang="zh-CN" sz="1600" b="1" dirty="0" err="1">
                <a:solidFill>
                  <a:srgbClr val="7A3E9D"/>
                </a:solidFill>
                <a:effectLst/>
              </a:rPr>
              <a:t>CmderList</a:t>
            </a:r>
            <a:r>
              <a:rPr lang="en-US" altLang="zh-CN" sz="1600" b="0" dirty="0">
                <a:solidFill>
                  <a:srgbClr val="333333"/>
                </a:solidFill>
                <a:effectLst/>
              </a:rPr>
              <a:t> </a:t>
            </a:r>
            <a:r>
              <a:rPr lang="en-US" altLang="zh-CN" sz="1600" b="1" dirty="0" err="1">
                <a:solidFill>
                  <a:srgbClr val="7A3E9D"/>
                </a:solidFill>
                <a:effectLst/>
              </a:rPr>
              <a:t>CmderFactory</a:t>
            </a:r>
            <a:r>
              <a:rPr lang="en-US" altLang="zh-CN" sz="1600" b="0" dirty="0">
                <a:solidFill>
                  <a:srgbClr val="777777"/>
                </a:solidFill>
                <a:effectLst/>
              </a:rPr>
              <a:t>::</a:t>
            </a:r>
            <a:r>
              <a:rPr lang="en-US" altLang="zh-CN" sz="1600" b="1" dirty="0" err="1">
                <a:solidFill>
                  <a:srgbClr val="AA3731"/>
                </a:solidFill>
                <a:effectLst/>
              </a:rPr>
              <a:t>GetCmders</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333333"/>
                </a:solidFill>
                <a:effectLst/>
              </a:rPr>
              <a:t>CmderList</a:t>
            </a:r>
            <a:r>
              <a:rPr lang="en-US" altLang="zh-CN" sz="1600" b="0" dirty="0">
                <a:solidFill>
                  <a:srgbClr val="333333"/>
                </a:solidFill>
                <a:effectLst/>
              </a:rPr>
              <a:t> </a:t>
            </a:r>
            <a:r>
              <a:rPr lang="en-US" altLang="zh-CN" sz="1600" b="0" dirty="0" err="1">
                <a:solidFill>
                  <a:srgbClr val="333333"/>
                </a:solidFill>
                <a:effectLst/>
              </a:rPr>
              <a:t>cmders</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for</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a:t>
            </a:r>
            <a:r>
              <a:rPr lang="en-US" altLang="zh-CN" sz="1600" b="0" dirty="0" err="1">
                <a:solidFill>
                  <a:srgbClr val="333333"/>
                </a:solidFill>
                <a:effectLst/>
              </a:rPr>
              <a:t>cmd</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it </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find</a:t>
            </a:r>
            <a:r>
              <a:rPr lang="en-US" altLang="zh-CN" sz="1600" b="0" dirty="0">
                <a:solidFill>
                  <a:srgbClr val="777777"/>
                </a:solidFill>
                <a:effectLst/>
              </a:rPr>
              <a:t>(</a:t>
            </a:r>
            <a:r>
              <a:rPr lang="en-US" altLang="zh-CN" sz="1600" b="0" dirty="0" err="1">
                <a:solidFill>
                  <a:srgbClr val="333333"/>
                </a:solidFill>
                <a:effectLst/>
              </a:rPr>
              <a:t>cmd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it </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cmderMap</a:t>
            </a:r>
            <a:r>
              <a:rPr lang="en-US" altLang="zh-CN" sz="1600" b="0" dirty="0" err="1">
                <a:solidFill>
                  <a:srgbClr val="777777"/>
                </a:solidFill>
                <a:effectLst/>
              </a:rPr>
              <a:t>.</a:t>
            </a:r>
            <a:r>
              <a:rPr lang="en-US" altLang="zh-CN" sz="1600" b="1" dirty="0" err="1">
                <a:solidFill>
                  <a:srgbClr val="AA3731"/>
                </a:solidFill>
                <a:effectLst/>
              </a:rPr>
              <a:t>end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cmders</a:t>
            </a:r>
            <a:r>
              <a:rPr lang="en-US" altLang="zh-CN" sz="1600" b="0" dirty="0" err="1">
                <a:solidFill>
                  <a:srgbClr val="777777"/>
                </a:solidFill>
                <a:effectLst/>
              </a:rPr>
              <a:t>.</a:t>
            </a:r>
            <a:r>
              <a:rPr lang="en-US" altLang="zh-CN" sz="1600" b="1" dirty="0" err="1">
                <a:solidFill>
                  <a:srgbClr val="AA3731"/>
                </a:solidFill>
                <a:effectLst/>
              </a:rPr>
              <a:t>push_back</a:t>
            </a:r>
            <a:r>
              <a:rPr lang="en-US" altLang="zh-CN" sz="1600" b="0" dirty="0">
                <a:solidFill>
                  <a:srgbClr val="777777"/>
                </a:solidFill>
                <a:effectLst/>
              </a:rPr>
              <a:t>(</a:t>
            </a:r>
            <a:r>
              <a:rPr lang="en-US" altLang="zh-CN" sz="1600" b="0" dirty="0">
                <a:solidFill>
                  <a:srgbClr val="7A3E9D"/>
                </a:solidFill>
                <a:effectLst/>
              </a:rPr>
              <a:t>it</a:t>
            </a:r>
            <a:r>
              <a:rPr lang="en-US" altLang="zh-CN" sz="1600" b="0" dirty="0">
                <a:solidFill>
                  <a:srgbClr val="777777"/>
                </a:solidFill>
                <a:effectLst/>
              </a:rPr>
              <a:t>-&gt;</a:t>
            </a:r>
            <a:r>
              <a:rPr lang="en-US" altLang="zh-CN" sz="1600" b="0" dirty="0">
                <a:solidFill>
                  <a:srgbClr val="7A3E9D"/>
                </a:solidFill>
                <a:effectLst/>
              </a:rPr>
              <a:t>second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return</a:t>
            </a:r>
            <a:r>
              <a:rPr lang="en-US" altLang="zh-CN" sz="1600" b="0" dirty="0">
                <a:solidFill>
                  <a:srgbClr val="333333"/>
                </a:solidFill>
                <a:effectLst/>
              </a:rPr>
              <a:t> </a:t>
            </a:r>
            <a:r>
              <a:rPr lang="en-US" altLang="zh-CN" sz="1600" b="0" dirty="0" err="1">
                <a:solidFill>
                  <a:srgbClr val="333333"/>
                </a:solidFill>
                <a:effectLst/>
              </a:rPr>
              <a:t>cmders</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
        <p:nvSpPr>
          <p:cNvPr id="7" name="圆角矩形 13">
            <a:extLst>
              <a:ext uri="{FF2B5EF4-FFF2-40B4-BE49-F238E27FC236}">
                <a16:creationId xmlns:a16="http://schemas.microsoft.com/office/drawing/2014/main" id="{61D1E462-45BA-4442-A6C3-9CC69C897D5F}"/>
              </a:ext>
            </a:extLst>
          </p:cNvPr>
          <p:cNvSpPr/>
          <p:nvPr/>
        </p:nvSpPr>
        <p:spPr bwMode="auto">
          <a:xfrm>
            <a:off x="643596" y="1741025"/>
            <a:ext cx="1118297" cy="508711"/>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9" name="圆角矩形 13">
            <a:extLst>
              <a:ext uri="{FF2B5EF4-FFF2-40B4-BE49-F238E27FC236}">
                <a16:creationId xmlns:a16="http://schemas.microsoft.com/office/drawing/2014/main" id="{83C2E265-5975-4BEC-97C1-ECF200E7602F}"/>
              </a:ext>
            </a:extLst>
          </p:cNvPr>
          <p:cNvSpPr/>
          <p:nvPr/>
        </p:nvSpPr>
        <p:spPr bwMode="auto">
          <a:xfrm>
            <a:off x="961356" y="2249736"/>
            <a:ext cx="1066797" cy="508711"/>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98212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使用</a:t>
            </a:r>
            <a:r>
              <a:rPr lang="en-US" altLang="zh-CN" dirty="0"/>
              <a:t>using</a:t>
            </a:r>
            <a:r>
              <a:rPr lang="zh-CN" altLang="en-US" dirty="0"/>
              <a:t>特性进一步简化代码</a:t>
            </a:r>
          </a:p>
        </p:txBody>
      </p:sp>
      <p:sp>
        <p:nvSpPr>
          <p:cNvPr id="2" name="文本占位符 1">
            <a:extLst>
              <a:ext uri="{FF2B5EF4-FFF2-40B4-BE49-F238E27FC236}">
                <a16:creationId xmlns:a16="http://schemas.microsoft.com/office/drawing/2014/main" id="{A2B06CAD-6FF4-4264-840A-446FB8DB70EF}"/>
              </a:ext>
            </a:extLst>
          </p:cNvPr>
          <p:cNvSpPr>
            <a:spLocks noGrp="1"/>
          </p:cNvSpPr>
          <p:nvPr>
            <p:ph type="body" sz="quarter" idx="10"/>
          </p:nvPr>
        </p:nvSpPr>
        <p:spPr/>
        <p:txBody>
          <a:bodyPr/>
          <a:lstStyle/>
          <a:p>
            <a:pPr marL="0" indent="0">
              <a:buNone/>
            </a:pPr>
            <a:r>
              <a:rPr lang="en-US" altLang="zh-CN" b="0" dirty="0">
                <a:solidFill>
                  <a:srgbClr val="333333"/>
                </a:solidFill>
                <a:effectLst/>
                <a:latin typeface="Consolas" panose="020B0609020204030204" pitchFamily="49" charset="0"/>
              </a:rPr>
              <a:t>ExecutorImpl</a:t>
            </a:r>
            <a:r>
              <a:rPr lang="en-US" altLang="zh-CN" b="0" dirty="0">
                <a:solidFill>
                  <a:srgbClr val="333333"/>
                </a:solidFill>
                <a:effectLst/>
              </a:rPr>
              <a:t>.cpp</a:t>
            </a:r>
          </a:p>
        </p:txBody>
      </p:sp>
      <p:sp>
        <p:nvSpPr>
          <p:cNvPr id="6" name="文本框 5">
            <a:extLst>
              <a:ext uri="{FF2B5EF4-FFF2-40B4-BE49-F238E27FC236}">
                <a16:creationId xmlns:a16="http://schemas.microsoft.com/office/drawing/2014/main" id="{7D66F605-8B28-4377-8541-D96DA0CD9F3C}"/>
              </a:ext>
            </a:extLst>
          </p:cNvPr>
          <p:cNvSpPr txBox="1"/>
          <p:nvPr/>
        </p:nvSpPr>
        <p:spPr>
          <a:xfrm>
            <a:off x="731839" y="1859340"/>
            <a:ext cx="10624784" cy="1569660"/>
          </a:xfrm>
          <a:prstGeom prst="rect">
            <a:avLst/>
          </a:prstGeom>
          <a:solidFill>
            <a:schemeClr val="bg1">
              <a:lumMod val="85000"/>
            </a:schemeClr>
          </a:solidFill>
          <a:ln>
            <a:solidFill>
              <a:schemeClr val="bg1"/>
            </a:solidFill>
          </a:ln>
        </p:spPr>
        <p:txBody>
          <a:bodyPr wrap="square">
            <a:spAutoFit/>
          </a:bodyPr>
          <a:lstStyle/>
          <a:p>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ExecutorImpl</a:t>
            </a:r>
            <a:r>
              <a:rPr lang="en-US" altLang="zh-CN" sz="1600" b="0" dirty="0">
                <a:solidFill>
                  <a:srgbClr val="777777"/>
                </a:solidFill>
                <a:effectLst/>
              </a:rPr>
              <a:t>::</a:t>
            </a:r>
            <a:r>
              <a:rPr lang="en-US" altLang="zh-CN" sz="1600" b="1" dirty="0">
                <a:solidFill>
                  <a:srgbClr val="AA3731"/>
                </a:solidFill>
                <a:effectLst/>
              </a:rPr>
              <a:t>Execute</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a:t>
            </a:r>
            <a:r>
              <a:rPr lang="en-US" altLang="zh-CN" sz="1600" b="0" dirty="0" err="1">
                <a:solidFill>
                  <a:srgbClr val="333333"/>
                </a:solidFill>
                <a:effectLst/>
              </a:rPr>
              <a:t>cmders</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Singleton</a:t>
            </a:r>
            <a:r>
              <a:rPr lang="en-US" altLang="zh-CN" sz="1600" b="0" dirty="0">
                <a:solidFill>
                  <a:srgbClr val="777777"/>
                </a:solidFill>
                <a:effectLst/>
              </a:rPr>
              <a:t>&lt;</a:t>
            </a:r>
            <a:r>
              <a:rPr lang="en-US" altLang="zh-CN" sz="1600" b="1" dirty="0" err="1">
                <a:solidFill>
                  <a:srgbClr val="7A3E9D"/>
                </a:solidFill>
                <a:effectLst/>
              </a:rPr>
              <a:t>CmderFactory</a:t>
            </a:r>
            <a:r>
              <a:rPr lang="en-US" altLang="zh-CN" sz="1600" b="0" dirty="0">
                <a:solidFill>
                  <a:srgbClr val="777777"/>
                </a:solidFill>
                <a:effectLst/>
              </a:rPr>
              <a:t>&gt;::</a:t>
            </a:r>
            <a:r>
              <a:rPr lang="en-US" altLang="zh-CN" sz="1600" b="1" dirty="0">
                <a:solidFill>
                  <a:srgbClr val="AA3731"/>
                </a:solidFill>
                <a:effectLst/>
              </a:rPr>
              <a:t>Instance</a:t>
            </a:r>
            <a:r>
              <a:rPr lang="en-US" altLang="zh-CN" sz="1600" b="0" dirty="0">
                <a:solidFill>
                  <a:srgbClr val="777777"/>
                </a:solidFill>
                <a:effectLst/>
              </a:rPr>
              <a:t>().</a:t>
            </a:r>
            <a:r>
              <a:rPr lang="en-US" altLang="zh-CN" sz="1600" b="1" dirty="0" err="1">
                <a:solidFill>
                  <a:srgbClr val="AA3731"/>
                </a:solidFill>
                <a:effectLst/>
              </a:rPr>
              <a:t>GetCmders</a:t>
            </a:r>
            <a:r>
              <a:rPr lang="en-US" altLang="zh-CN" sz="1600" b="0" dirty="0">
                <a:solidFill>
                  <a:srgbClr val="777777"/>
                </a:solidFill>
                <a:effectLst/>
              </a:rPr>
              <a:t>(</a:t>
            </a:r>
            <a:r>
              <a:rPr lang="en-US" altLang="zh-CN" sz="1600" b="0" dirty="0">
                <a:solidFill>
                  <a:srgbClr val="333333"/>
                </a:solidFill>
                <a:effectLst/>
              </a:rPr>
              <a:t>commands</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AA3731"/>
                </a:solidFill>
                <a:effectLst/>
              </a:rPr>
              <a:t>for_each</a:t>
            </a:r>
            <a:r>
              <a:rPr lang="en-US" altLang="zh-CN" sz="1600" b="0" dirty="0">
                <a:solidFill>
                  <a:srgbClr val="777777"/>
                </a:solidFill>
                <a:effectLst/>
              </a:rPr>
              <a:t>(</a:t>
            </a:r>
            <a:r>
              <a:rPr lang="en-US" altLang="zh-CN" sz="1600" b="0" dirty="0" err="1">
                <a:solidFill>
                  <a:srgbClr val="7A3E9D"/>
                </a:solidFill>
                <a:effectLst/>
              </a:rPr>
              <a:t>cmders</a:t>
            </a:r>
            <a:r>
              <a:rPr lang="en-US" altLang="zh-CN" sz="1600" b="0" dirty="0" err="1">
                <a:solidFill>
                  <a:srgbClr val="777777"/>
                </a:solidFill>
                <a:effectLst/>
              </a:rPr>
              <a:t>.</a:t>
            </a:r>
            <a:r>
              <a:rPr lang="en-US" altLang="zh-CN" sz="1600" b="1" dirty="0" err="1">
                <a:solidFill>
                  <a:srgbClr val="AA3731"/>
                </a:solidFill>
                <a:effectLst/>
              </a:rPr>
              <a:t>begin</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cmders</a:t>
            </a:r>
            <a:r>
              <a:rPr lang="en-US" altLang="zh-CN" sz="1600" b="0" dirty="0" err="1">
                <a:solidFill>
                  <a:srgbClr val="777777"/>
                </a:solidFill>
                <a:effectLst/>
              </a:rPr>
              <a:t>.</a:t>
            </a:r>
            <a:r>
              <a:rPr lang="en-US" altLang="zh-CN" sz="1600" b="1" dirty="0" err="1">
                <a:solidFill>
                  <a:srgbClr val="AA3731"/>
                </a:solidFill>
                <a:effectLst/>
              </a:rPr>
              <a:t>end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9C5D27"/>
                </a:solidFill>
                <a:effectLst/>
              </a:rPr>
              <a:t>this</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err="1">
                <a:solidFill>
                  <a:srgbClr val="7A3E9D"/>
                </a:solidFill>
                <a:effectLst/>
              </a:rPr>
              <a:t>Cmder</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cmder</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333333"/>
                </a:solidFill>
                <a:effectLst/>
              </a:rPr>
              <a:t>noexcept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cmder</a:t>
            </a:r>
            <a:r>
              <a:rPr lang="en-US" altLang="zh-CN" sz="1600" b="0" dirty="0">
                <a:solidFill>
                  <a:srgbClr val="777777"/>
                </a:solidFill>
                <a:effectLst/>
              </a:rPr>
              <a:t>(</a:t>
            </a:r>
            <a:r>
              <a:rPr lang="en-US" altLang="zh-CN" sz="1600" b="0" dirty="0" err="1">
                <a:solidFill>
                  <a:srgbClr val="333333"/>
                </a:solidFill>
                <a:effectLst/>
              </a:rPr>
              <a:t>poseHandler</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
        <p:nvSpPr>
          <p:cNvPr id="7" name="圆角矩形 13">
            <a:extLst>
              <a:ext uri="{FF2B5EF4-FFF2-40B4-BE49-F238E27FC236}">
                <a16:creationId xmlns:a16="http://schemas.microsoft.com/office/drawing/2014/main" id="{06EF0870-E409-4BCE-8E81-1E07EABC7865}"/>
              </a:ext>
            </a:extLst>
          </p:cNvPr>
          <p:cNvSpPr/>
          <p:nvPr/>
        </p:nvSpPr>
        <p:spPr bwMode="auto">
          <a:xfrm>
            <a:off x="5612783" y="2743200"/>
            <a:ext cx="2081557" cy="508711"/>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325217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4576BF3-39D6-41AF-AB24-B7C71EC48BAD}"/>
              </a:ext>
            </a:extLst>
          </p:cNvPr>
          <p:cNvSpPr>
            <a:spLocks noGrp="1"/>
          </p:cNvSpPr>
          <p:nvPr>
            <p:ph sz="quarter" idx="10"/>
          </p:nvPr>
        </p:nvSpPr>
        <p:spPr>
          <a:xfrm>
            <a:off x="1019175" y="1930954"/>
            <a:ext cx="10153650" cy="3163560"/>
          </a:xfrm>
        </p:spPr>
        <p:txBody>
          <a:bodyPr/>
          <a:lstStyle/>
          <a:p>
            <a:r>
              <a:rPr lang="zh-CN" altLang="en-US" dirty="0"/>
              <a:t>引入单体类，将</a:t>
            </a:r>
            <a:r>
              <a:rPr lang="en-US" altLang="zh-CN" dirty="0"/>
              <a:t>command</a:t>
            </a:r>
            <a:r>
              <a:rPr lang="zh-CN" altLang="en-US" dirty="0"/>
              <a:t>指令处理逻辑抽取出来，实现了面向接口编程（</a:t>
            </a:r>
            <a:r>
              <a:rPr lang="en-US" altLang="zh-CN" dirty="0"/>
              <a:t>Interface-Oriented Programming</a:t>
            </a:r>
            <a:r>
              <a:rPr lang="zh-CN" altLang="en-US" dirty="0"/>
              <a:t>）。</a:t>
            </a:r>
            <a:endParaRPr lang="en-US" altLang="zh-CN" dirty="0"/>
          </a:p>
          <a:p>
            <a:r>
              <a:rPr lang="zh-CN" altLang="en-US" dirty="0"/>
              <a:t>所有指令的处理都集中在</a:t>
            </a:r>
            <a:r>
              <a:rPr lang="en-US" altLang="zh-CN" dirty="0"/>
              <a:t>command</a:t>
            </a:r>
            <a:r>
              <a:rPr lang="zh-CN" altLang="en-US" dirty="0"/>
              <a:t>层，这种设计不仅简化了代码结构，还提升了代码的可维护性和可扩展性。</a:t>
            </a:r>
          </a:p>
          <a:p>
            <a:r>
              <a:rPr lang="zh-CN" altLang="en-US" dirty="0"/>
              <a:t>利用</a:t>
            </a:r>
            <a:r>
              <a:rPr lang="en-US" altLang="zh-CN" dirty="0"/>
              <a:t>using</a:t>
            </a:r>
            <a:r>
              <a:rPr lang="zh-CN" altLang="en-US" dirty="0"/>
              <a:t>特性，进一步提高了代码的可读性，使得代码更加简洁明了。</a:t>
            </a:r>
          </a:p>
        </p:txBody>
      </p:sp>
    </p:spTree>
    <p:extLst>
      <p:ext uri="{BB962C8B-B14F-4D97-AF65-F5344CB8AC3E}">
        <p14:creationId xmlns:p14="http://schemas.microsoft.com/office/powerpoint/2010/main" val="4094677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实验</a:t>
            </a:r>
            <a:r>
              <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rPr>
              <a:t>3</a:t>
            </a: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回顾</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latin typeface="方正兰亭黑简体" panose="02000000000000000000" pitchFamily="2" charset="-122"/>
                <a:cs typeface="+mn-ea"/>
                <a:sym typeface="Huawei Sans" panose="020C0503030203020204" pitchFamily="34" charset="0"/>
              </a:rPr>
              <a:t>项目实战</a:t>
            </a:r>
            <a:endParaRPr lang="en-US" altLang="zh-CN" sz="2200" dirty="0">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2.1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面向接口编程</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latin typeface="方正兰亭黑简体" panose="02000000000000000000" pitchFamily="2" charset="-122"/>
                <a:cs typeface="+mn-ea"/>
                <a:sym typeface="Huawei Sans" panose="020C0503030203020204" pitchFamily="34" charset="0"/>
              </a:rPr>
              <a:t>2.2 </a:t>
            </a:r>
            <a:r>
              <a:rPr lang="zh-CN" altLang="en-US" sz="2000" dirty="0">
                <a:latin typeface="方正兰亭黑简体" panose="02000000000000000000" pitchFamily="2" charset="-122"/>
                <a:cs typeface="+mn-ea"/>
                <a:sym typeface="Huawei Sans" panose="020C0503030203020204" pitchFamily="34" charset="0"/>
              </a:rPr>
              <a:t>任务编排</a:t>
            </a:r>
            <a:endParaRPr lang="en-US" altLang="zh-CN" sz="2000" dirty="0">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2.3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目录结构设计</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总结</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3102453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F7E2D-DEC2-43A5-8676-BE1C684E3E33}"/>
              </a:ext>
            </a:extLst>
          </p:cNvPr>
          <p:cNvSpPr>
            <a:spLocks noGrp="1"/>
          </p:cNvSpPr>
          <p:nvPr>
            <p:ph type="title"/>
          </p:nvPr>
        </p:nvSpPr>
        <p:spPr/>
        <p:txBody>
          <a:bodyPr/>
          <a:lstStyle/>
          <a:p>
            <a:r>
              <a:rPr lang="zh-CN" altLang="en-US" dirty="0"/>
              <a:t>思考：掉头指令如何实现？</a:t>
            </a:r>
          </a:p>
        </p:txBody>
      </p:sp>
      <p:sp>
        <p:nvSpPr>
          <p:cNvPr id="3" name="文本占位符 2">
            <a:extLst>
              <a:ext uri="{FF2B5EF4-FFF2-40B4-BE49-F238E27FC236}">
                <a16:creationId xmlns:a16="http://schemas.microsoft.com/office/drawing/2014/main" id="{F8C14B24-DEB6-4B0F-9FAB-22C4293D8DA4}"/>
              </a:ext>
            </a:extLst>
          </p:cNvPr>
          <p:cNvSpPr>
            <a:spLocks noGrp="1"/>
          </p:cNvSpPr>
          <p:nvPr>
            <p:ph type="body" sz="quarter" idx="10"/>
          </p:nvPr>
        </p:nvSpPr>
        <p:spPr/>
        <p:txBody>
          <a:bodyPr/>
          <a:lstStyle/>
          <a:p>
            <a:pPr marL="0" indent="0">
              <a:buNone/>
            </a:pPr>
            <a:r>
              <a:rPr lang="en-US" altLang="zh-CN" b="0" i="0" dirty="0">
                <a:solidFill>
                  <a:srgbClr val="111111"/>
                </a:solidFill>
                <a:effectLst/>
                <a:latin typeface="+mn-ea"/>
                <a:ea typeface="+mn-ea"/>
              </a:rPr>
              <a:t>TR</a:t>
            </a:r>
            <a:r>
              <a:rPr lang="zh-CN" altLang="en-US" b="0" i="0" dirty="0">
                <a:solidFill>
                  <a:srgbClr val="111111"/>
                </a:solidFill>
                <a:effectLst/>
                <a:latin typeface="+mn-ea"/>
                <a:ea typeface="+mn-ea"/>
              </a:rPr>
              <a:t>指令实现复杂性：</a:t>
            </a:r>
            <a:endParaRPr lang="en-US" altLang="zh-CN" b="0" i="0" dirty="0">
              <a:solidFill>
                <a:srgbClr val="111111"/>
              </a:solidFill>
              <a:effectLst/>
              <a:latin typeface="+mn-ea"/>
              <a:ea typeface="+mn-ea"/>
            </a:endParaRPr>
          </a:p>
          <a:p>
            <a:r>
              <a:rPr lang="zh-CN" altLang="en-US" b="0" i="0" dirty="0">
                <a:solidFill>
                  <a:srgbClr val="111111"/>
                </a:solidFill>
                <a:effectLst/>
                <a:latin typeface="+mn-ea"/>
                <a:ea typeface="+mn-ea"/>
              </a:rPr>
              <a:t>多步骤操作：</a:t>
            </a:r>
          </a:p>
          <a:p>
            <a:pPr lvl="1"/>
            <a:r>
              <a:rPr lang="zh-CN" altLang="en-US" b="0" i="0" dirty="0">
                <a:solidFill>
                  <a:srgbClr val="111111"/>
                </a:solidFill>
                <a:effectLst/>
                <a:latin typeface="+mn-ea"/>
                <a:ea typeface="+mn-ea"/>
              </a:rPr>
              <a:t>掉头指令需要多个操作完成，如前进、左转等</a:t>
            </a:r>
          </a:p>
          <a:p>
            <a:r>
              <a:rPr lang="zh-CN" altLang="en-US" b="0" i="0" dirty="0">
                <a:solidFill>
                  <a:srgbClr val="111111"/>
                </a:solidFill>
                <a:effectLst/>
                <a:latin typeface="+mn-ea"/>
                <a:ea typeface="+mn-ea"/>
              </a:rPr>
              <a:t>状态依赖：</a:t>
            </a:r>
          </a:p>
          <a:p>
            <a:pPr lvl="1"/>
            <a:r>
              <a:rPr lang="zh-CN" altLang="en-US" b="0" i="0" dirty="0">
                <a:solidFill>
                  <a:srgbClr val="111111"/>
                </a:solidFill>
                <a:effectLst/>
                <a:latin typeface="+mn-ea"/>
                <a:ea typeface="+mn-ea"/>
              </a:rPr>
              <a:t>掉头指令的执行受车速和倒车状态影响，不同状态下操作步骤不同</a:t>
            </a:r>
          </a:p>
          <a:p>
            <a:r>
              <a:rPr lang="zh-CN" altLang="en-US" b="0" i="0" dirty="0">
                <a:solidFill>
                  <a:srgbClr val="111111"/>
                </a:solidFill>
                <a:effectLst/>
                <a:latin typeface="+mn-ea"/>
                <a:ea typeface="+mn-ea"/>
              </a:rPr>
              <a:t>条件分支处理</a:t>
            </a:r>
          </a:p>
          <a:p>
            <a:pPr lvl="1"/>
            <a:r>
              <a:rPr lang="zh-CN" altLang="en-US" b="0" i="0" dirty="0">
                <a:solidFill>
                  <a:srgbClr val="111111"/>
                </a:solidFill>
                <a:effectLst/>
                <a:latin typeface="+mn-ea"/>
                <a:ea typeface="+mn-ea"/>
              </a:rPr>
              <a:t>多步骤操作和状态依赖导致条件分支多，处理复杂</a:t>
            </a:r>
            <a:endParaRPr lang="en-US" altLang="zh-CN" b="0" i="0" dirty="0">
              <a:solidFill>
                <a:srgbClr val="111111"/>
              </a:solidFill>
              <a:effectLst/>
              <a:latin typeface="+mn-ea"/>
              <a:ea typeface="+mn-ea"/>
            </a:endParaRPr>
          </a:p>
        </p:txBody>
      </p:sp>
    </p:spTree>
    <p:extLst>
      <p:ext uri="{BB962C8B-B14F-4D97-AF65-F5344CB8AC3E}">
        <p14:creationId xmlns:p14="http://schemas.microsoft.com/office/powerpoint/2010/main" val="2666185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437F63-0A2A-4BAB-A194-F041B7454F2E}"/>
              </a:ext>
            </a:extLst>
          </p:cNvPr>
          <p:cNvSpPr>
            <a:spLocks noGrp="1"/>
          </p:cNvSpPr>
          <p:nvPr>
            <p:ph type="title"/>
          </p:nvPr>
        </p:nvSpPr>
        <p:spPr/>
        <p:txBody>
          <a:bodyPr/>
          <a:lstStyle/>
          <a:p>
            <a:r>
              <a:rPr lang="zh-CN" altLang="en-US" dirty="0">
                <a:latin typeface="+mn-ea"/>
                <a:ea typeface="+mn-ea"/>
              </a:rPr>
              <a:t>解决方案：任务编排</a:t>
            </a:r>
          </a:p>
        </p:txBody>
      </p:sp>
      <p:sp>
        <p:nvSpPr>
          <p:cNvPr id="3" name="文本占位符 2">
            <a:extLst>
              <a:ext uri="{FF2B5EF4-FFF2-40B4-BE49-F238E27FC236}">
                <a16:creationId xmlns:a16="http://schemas.microsoft.com/office/drawing/2014/main" id="{53A6AD6A-A462-4E18-AE51-D1BDFA33EB56}"/>
              </a:ext>
            </a:extLst>
          </p:cNvPr>
          <p:cNvSpPr>
            <a:spLocks noGrp="1"/>
          </p:cNvSpPr>
          <p:nvPr>
            <p:ph type="body" sz="quarter" idx="10"/>
          </p:nvPr>
        </p:nvSpPr>
        <p:spPr>
          <a:xfrm>
            <a:off x="731838" y="1047750"/>
            <a:ext cx="10728326" cy="5183717"/>
          </a:xfrm>
        </p:spPr>
        <p:txBody>
          <a:bodyPr/>
          <a:lstStyle/>
          <a:p>
            <a:pPr marL="447441" indent="-342900"/>
            <a:r>
              <a:rPr lang="zh-CN" altLang="en-US" sz="1800" b="1" i="0" dirty="0">
                <a:solidFill>
                  <a:srgbClr val="111111"/>
                </a:solidFill>
                <a:effectLst/>
                <a:latin typeface="+mn-ea"/>
                <a:ea typeface="+mn-ea"/>
              </a:rPr>
              <a:t>原子操作的组合</a:t>
            </a:r>
            <a:r>
              <a:rPr lang="zh-CN" altLang="en-US" sz="1800" b="0" i="0" dirty="0">
                <a:solidFill>
                  <a:srgbClr val="111111"/>
                </a:solidFill>
                <a:effectLst/>
                <a:latin typeface="+mn-ea"/>
                <a:ea typeface="+mn-ea"/>
              </a:rPr>
              <a:t>：掉头指令由多个操作组成。在执行过程中，这些操作按照预定义的顺序依次执行，完成复杂的业务任务</a:t>
            </a:r>
          </a:p>
          <a:p>
            <a:pPr marL="447441" indent="-342900"/>
            <a:r>
              <a:rPr lang="zh-CN" altLang="en-US" sz="1800" b="1" i="0" dirty="0">
                <a:solidFill>
                  <a:srgbClr val="111111"/>
                </a:solidFill>
                <a:effectLst/>
                <a:latin typeface="+mn-ea"/>
                <a:ea typeface="+mn-ea"/>
              </a:rPr>
              <a:t>失败</a:t>
            </a:r>
            <a:r>
              <a:rPr lang="zh-CN" altLang="en-US" sz="1800" b="1" i="0">
                <a:solidFill>
                  <a:srgbClr val="111111"/>
                </a:solidFill>
                <a:effectLst/>
                <a:latin typeface="+mn-ea"/>
                <a:ea typeface="+mn-ea"/>
              </a:rPr>
              <a:t>处理</a:t>
            </a:r>
            <a:r>
              <a:rPr lang="zh-CN" altLang="en-US" sz="1800" b="0" i="0">
                <a:solidFill>
                  <a:srgbClr val="111111"/>
                </a:solidFill>
                <a:effectLst/>
                <a:latin typeface="+mn-ea"/>
                <a:ea typeface="+mn-ea"/>
              </a:rPr>
              <a:t>：</a:t>
            </a:r>
            <a:r>
              <a:rPr lang="zh-CN" altLang="en-US" sz="1800">
                <a:solidFill>
                  <a:srgbClr val="111111"/>
                </a:solidFill>
                <a:latin typeface="+mn-ea"/>
                <a:ea typeface="+mn-ea"/>
              </a:rPr>
              <a:t>企业软件开发</a:t>
            </a:r>
            <a:r>
              <a:rPr lang="zh-CN" altLang="en-US" sz="1800" b="0" i="0">
                <a:solidFill>
                  <a:srgbClr val="111111"/>
                </a:solidFill>
                <a:effectLst/>
                <a:latin typeface="+mn-ea"/>
                <a:ea typeface="+mn-ea"/>
              </a:rPr>
              <a:t>中</a:t>
            </a:r>
            <a:r>
              <a:rPr lang="zh-CN" altLang="en-US" sz="1800" b="0" i="0" dirty="0">
                <a:solidFill>
                  <a:srgbClr val="111111"/>
                </a:solidFill>
                <a:effectLst/>
                <a:latin typeface="+mn-ea"/>
                <a:ea typeface="+mn-ea"/>
              </a:rPr>
              <a:t>，可能会有某些操作失败。</a:t>
            </a:r>
            <a:r>
              <a:rPr lang="zh-CN" altLang="en-US" sz="1800" dirty="0">
                <a:solidFill>
                  <a:srgbClr val="111111"/>
                </a:solidFill>
                <a:latin typeface="+mn-ea"/>
                <a:ea typeface="+mn-ea"/>
              </a:rPr>
              <a:t>为</a:t>
            </a:r>
            <a:r>
              <a:rPr lang="zh-CN" altLang="en-US" sz="1800" b="0" i="0" dirty="0">
                <a:solidFill>
                  <a:srgbClr val="111111"/>
                </a:solidFill>
                <a:effectLst/>
                <a:latin typeface="+mn-ea"/>
                <a:ea typeface="+mn-ea"/>
              </a:rPr>
              <a:t>确保系统能够有效地处理这些失败情况，通过重试、回滚或补偿机制，保证业务流程的完整性和一致性</a:t>
            </a:r>
            <a:endParaRPr lang="en-US" altLang="zh-CN" sz="1800" b="0" i="0" dirty="0">
              <a:solidFill>
                <a:srgbClr val="111111"/>
              </a:solidFill>
              <a:effectLst/>
              <a:latin typeface="+mn-ea"/>
              <a:ea typeface="+mn-ea"/>
            </a:endParaRPr>
          </a:p>
          <a:p>
            <a:pPr marL="447441" indent="-342900"/>
            <a:r>
              <a:rPr lang="zh-CN" altLang="en-US" sz="1800" b="1" dirty="0">
                <a:solidFill>
                  <a:srgbClr val="111111"/>
                </a:solidFill>
                <a:latin typeface="+mn-ea"/>
                <a:ea typeface="+mn-ea"/>
              </a:rPr>
              <a:t>实现步骤：</a:t>
            </a:r>
            <a:endParaRPr lang="en-US" altLang="zh-CN" sz="1800" b="1" dirty="0">
              <a:solidFill>
                <a:srgbClr val="111111"/>
              </a:solidFill>
              <a:latin typeface="+mn-ea"/>
              <a:ea typeface="+mn-ea"/>
            </a:endParaRPr>
          </a:p>
          <a:p>
            <a:pPr lvl="1"/>
            <a:r>
              <a:rPr lang="zh-CN" altLang="en-US" sz="1600" b="1" i="0" dirty="0">
                <a:solidFill>
                  <a:srgbClr val="111111"/>
                </a:solidFill>
                <a:effectLst/>
                <a:latin typeface="+mn-ea"/>
                <a:ea typeface="+mn-ea"/>
              </a:rPr>
              <a:t>原子指令抽象</a:t>
            </a:r>
          </a:p>
          <a:p>
            <a:pPr lvl="2">
              <a:buFont typeface="Arial" panose="020B0604020202020204" pitchFamily="34" charset="0"/>
              <a:buChar char="•"/>
            </a:pPr>
            <a:r>
              <a:rPr lang="zh-CN" altLang="en-US" sz="1400" b="1" i="0" dirty="0">
                <a:solidFill>
                  <a:srgbClr val="111111"/>
                </a:solidFill>
                <a:effectLst/>
                <a:latin typeface="+mn-ea"/>
                <a:ea typeface="+mn-ea"/>
              </a:rPr>
              <a:t>定义原子指令</a:t>
            </a:r>
            <a:r>
              <a:rPr lang="zh-CN" altLang="en-US" sz="1400" b="0" i="0" dirty="0">
                <a:solidFill>
                  <a:srgbClr val="111111"/>
                </a:solidFill>
                <a:effectLst/>
                <a:latin typeface="+mn-ea"/>
                <a:ea typeface="+mn-ea"/>
              </a:rPr>
              <a:t>：明确每个原子操作的输入、输出和执行逻辑。例如，左转</a:t>
            </a:r>
            <a:r>
              <a:rPr lang="en-US" altLang="zh-CN" sz="1400" b="0" i="0" dirty="0">
                <a:solidFill>
                  <a:srgbClr val="111111"/>
                </a:solidFill>
                <a:effectLst/>
                <a:latin typeface="+mn-ea"/>
                <a:ea typeface="+mn-ea"/>
              </a:rPr>
              <a:t>90</a:t>
            </a:r>
            <a:r>
              <a:rPr lang="zh-CN" altLang="en-US" sz="1400" b="0" i="0" dirty="0">
                <a:solidFill>
                  <a:srgbClr val="111111"/>
                </a:solidFill>
                <a:effectLst/>
                <a:latin typeface="+mn-ea"/>
                <a:ea typeface="+mn-ea"/>
              </a:rPr>
              <a:t>度、向前进</a:t>
            </a:r>
            <a:r>
              <a:rPr lang="en-US" altLang="zh-CN" sz="1400" b="0" i="0" dirty="0">
                <a:solidFill>
                  <a:srgbClr val="111111"/>
                </a:solidFill>
                <a:effectLst/>
                <a:latin typeface="+mn-ea"/>
                <a:ea typeface="+mn-ea"/>
              </a:rPr>
              <a:t>1</a:t>
            </a:r>
            <a:r>
              <a:rPr lang="zh-CN" altLang="en-US" sz="1400" b="0" i="0" dirty="0">
                <a:solidFill>
                  <a:srgbClr val="111111"/>
                </a:solidFill>
                <a:effectLst/>
                <a:latin typeface="+mn-ea"/>
                <a:ea typeface="+mn-ea"/>
              </a:rPr>
              <a:t>格等</a:t>
            </a:r>
          </a:p>
          <a:p>
            <a:pPr lvl="2">
              <a:buFont typeface="Arial" panose="020B0604020202020204" pitchFamily="34" charset="0"/>
              <a:buChar char="•"/>
            </a:pPr>
            <a:r>
              <a:rPr lang="zh-CN" altLang="en-US" sz="1400" b="1" i="0" dirty="0">
                <a:solidFill>
                  <a:srgbClr val="111111"/>
                </a:solidFill>
                <a:effectLst/>
                <a:latin typeface="+mn-ea"/>
                <a:ea typeface="+mn-ea"/>
              </a:rPr>
              <a:t>抽象接口</a:t>
            </a:r>
            <a:r>
              <a:rPr lang="zh-CN" altLang="en-US" sz="1400" b="0" i="0" dirty="0">
                <a:solidFill>
                  <a:srgbClr val="111111"/>
                </a:solidFill>
                <a:effectLst/>
                <a:latin typeface="+mn-ea"/>
                <a:ea typeface="+mn-ea"/>
              </a:rPr>
              <a:t>：为每个原子指令定义统一的接口，使得不同的原子指令可以通过相同的方式调用</a:t>
            </a:r>
          </a:p>
          <a:p>
            <a:pPr lvl="1"/>
            <a:r>
              <a:rPr lang="en-US" altLang="zh-CN" sz="1600" b="1" i="0" dirty="0">
                <a:solidFill>
                  <a:srgbClr val="111111"/>
                </a:solidFill>
                <a:effectLst/>
                <a:latin typeface="+mn-ea"/>
                <a:ea typeface="+mn-ea"/>
              </a:rPr>
              <a:t>Command</a:t>
            </a:r>
            <a:r>
              <a:rPr lang="zh-CN" altLang="en-US" sz="1600" b="1" i="0" dirty="0">
                <a:solidFill>
                  <a:srgbClr val="111111"/>
                </a:solidFill>
                <a:effectLst/>
                <a:latin typeface="+mn-ea"/>
                <a:ea typeface="+mn-ea"/>
              </a:rPr>
              <a:t>指令编排：</a:t>
            </a:r>
            <a:r>
              <a:rPr lang="zh-CN" altLang="en-US" sz="1600" b="0" i="0" dirty="0">
                <a:solidFill>
                  <a:srgbClr val="111111"/>
                </a:solidFill>
                <a:effectLst/>
                <a:latin typeface="+mn-ea"/>
                <a:ea typeface="+mn-ea"/>
              </a:rPr>
              <a:t>将多个原子指令按照业务需求进行组合，形成一个完整的任务。例如，</a:t>
            </a:r>
            <a:r>
              <a:rPr lang="en-US" altLang="zh-CN" sz="1600" b="0" i="0" dirty="0">
                <a:solidFill>
                  <a:srgbClr val="111111"/>
                </a:solidFill>
                <a:effectLst/>
                <a:latin typeface="+mn-ea"/>
                <a:ea typeface="+mn-ea"/>
              </a:rPr>
              <a:t>TR</a:t>
            </a:r>
            <a:r>
              <a:rPr lang="zh-CN" altLang="en-US" sz="1600" b="0" i="0" dirty="0">
                <a:solidFill>
                  <a:srgbClr val="111111"/>
                </a:solidFill>
                <a:effectLst/>
                <a:latin typeface="+mn-ea"/>
                <a:ea typeface="+mn-ea"/>
              </a:rPr>
              <a:t>指令在加速状态下的顺序是：向前进</a:t>
            </a:r>
            <a:r>
              <a:rPr lang="en-US" altLang="zh-CN" sz="1600" b="0" i="0" dirty="0">
                <a:solidFill>
                  <a:srgbClr val="111111"/>
                </a:solidFill>
                <a:effectLst/>
                <a:latin typeface="+mn-ea"/>
                <a:ea typeface="+mn-ea"/>
              </a:rPr>
              <a:t>1</a:t>
            </a:r>
            <a:r>
              <a:rPr lang="zh-CN" altLang="en-US" sz="1600" b="0" i="0" dirty="0">
                <a:solidFill>
                  <a:srgbClr val="111111"/>
                </a:solidFill>
                <a:effectLst/>
                <a:latin typeface="+mn-ea"/>
                <a:ea typeface="+mn-ea"/>
              </a:rPr>
              <a:t>格</a:t>
            </a:r>
            <a:r>
              <a:rPr lang="en-US" altLang="zh-CN" sz="1600" b="0" i="0" dirty="0">
                <a:solidFill>
                  <a:srgbClr val="111111"/>
                </a:solidFill>
                <a:effectLst/>
                <a:latin typeface="+mn-ea"/>
                <a:ea typeface="+mn-ea"/>
              </a:rPr>
              <a:t>-&gt;</a:t>
            </a:r>
            <a:r>
              <a:rPr lang="zh-CN" altLang="en-US" sz="1600" b="0" i="0" dirty="0">
                <a:solidFill>
                  <a:srgbClr val="111111"/>
                </a:solidFill>
                <a:effectLst/>
                <a:latin typeface="+mn-ea"/>
                <a:ea typeface="+mn-ea"/>
              </a:rPr>
              <a:t>左转</a:t>
            </a:r>
            <a:r>
              <a:rPr lang="en-US" altLang="zh-CN" sz="1600" b="0" i="0" dirty="0">
                <a:solidFill>
                  <a:srgbClr val="111111"/>
                </a:solidFill>
                <a:effectLst/>
                <a:latin typeface="+mn-ea"/>
                <a:ea typeface="+mn-ea"/>
              </a:rPr>
              <a:t>90</a:t>
            </a:r>
            <a:r>
              <a:rPr lang="zh-CN" altLang="en-US" sz="1600" b="0" i="0" dirty="0">
                <a:solidFill>
                  <a:srgbClr val="111111"/>
                </a:solidFill>
                <a:effectLst/>
                <a:latin typeface="+mn-ea"/>
                <a:ea typeface="+mn-ea"/>
              </a:rPr>
              <a:t>度</a:t>
            </a:r>
            <a:r>
              <a:rPr lang="en-US" altLang="zh-CN" sz="1600" b="0" i="0" dirty="0">
                <a:solidFill>
                  <a:srgbClr val="111111"/>
                </a:solidFill>
                <a:effectLst/>
                <a:latin typeface="+mn-ea"/>
                <a:ea typeface="+mn-ea"/>
              </a:rPr>
              <a:t>-&gt;</a:t>
            </a:r>
            <a:r>
              <a:rPr lang="zh-CN" altLang="en-US" sz="1600" b="0" i="0" dirty="0">
                <a:solidFill>
                  <a:srgbClr val="111111"/>
                </a:solidFill>
                <a:effectLst/>
                <a:latin typeface="+mn-ea"/>
                <a:ea typeface="+mn-ea"/>
              </a:rPr>
              <a:t>向前进</a:t>
            </a:r>
            <a:r>
              <a:rPr lang="en-US" altLang="zh-CN" sz="1600" b="0" i="0" dirty="0">
                <a:solidFill>
                  <a:srgbClr val="111111"/>
                </a:solidFill>
                <a:effectLst/>
                <a:latin typeface="+mn-ea"/>
                <a:ea typeface="+mn-ea"/>
              </a:rPr>
              <a:t>1</a:t>
            </a:r>
            <a:r>
              <a:rPr lang="zh-CN" altLang="en-US" sz="1600" b="0" i="0" dirty="0">
                <a:solidFill>
                  <a:srgbClr val="111111"/>
                </a:solidFill>
                <a:effectLst/>
                <a:latin typeface="+mn-ea"/>
                <a:ea typeface="+mn-ea"/>
              </a:rPr>
              <a:t>格</a:t>
            </a:r>
            <a:r>
              <a:rPr lang="en-US" altLang="zh-CN" sz="1600" b="0" i="0" dirty="0">
                <a:solidFill>
                  <a:srgbClr val="111111"/>
                </a:solidFill>
                <a:effectLst/>
                <a:latin typeface="+mn-ea"/>
                <a:ea typeface="+mn-ea"/>
              </a:rPr>
              <a:t>-&gt;</a:t>
            </a:r>
            <a:r>
              <a:rPr lang="zh-CN" altLang="en-US" sz="1600" b="0" i="0" dirty="0">
                <a:solidFill>
                  <a:srgbClr val="111111"/>
                </a:solidFill>
                <a:effectLst/>
                <a:latin typeface="+mn-ea"/>
                <a:ea typeface="+mn-ea"/>
              </a:rPr>
              <a:t>左转</a:t>
            </a:r>
            <a:r>
              <a:rPr lang="en-US" altLang="zh-CN" sz="1600" b="0" i="0" dirty="0">
                <a:solidFill>
                  <a:srgbClr val="111111"/>
                </a:solidFill>
                <a:effectLst/>
                <a:latin typeface="+mn-ea"/>
                <a:ea typeface="+mn-ea"/>
              </a:rPr>
              <a:t>90</a:t>
            </a:r>
            <a:r>
              <a:rPr lang="zh-CN" altLang="en-US" sz="1600" b="0" i="0" dirty="0">
                <a:solidFill>
                  <a:srgbClr val="111111"/>
                </a:solidFill>
                <a:effectLst/>
                <a:latin typeface="+mn-ea"/>
                <a:ea typeface="+mn-ea"/>
              </a:rPr>
              <a:t>度</a:t>
            </a:r>
            <a:endParaRPr lang="en-US" altLang="zh-CN" sz="1600" b="0" i="0" dirty="0">
              <a:solidFill>
                <a:srgbClr val="111111"/>
              </a:solidFill>
              <a:effectLst/>
              <a:latin typeface="+mn-ea"/>
              <a:ea typeface="+mn-ea"/>
            </a:endParaRPr>
          </a:p>
          <a:p>
            <a:pPr lvl="1"/>
            <a:r>
              <a:rPr lang="zh-CN" altLang="en-US" sz="1600" b="1" dirty="0">
                <a:solidFill>
                  <a:srgbClr val="111111"/>
                </a:solidFill>
                <a:latin typeface="+mn-ea"/>
                <a:ea typeface="+mn-ea"/>
              </a:rPr>
              <a:t>原子指令批量操作调用：</a:t>
            </a:r>
            <a:r>
              <a:rPr lang="zh-CN" altLang="en-US" sz="1600" b="0" i="0" dirty="0">
                <a:solidFill>
                  <a:srgbClr val="111111"/>
                </a:solidFill>
                <a:effectLst/>
                <a:latin typeface="+mn-ea"/>
                <a:ea typeface="+mn-ea"/>
              </a:rPr>
              <a:t>高效地执行编排好的原子指令列表，将编排好的原子指令列表传递给执行器，执行器按顺序调用每个原子指令</a:t>
            </a:r>
          </a:p>
          <a:p>
            <a:pPr marL="447441" indent="-342900"/>
            <a:endParaRPr lang="zh-CN" altLang="en-US" sz="1800" b="1" dirty="0">
              <a:solidFill>
                <a:srgbClr val="111111"/>
              </a:solidFill>
              <a:latin typeface="+mn-ea"/>
              <a:ea typeface="+mn-ea"/>
            </a:endParaRPr>
          </a:p>
          <a:p>
            <a:endParaRPr lang="zh-CN" altLang="en-US" dirty="0">
              <a:latin typeface="+mn-ea"/>
              <a:ea typeface="+mn-ea"/>
            </a:endParaRPr>
          </a:p>
        </p:txBody>
      </p:sp>
    </p:spTree>
    <p:extLst>
      <p:ext uri="{BB962C8B-B14F-4D97-AF65-F5344CB8AC3E}">
        <p14:creationId xmlns:p14="http://schemas.microsoft.com/office/powerpoint/2010/main" val="407912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原子指令抽象：识别</a:t>
            </a:r>
            <a:r>
              <a:rPr lang="en-US" altLang="zh-CN" dirty="0"/>
              <a:t>8</a:t>
            </a:r>
            <a:r>
              <a:rPr lang="zh-CN" altLang="en-US" dirty="0"/>
              <a:t>种基本操作</a:t>
            </a:r>
          </a:p>
        </p:txBody>
      </p:sp>
      <p:graphicFrame>
        <p:nvGraphicFramePr>
          <p:cNvPr id="4" name="表格 5">
            <a:extLst>
              <a:ext uri="{FF2B5EF4-FFF2-40B4-BE49-F238E27FC236}">
                <a16:creationId xmlns:a16="http://schemas.microsoft.com/office/drawing/2014/main" id="{00784AE9-3D27-4110-95DC-1CCE926E6AB9}"/>
              </a:ext>
            </a:extLst>
          </p:cNvPr>
          <p:cNvGraphicFramePr>
            <a:graphicFrameLocks noGrp="1"/>
          </p:cNvGraphicFramePr>
          <p:nvPr>
            <p:extLst>
              <p:ext uri="{D42A27DB-BD31-4B8C-83A1-F6EECF244321}">
                <p14:modId xmlns:p14="http://schemas.microsoft.com/office/powerpoint/2010/main" val="3748080740"/>
              </p:ext>
            </p:extLst>
          </p:nvPr>
        </p:nvGraphicFramePr>
        <p:xfrm>
          <a:off x="508128" y="1160088"/>
          <a:ext cx="11277483" cy="4285626"/>
        </p:xfrm>
        <a:graphic>
          <a:graphicData uri="http://schemas.openxmlformats.org/drawingml/2006/table">
            <a:tbl>
              <a:tblPr firstRow="1" bandRow="1">
                <a:tableStyleId>{5C22544A-7EE6-4342-B048-85BDC9FD1C3A}</a:tableStyleId>
              </a:tblPr>
              <a:tblGrid>
                <a:gridCol w="1049739">
                  <a:extLst>
                    <a:ext uri="{9D8B030D-6E8A-4147-A177-3AD203B41FA5}">
                      <a16:colId xmlns:a16="http://schemas.microsoft.com/office/drawing/2014/main" val="878355373"/>
                    </a:ext>
                  </a:extLst>
                </a:gridCol>
                <a:gridCol w="1117600">
                  <a:extLst>
                    <a:ext uri="{9D8B030D-6E8A-4147-A177-3AD203B41FA5}">
                      <a16:colId xmlns:a16="http://schemas.microsoft.com/office/drawing/2014/main" val="486997657"/>
                    </a:ext>
                  </a:extLst>
                </a:gridCol>
                <a:gridCol w="1749777">
                  <a:extLst>
                    <a:ext uri="{9D8B030D-6E8A-4147-A177-3AD203B41FA5}">
                      <a16:colId xmlns:a16="http://schemas.microsoft.com/office/drawing/2014/main" val="761900433"/>
                    </a:ext>
                  </a:extLst>
                </a:gridCol>
                <a:gridCol w="2167467">
                  <a:extLst>
                    <a:ext uri="{9D8B030D-6E8A-4147-A177-3AD203B41FA5}">
                      <a16:colId xmlns:a16="http://schemas.microsoft.com/office/drawing/2014/main" val="1219348066"/>
                    </a:ext>
                  </a:extLst>
                </a:gridCol>
                <a:gridCol w="2156178">
                  <a:extLst>
                    <a:ext uri="{9D8B030D-6E8A-4147-A177-3AD203B41FA5}">
                      <a16:colId xmlns:a16="http://schemas.microsoft.com/office/drawing/2014/main" val="2750412149"/>
                    </a:ext>
                  </a:extLst>
                </a:gridCol>
                <a:gridCol w="1512711">
                  <a:extLst>
                    <a:ext uri="{9D8B030D-6E8A-4147-A177-3AD203B41FA5}">
                      <a16:colId xmlns:a16="http://schemas.microsoft.com/office/drawing/2014/main" val="2687982129"/>
                    </a:ext>
                  </a:extLst>
                </a:gridCol>
                <a:gridCol w="1524011">
                  <a:extLst>
                    <a:ext uri="{9D8B030D-6E8A-4147-A177-3AD203B41FA5}">
                      <a16:colId xmlns:a16="http://schemas.microsoft.com/office/drawing/2014/main" val="4115430178"/>
                    </a:ext>
                  </a:extLst>
                </a:gridCol>
              </a:tblGrid>
              <a:tr h="747218">
                <a:tc>
                  <a:txBody>
                    <a:bodyPr/>
                    <a:lstStyle/>
                    <a:p>
                      <a:pPr marL="0" algn="l" defTabSz="913765" rtl="0" eaLnBrk="1" latinLnBrk="0" hangingPunct="1">
                        <a:lnSpc>
                          <a:spcPct val="150000"/>
                        </a:lnSpc>
                      </a:pPr>
                      <a:r>
                        <a:rPr lang="en-US" altLang="zh-CN" sz="2400" b="1" kern="1200" dirty="0">
                          <a:solidFill>
                            <a:schemeClr val="tx1"/>
                          </a:solidFill>
                          <a:latin typeface="方正兰亭黑简体" panose="02000000000000000000" pitchFamily="2" charset="-122"/>
                          <a:ea typeface="方正兰亭黑简体" panose="02000000000000000000" pitchFamily="2" charset="-122"/>
                          <a:cs typeface="+mn-cs"/>
                        </a:rPr>
                        <a:t>  </a:t>
                      </a:r>
                      <a:endParaRPr lang="zh-CN" altLang="en-US" sz="2400" b="1"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3765" rtl="0" eaLnBrk="1" latinLnBrk="0" hangingPunct="1">
                        <a:lnSpc>
                          <a:spcPct val="150000"/>
                        </a:lnSpc>
                      </a:pPr>
                      <a:r>
                        <a:rPr lang="en-US" altLang="zh-CN" sz="2400" b="1" kern="1200" dirty="0">
                          <a:solidFill>
                            <a:schemeClr val="tx1"/>
                          </a:solidFill>
                          <a:latin typeface="方正兰亭黑简体" panose="02000000000000000000" pitchFamily="2" charset="-122"/>
                          <a:ea typeface="方正兰亭黑简体" panose="02000000000000000000" pitchFamily="2" charset="-122"/>
                          <a:cs typeface="+mn-cs"/>
                        </a:rPr>
                        <a:t>M</a:t>
                      </a:r>
                      <a:endParaRPr lang="zh-CN" altLang="en-US" sz="2400" b="1"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3765" rtl="0" eaLnBrk="1" latinLnBrk="0" hangingPunct="1">
                        <a:lnSpc>
                          <a:spcPct val="150000"/>
                        </a:lnSpc>
                      </a:pPr>
                      <a:r>
                        <a:rPr lang="en-US" altLang="zh-CN" sz="2400" b="1" kern="1200" dirty="0">
                          <a:solidFill>
                            <a:schemeClr val="tx1"/>
                          </a:solidFill>
                          <a:latin typeface="方正兰亭黑简体" panose="02000000000000000000" pitchFamily="2" charset="-122"/>
                          <a:ea typeface="方正兰亭黑简体" panose="02000000000000000000" pitchFamily="2" charset="-122"/>
                          <a:cs typeface="+mn-cs"/>
                        </a:rPr>
                        <a:t>L</a:t>
                      </a:r>
                      <a:endParaRPr lang="zh-CN" altLang="en-US" sz="2400" b="1"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3765" rtl="0" eaLnBrk="1" latinLnBrk="0" hangingPunct="1">
                        <a:lnSpc>
                          <a:spcPct val="150000"/>
                        </a:lnSpc>
                      </a:pPr>
                      <a:r>
                        <a:rPr lang="en-US" altLang="zh-CN" sz="2400" b="1" kern="1200" dirty="0">
                          <a:solidFill>
                            <a:schemeClr val="tx1"/>
                          </a:solidFill>
                          <a:latin typeface="方正兰亭黑简体" panose="02000000000000000000" pitchFamily="2" charset="-122"/>
                          <a:ea typeface="方正兰亭黑简体" panose="02000000000000000000" pitchFamily="2" charset="-122"/>
                          <a:cs typeface="+mn-cs"/>
                        </a:rPr>
                        <a:t>R</a:t>
                      </a:r>
                      <a:endParaRPr lang="zh-CN" altLang="en-US" sz="2400" b="1"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3765" rtl="0" eaLnBrk="1" latinLnBrk="0" hangingPunct="1">
                        <a:lnSpc>
                          <a:spcPct val="150000"/>
                        </a:lnSpc>
                      </a:pPr>
                      <a:r>
                        <a:rPr lang="en-US" altLang="zh-CN" sz="2400" b="1" kern="1200" dirty="0">
                          <a:solidFill>
                            <a:schemeClr val="tx1"/>
                          </a:solidFill>
                          <a:latin typeface="方正兰亭黑简体" panose="02000000000000000000" pitchFamily="2" charset="-122"/>
                          <a:ea typeface="方正兰亭黑简体" panose="02000000000000000000" pitchFamily="2" charset="-122"/>
                          <a:cs typeface="+mn-cs"/>
                        </a:rPr>
                        <a:t>TR</a:t>
                      </a:r>
                      <a:endParaRPr lang="zh-CN" altLang="en-US" sz="2400" b="1"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3765" rtl="0" eaLnBrk="1" latinLnBrk="0" hangingPunct="1">
                        <a:lnSpc>
                          <a:spcPct val="150000"/>
                        </a:lnSpc>
                      </a:pPr>
                      <a:r>
                        <a:rPr lang="en-US" altLang="zh-CN" sz="2400" b="1" kern="1200" dirty="0">
                          <a:solidFill>
                            <a:schemeClr val="tx1"/>
                          </a:solidFill>
                          <a:latin typeface="方正兰亭黑简体" panose="02000000000000000000" pitchFamily="2" charset="-122"/>
                          <a:ea typeface="方正兰亭黑简体" panose="02000000000000000000" pitchFamily="2" charset="-122"/>
                          <a:cs typeface="+mn-cs"/>
                        </a:rPr>
                        <a:t>B</a:t>
                      </a:r>
                      <a:endParaRPr lang="zh-CN" altLang="en-US" sz="2400" b="1"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3765" rtl="0" eaLnBrk="1" latinLnBrk="0" hangingPunct="1">
                        <a:lnSpc>
                          <a:spcPct val="150000"/>
                        </a:lnSpc>
                      </a:pPr>
                      <a:r>
                        <a:rPr lang="en-US" altLang="zh-CN" sz="2400" b="1" kern="1200" dirty="0">
                          <a:solidFill>
                            <a:schemeClr val="tx1"/>
                          </a:solidFill>
                          <a:latin typeface="方正兰亭黑简体" panose="02000000000000000000" pitchFamily="2" charset="-122"/>
                          <a:ea typeface="方正兰亭黑简体" panose="02000000000000000000" pitchFamily="2" charset="-122"/>
                          <a:cs typeface="+mn-cs"/>
                        </a:rPr>
                        <a:t>F</a:t>
                      </a:r>
                      <a:endParaRPr lang="zh-CN" altLang="en-US" sz="2400" b="1"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368795365"/>
                  </a:ext>
                </a:extLst>
              </a:tr>
              <a:tr h="497227">
                <a:tc>
                  <a:txBody>
                    <a:bodyPr/>
                    <a:lstStyle/>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正常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前进一格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左转</a:t>
                      </a:r>
                      <a:r>
                        <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rPr>
                        <a:t>90</a:t>
                      </a: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右转</a:t>
                      </a:r>
                      <a:r>
                        <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rPr>
                        <a:t>90</a:t>
                      </a: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左转</a:t>
                      </a:r>
                      <a:r>
                        <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rPr>
                        <a:t>90</a:t>
                      </a: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度、前进一格、</a:t>
                      </a:r>
                      <a:endPar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endParaRPr>
                    </a:p>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左转</a:t>
                      </a:r>
                      <a:r>
                        <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rPr>
                        <a:t>90</a:t>
                      </a: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设置倒车状态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设置加速状态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972596"/>
                  </a:ext>
                </a:extLst>
              </a:tr>
              <a:tr h="463103">
                <a:tc>
                  <a:txBody>
                    <a:bodyPr/>
                    <a:lstStyle/>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倒车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后退一格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3765" rtl="0" eaLnBrk="1" fontAlgn="auto" latinLnBrk="0" hangingPunct="1">
                        <a:lnSpc>
                          <a:spcPct val="150000"/>
                        </a:lnSpc>
                        <a:spcBef>
                          <a:spcPts val="0"/>
                        </a:spcBef>
                        <a:spcAft>
                          <a:spcPts val="0"/>
                        </a:spcAft>
                        <a:buClrTx/>
                        <a:buSzTx/>
                        <a:buFontTx/>
                        <a:buNone/>
                        <a:tabLst/>
                        <a:defRPr/>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右转</a:t>
                      </a:r>
                      <a:r>
                        <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rPr>
                        <a:t>90</a:t>
                      </a: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度（反左转</a:t>
                      </a:r>
                      <a:r>
                        <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rPr>
                        <a:t>90</a:t>
                      </a: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3765" rtl="0" eaLnBrk="1" fontAlgn="auto" latinLnBrk="0" hangingPunct="1">
                        <a:lnSpc>
                          <a:spcPct val="150000"/>
                        </a:lnSpc>
                        <a:spcBef>
                          <a:spcPts val="0"/>
                        </a:spcBef>
                        <a:spcAft>
                          <a:spcPts val="0"/>
                        </a:spcAft>
                        <a:buClrTx/>
                        <a:buSzTx/>
                        <a:buFontTx/>
                        <a:buNone/>
                        <a:tabLst/>
                        <a:defRPr/>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左转</a:t>
                      </a:r>
                      <a:r>
                        <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rPr>
                        <a:t>90</a:t>
                      </a: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度（反右转</a:t>
                      </a:r>
                      <a:r>
                        <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rPr>
                        <a:t>90</a:t>
                      </a: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endPar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endPar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endPar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6529747"/>
                  </a:ext>
                </a:extLst>
              </a:tr>
              <a:tr h="812542">
                <a:tc>
                  <a:txBody>
                    <a:bodyPr/>
                    <a:lstStyle/>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加速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前进一格、</a:t>
                      </a:r>
                      <a:endPar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endParaRPr>
                    </a:p>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前进一格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前进一格、</a:t>
                      </a:r>
                      <a:endPar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endParaRPr>
                    </a:p>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左转</a:t>
                      </a:r>
                      <a:r>
                        <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rPr>
                        <a:t>90</a:t>
                      </a: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前进一格，右转</a:t>
                      </a:r>
                      <a:r>
                        <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rPr>
                        <a:t>90</a:t>
                      </a: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前进一格、左转</a:t>
                      </a:r>
                      <a:r>
                        <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rPr>
                        <a:t>90</a:t>
                      </a: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度、</a:t>
                      </a:r>
                      <a:endPar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endParaRPr>
                    </a:p>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前进一格、左转</a:t>
                      </a:r>
                      <a:r>
                        <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rPr>
                        <a:t>90</a:t>
                      </a: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endPar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endPar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6021860"/>
                  </a:ext>
                </a:extLst>
              </a:tr>
              <a:tr h="463103">
                <a:tc>
                  <a:txBody>
                    <a:bodyPr/>
                    <a:lstStyle/>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加速倒车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后退一格、</a:t>
                      </a:r>
                      <a:endPar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endParaRPr>
                    </a:p>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后退一格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后退一格、</a:t>
                      </a:r>
                      <a:endPar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endParaRPr>
                    </a:p>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右转</a:t>
                      </a:r>
                      <a:r>
                        <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rPr>
                        <a:t>90</a:t>
                      </a: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度（反左转</a:t>
                      </a:r>
                      <a:r>
                        <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rPr>
                        <a:t>90</a:t>
                      </a: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后退一格、</a:t>
                      </a:r>
                      <a:endPar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endParaRPr>
                    </a:p>
                    <a:p>
                      <a:pPr marL="0" algn="l" defTabSz="913765" rtl="0" eaLnBrk="1" latinLnBrk="0" hangingPunct="1">
                        <a:lnSpc>
                          <a:spcPct val="150000"/>
                        </a:lnSpc>
                      </a:pP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左转</a:t>
                      </a:r>
                      <a:r>
                        <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rPr>
                        <a:t>90</a:t>
                      </a: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度（反右转</a:t>
                      </a:r>
                      <a:r>
                        <a:rPr lang="en-US" altLang="zh-CN" sz="1600" b="0" kern="1200" dirty="0">
                          <a:solidFill>
                            <a:schemeClr val="tx1"/>
                          </a:solidFill>
                          <a:latin typeface="方正兰亭黑简体" panose="02000000000000000000" pitchFamily="2" charset="-122"/>
                          <a:ea typeface="方正兰亭黑简体" panose="02000000000000000000" pitchFamily="2" charset="-122"/>
                          <a:cs typeface="+mn-cs"/>
                        </a:rPr>
                        <a:t>90</a:t>
                      </a:r>
                      <a:r>
                        <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rPr>
                        <a:t>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endPar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endPar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3765" rtl="0" eaLnBrk="1" latinLnBrk="0" hangingPunct="1">
                        <a:lnSpc>
                          <a:spcPct val="150000"/>
                        </a:lnSpc>
                      </a:pPr>
                      <a:endParaRPr lang="zh-CN" altLang="en-US" sz="1600" b="0" kern="1200" dirty="0">
                        <a:solidFill>
                          <a:schemeClr val="tx1"/>
                        </a:solidFill>
                        <a:latin typeface="方正兰亭黑简体" panose="02000000000000000000" pitchFamily="2" charset="-122"/>
                        <a:ea typeface="方正兰亭黑简体" panose="02000000000000000000" pitchFamily="2"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1062312"/>
                  </a:ext>
                </a:extLst>
              </a:tr>
            </a:tbl>
          </a:graphicData>
        </a:graphic>
      </p:graphicFrame>
      <p:cxnSp>
        <p:nvCxnSpPr>
          <p:cNvPr id="5" name="直接连接符 4">
            <a:extLst>
              <a:ext uri="{FF2B5EF4-FFF2-40B4-BE49-F238E27FC236}">
                <a16:creationId xmlns:a16="http://schemas.microsoft.com/office/drawing/2014/main" id="{A668A47D-CF3D-41B4-9010-0702DA010A78}"/>
              </a:ext>
            </a:extLst>
          </p:cNvPr>
          <p:cNvCxnSpPr>
            <a:cxnSpLocks/>
          </p:cNvCxnSpPr>
          <p:nvPr/>
        </p:nvCxnSpPr>
        <p:spPr>
          <a:xfrm>
            <a:off x="534382" y="1193956"/>
            <a:ext cx="1012714" cy="693904"/>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8" name="文本框 7">
            <a:extLst>
              <a:ext uri="{FF2B5EF4-FFF2-40B4-BE49-F238E27FC236}">
                <a16:creationId xmlns:a16="http://schemas.microsoft.com/office/drawing/2014/main" id="{E758FF6D-3FFD-454A-AC87-DF2057E0CEB4}"/>
              </a:ext>
            </a:extLst>
          </p:cNvPr>
          <p:cNvSpPr txBox="1"/>
          <p:nvPr/>
        </p:nvSpPr>
        <p:spPr>
          <a:xfrm>
            <a:off x="406389" y="1529321"/>
            <a:ext cx="803425" cy="461665"/>
          </a:xfrm>
          <a:prstGeom prst="rect">
            <a:avLst/>
          </a:prstGeom>
          <a:noFill/>
        </p:spPr>
        <p:txBody>
          <a:bodyPr wrap="none" rtlCol="0">
            <a:spAutoFit/>
          </a:bodyPr>
          <a:lstStyle/>
          <a:p>
            <a:r>
              <a:rPr lang="zh-CN" altLang="en-US" sz="2400" b="1" dirty="0">
                <a:latin typeface="方正兰亭黑简体" panose="02000000000000000000" pitchFamily="2" charset="-122"/>
                <a:ea typeface="方正兰亭黑简体" panose="02000000000000000000" pitchFamily="2" charset="-122"/>
              </a:rPr>
              <a:t>状态</a:t>
            </a:r>
          </a:p>
        </p:txBody>
      </p:sp>
      <p:sp>
        <p:nvSpPr>
          <p:cNvPr id="15" name="文本框 14">
            <a:extLst>
              <a:ext uri="{FF2B5EF4-FFF2-40B4-BE49-F238E27FC236}">
                <a16:creationId xmlns:a16="http://schemas.microsoft.com/office/drawing/2014/main" id="{A054C369-8C7F-44A9-A3A4-2517247AC740}"/>
              </a:ext>
            </a:extLst>
          </p:cNvPr>
          <p:cNvSpPr txBox="1"/>
          <p:nvPr/>
        </p:nvSpPr>
        <p:spPr>
          <a:xfrm>
            <a:off x="845410" y="1130806"/>
            <a:ext cx="803425" cy="461665"/>
          </a:xfrm>
          <a:prstGeom prst="rect">
            <a:avLst/>
          </a:prstGeom>
          <a:noFill/>
        </p:spPr>
        <p:txBody>
          <a:bodyPr wrap="none" rtlCol="0">
            <a:spAutoFit/>
          </a:bodyPr>
          <a:lstStyle/>
          <a:p>
            <a:r>
              <a:rPr lang="zh-CN" altLang="en-US" sz="2400" b="1" dirty="0">
                <a:latin typeface="方正兰亭黑简体" panose="02000000000000000000" pitchFamily="2" charset="-122"/>
                <a:ea typeface="方正兰亭黑简体" panose="02000000000000000000" pitchFamily="2" charset="-122"/>
              </a:rPr>
              <a:t>指令</a:t>
            </a:r>
          </a:p>
        </p:txBody>
      </p:sp>
      <p:sp>
        <p:nvSpPr>
          <p:cNvPr id="16" name="圆角矩形 13">
            <a:extLst>
              <a:ext uri="{FF2B5EF4-FFF2-40B4-BE49-F238E27FC236}">
                <a16:creationId xmlns:a16="http://schemas.microsoft.com/office/drawing/2014/main" id="{A2E4258D-0412-460B-BB94-071773AA632D}"/>
              </a:ext>
            </a:extLst>
          </p:cNvPr>
          <p:cNvSpPr/>
          <p:nvPr/>
        </p:nvSpPr>
        <p:spPr bwMode="auto">
          <a:xfrm>
            <a:off x="1520286" y="2028455"/>
            <a:ext cx="1048920" cy="337827"/>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1" name="圆角矩形 13">
            <a:extLst>
              <a:ext uri="{FF2B5EF4-FFF2-40B4-BE49-F238E27FC236}">
                <a16:creationId xmlns:a16="http://schemas.microsoft.com/office/drawing/2014/main" id="{38460E24-0F7D-499A-9DCA-B32664A7195C}"/>
              </a:ext>
            </a:extLst>
          </p:cNvPr>
          <p:cNvSpPr/>
          <p:nvPr/>
        </p:nvSpPr>
        <p:spPr bwMode="auto">
          <a:xfrm>
            <a:off x="1509958" y="2771860"/>
            <a:ext cx="1059248" cy="337827"/>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圆角矩形 13">
            <a:extLst>
              <a:ext uri="{FF2B5EF4-FFF2-40B4-BE49-F238E27FC236}">
                <a16:creationId xmlns:a16="http://schemas.microsoft.com/office/drawing/2014/main" id="{4A6A40A1-1060-48A2-BEED-24448B7DF960}"/>
              </a:ext>
            </a:extLst>
          </p:cNvPr>
          <p:cNvSpPr/>
          <p:nvPr/>
        </p:nvSpPr>
        <p:spPr bwMode="auto">
          <a:xfrm>
            <a:off x="2717629" y="2013682"/>
            <a:ext cx="1048920" cy="337827"/>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7" name="圆角矩形 13">
            <a:extLst>
              <a:ext uri="{FF2B5EF4-FFF2-40B4-BE49-F238E27FC236}">
                <a16:creationId xmlns:a16="http://schemas.microsoft.com/office/drawing/2014/main" id="{7AAF5BF9-CF21-4FF4-B6A3-59FB56AA43E8}"/>
              </a:ext>
            </a:extLst>
          </p:cNvPr>
          <p:cNvSpPr/>
          <p:nvPr/>
        </p:nvSpPr>
        <p:spPr bwMode="auto">
          <a:xfrm>
            <a:off x="2673631" y="2775164"/>
            <a:ext cx="1653042" cy="653836"/>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8" name="圆角矩形 13">
            <a:extLst>
              <a:ext uri="{FF2B5EF4-FFF2-40B4-BE49-F238E27FC236}">
                <a16:creationId xmlns:a16="http://schemas.microsoft.com/office/drawing/2014/main" id="{EA82F72A-9E43-4A50-A445-EEEB654B0669}"/>
              </a:ext>
            </a:extLst>
          </p:cNvPr>
          <p:cNvSpPr/>
          <p:nvPr/>
        </p:nvSpPr>
        <p:spPr bwMode="auto">
          <a:xfrm>
            <a:off x="4481055" y="1990127"/>
            <a:ext cx="1048920" cy="337827"/>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9" name="圆角矩形 13">
            <a:extLst>
              <a:ext uri="{FF2B5EF4-FFF2-40B4-BE49-F238E27FC236}">
                <a16:creationId xmlns:a16="http://schemas.microsoft.com/office/drawing/2014/main" id="{75D56C55-6121-4014-8B36-2A4CF5FE56F3}"/>
              </a:ext>
            </a:extLst>
          </p:cNvPr>
          <p:cNvSpPr/>
          <p:nvPr/>
        </p:nvSpPr>
        <p:spPr bwMode="auto">
          <a:xfrm>
            <a:off x="4472588" y="2789619"/>
            <a:ext cx="2019587" cy="639381"/>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圆角矩形 13">
            <a:extLst>
              <a:ext uri="{FF2B5EF4-FFF2-40B4-BE49-F238E27FC236}">
                <a16:creationId xmlns:a16="http://schemas.microsoft.com/office/drawing/2014/main" id="{86EF98C3-B3C9-48F0-926B-4B12555004EE}"/>
              </a:ext>
            </a:extLst>
          </p:cNvPr>
          <p:cNvSpPr/>
          <p:nvPr/>
        </p:nvSpPr>
        <p:spPr bwMode="auto">
          <a:xfrm>
            <a:off x="8773469" y="1990986"/>
            <a:ext cx="1351213" cy="337827"/>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31" name="圆角矩形 13">
            <a:extLst>
              <a:ext uri="{FF2B5EF4-FFF2-40B4-BE49-F238E27FC236}">
                <a16:creationId xmlns:a16="http://schemas.microsoft.com/office/drawing/2014/main" id="{842C4A1F-5A5E-4DD7-BE5A-63E94D466D50}"/>
              </a:ext>
            </a:extLst>
          </p:cNvPr>
          <p:cNvSpPr/>
          <p:nvPr/>
        </p:nvSpPr>
        <p:spPr bwMode="auto">
          <a:xfrm>
            <a:off x="10339655" y="1990126"/>
            <a:ext cx="1333066" cy="337827"/>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69369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randombar(horizontal)">
                                      <p:cBhvr>
                                        <p:cTn id="10" dur="500"/>
                                        <p:tgtEl>
                                          <p:spTgt spid="21"/>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randombar(horizontal)">
                                      <p:cBhvr>
                                        <p:cTn id="13" dur="500"/>
                                        <p:tgtEl>
                                          <p:spTgt spid="2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randombar(horizontal)">
                                      <p:cBhvr>
                                        <p:cTn id="16" dur="500"/>
                                        <p:tgtEl>
                                          <p:spTgt spid="2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randombar(horizontal)">
                                      <p:cBhvr>
                                        <p:cTn id="19" dur="500"/>
                                        <p:tgtEl>
                                          <p:spTgt spid="28"/>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randombar(horizontal)">
                                      <p:cBhvr>
                                        <p:cTn id="22" dur="500"/>
                                        <p:tgtEl>
                                          <p:spTgt spid="2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randombar(horizontal)">
                                      <p:cBhvr>
                                        <p:cTn id="25" dur="500"/>
                                        <p:tgtEl>
                                          <p:spTgt spid="3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randombar(horizontal)">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2" grpId="0" animBg="1"/>
      <p:bldP spid="27" grpId="0" animBg="1"/>
      <p:bldP spid="28" grpId="0" animBg="1"/>
      <p:bldP spid="29" grpId="0" animBg="1"/>
      <p:bldP spid="3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type="body" sz="quarter" idx="10"/>
          </p:nvPr>
        </p:nvSpPr>
        <p:spPr>
          <a:xfrm>
            <a:off x="1019174" y="1599348"/>
            <a:ext cx="10153651" cy="4489218"/>
          </a:xfrm>
        </p:spPr>
        <p:txBody>
          <a:bodyPr/>
          <a:lstStyle/>
          <a:p>
            <a:pPr marL="0" indent="0">
              <a:lnSpc>
                <a:spcPct val="150000"/>
              </a:lnSpc>
              <a:buNone/>
            </a:pPr>
            <a:r>
              <a:rPr lang="zh-CN" altLang="en-US" dirty="0">
                <a:latin typeface="方正兰亭黑简体" panose="02000000000000000000" pitchFamily="2" charset="-122"/>
                <a:cs typeface="+mn-ea"/>
                <a:sym typeface="Huawei Sans" panose="020C0503030203020204" pitchFamily="34" charset="0"/>
              </a:rPr>
              <a:t>通过本课程的学习：</a:t>
            </a:r>
            <a:endParaRPr lang="en-US" altLang="zh-CN" dirty="0">
              <a:latin typeface="方正兰亭黑简体" panose="02000000000000000000" pitchFamily="2" charset="-122"/>
              <a:cs typeface="+mn-ea"/>
              <a:sym typeface="Huawei Sans" panose="020C0503030203020204" pitchFamily="34" charset="0"/>
            </a:endParaRPr>
          </a:p>
          <a:p>
            <a:pPr>
              <a:lnSpc>
                <a:spcPct val="150000"/>
              </a:lnSpc>
            </a:pPr>
            <a:r>
              <a:rPr lang="zh-CN" altLang="en-US" sz="2000" dirty="0">
                <a:latin typeface="方正兰亭黑简体" panose="02000000000000000000" pitchFamily="2" charset="-122"/>
                <a:cs typeface="+mn-ea"/>
                <a:sym typeface="Huawei Sans" panose="020C0503030203020204" pitchFamily="34" charset="0"/>
              </a:rPr>
              <a:t>如何提升代码可扩展性：</a:t>
            </a:r>
            <a:endParaRPr lang="en-US" altLang="zh-CN" sz="2000" dirty="0">
              <a:latin typeface="方正兰亭黑简体" panose="02000000000000000000" pitchFamily="2" charset="-122"/>
              <a:cs typeface="+mn-ea"/>
              <a:sym typeface="Huawei Sans" panose="020C0503030203020204" pitchFamily="34" charset="0"/>
            </a:endParaRPr>
          </a:p>
          <a:p>
            <a:pPr lvl="1">
              <a:lnSpc>
                <a:spcPct val="150000"/>
              </a:lnSpc>
            </a:pPr>
            <a:r>
              <a:rPr lang="zh-CN" altLang="en-US" sz="1800" dirty="0">
                <a:latin typeface="方正兰亭黑简体" panose="02000000000000000000" pitchFamily="2" charset="-122"/>
                <a:cs typeface="+mn-ea"/>
                <a:sym typeface="Huawei Sans" panose="020C0503030203020204" pitchFamily="34" charset="0"/>
              </a:rPr>
              <a:t>通过泛型编程技术，面向接口编程，提升可扩展性</a:t>
            </a:r>
            <a:endParaRPr lang="en-US" altLang="zh-CN" sz="1800" dirty="0">
              <a:latin typeface="方正兰亭黑简体" panose="02000000000000000000" pitchFamily="2" charset="-122"/>
              <a:cs typeface="+mn-ea"/>
              <a:sym typeface="Huawei Sans" panose="020C0503030203020204" pitchFamily="34" charset="0"/>
            </a:endParaRPr>
          </a:p>
          <a:p>
            <a:pPr lvl="1">
              <a:lnSpc>
                <a:spcPct val="150000"/>
              </a:lnSpc>
            </a:pPr>
            <a:r>
              <a:rPr lang="zh-CN" altLang="en-US" sz="1800" dirty="0">
                <a:latin typeface="方正兰亭黑简体" panose="02000000000000000000" pitchFamily="2" charset="-122"/>
                <a:cs typeface="+mn-ea"/>
                <a:sym typeface="Huawei Sans" panose="020C0503030203020204" pitchFamily="34" charset="0"/>
              </a:rPr>
              <a:t>将复杂问题分解为原子操作，逐步实现，提升代码可扩展性</a:t>
            </a:r>
            <a:endParaRPr lang="en-US" altLang="zh-CN" sz="1800" dirty="0">
              <a:latin typeface="方正兰亭黑简体" panose="02000000000000000000" pitchFamily="2" charset="-122"/>
              <a:cs typeface="+mn-ea"/>
              <a:sym typeface="Huawei Sans" panose="020C0503030203020204" pitchFamily="34" charset="0"/>
            </a:endParaRPr>
          </a:p>
          <a:p>
            <a:pPr>
              <a:lnSpc>
                <a:spcPct val="150000"/>
              </a:lnSpc>
            </a:pPr>
            <a:r>
              <a:rPr lang="zh-CN" altLang="en-US" sz="2000" dirty="0">
                <a:latin typeface="方正兰亭黑简体" panose="02000000000000000000" pitchFamily="2" charset="-122"/>
                <a:cs typeface="+mn-ea"/>
                <a:sym typeface="Huawei Sans" panose="020C0503030203020204" pitchFamily="34" charset="0"/>
              </a:rPr>
              <a:t>如何提升代码可读性：</a:t>
            </a:r>
            <a:endParaRPr lang="en-US" altLang="zh-CN" sz="2000" dirty="0">
              <a:latin typeface="方正兰亭黑简体" panose="02000000000000000000" pitchFamily="2" charset="-122"/>
              <a:cs typeface="+mn-ea"/>
              <a:sym typeface="Huawei Sans" panose="020C0503030203020204" pitchFamily="34" charset="0"/>
            </a:endParaRPr>
          </a:p>
          <a:p>
            <a:pPr lvl="1">
              <a:lnSpc>
                <a:spcPct val="150000"/>
              </a:lnSpc>
            </a:pPr>
            <a:r>
              <a:rPr lang="zh-CN" altLang="en-US" sz="1800" dirty="0">
                <a:latin typeface="方正兰亭黑简体" panose="02000000000000000000" pitchFamily="2" charset="-122"/>
                <a:cs typeface="+mn-ea"/>
                <a:sym typeface="Huawei Sans" panose="020C0503030203020204" pitchFamily="34" charset="0"/>
              </a:rPr>
              <a:t>合理应用</a:t>
            </a:r>
            <a:r>
              <a:rPr lang="en-US" altLang="zh-CN" sz="1800" dirty="0">
                <a:latin typeface="方正兰亭黑简体" panose="02000000000000000000" pitchFamily="2" charset="-122"/>
                <a:cs typeface="+mn-ea"/>
                <a:sym typeface="Huawei Sans" panose="020C0503030203020204" pitchFamily="34" charset="0"/>
              </a:rPr>
              <a:t>C++</a:t>
            </a:r>
            <a:r>
              <a:rPr lang="zh-CN" altLang="en-US" sz="1800" dirty="0">
                <a:latin typeface="方正兰亭黑简体" panose="02000000000000000000" pitchFamily="2" charset="-122"/>
                <a:cs typeface="+mn-ea"/>
                <a:sym typeface="Huawei Sans" panose="020C0503030203020204" pitchFamily="34" charset="0"/>
              </a:rPr>
              <a:t>特性，简化代码，提高可读性</a:t>
            </a:r>
            <a:endParaRPr lang="en-US" altLang="zh-CN" sz="1800" dirty="0">
              <a:latin typeface="方正兰亭黑简体" panose="02000000000000000000" pitchFamily="2" charset="-122"/>
              <a:cs typeface="+mn-ea"/>
              <a:sym typeface="Huawei Sans" panose="020C0503030203020204" pitchFamily="34" charset="0"/>
            </a:endParaRPr>
          </a:p>
          <a:p>
            <a:pPr lvl="1">
              <a:lnSpc>
                <a:spcPct val="150000"/>
              </a:lnSpc>
            </a:pPr>
            <a:r>
              <a:rPr lang="zh-CN" altLang="en-US" sz="1800" dirty="0">
                <a:latin typeface="方正兰亭黑简体" panose="02000000000000000000" pitchFamily="2" charset="-122"/>
                <a:cs typeface="+mn-ea"/>
                <a:sym typeface="Huawei Sans" panose="020C0503030203020204" pitchFamily="34" charset="0"/>
              </a:rPr>
              <a:t>理解和应用物理设计原则，优化代码结构和组织</a:t>
            </a:r>
            <a:endParaRPr lang="en-US" altLang="zh-CN" sz="1800" dirty="0">
              <a:latin typeface="方正兰亭黑简体" panose="02000000000000000000" pitchFamily="2" charset="-122"/>
              <a:cs typeface="+mn-ea"/>
              <a:sym typeface="Huawei Sans" panose="020C0503030203020204" pitchFamily="34" charset="0"/>
            </a:endParaRPr>
          </a:p>
          <a:p>
            <a:pPr>
              <a:lnSpc>
                <a:spcPct val="150000"/>
              </a:lnSpc>
            </a:pPr>
            <a:r>
              <a:rPr lang="zh-CN" altLang="en-US" sz="2000" dirty="0">
                <a:latin typeface="方正兰亭黑简体" panose="02000000000000000000" pitchFamily="2" charset="-122"/>
                <a:cs typeface="+mn-ea"/>
                <a:sym typeface="Huawei Sans" panose="020C0503030203020204" pitchFamily="34" charset="0"/>
              </a:rPr>
              <a:t>掌握</a:t>
            </a:r>
            <a:r>
              <a:rPr lang="en-US" altLang="zh-CN" sz="2000" dirty="0">
                <a:latin typeface="方正兰亭黑简体" panose="02000000000000000000" pitchFamily="2" charset="-122"/>
                <a:cs typeface="+mn-ea"/>
                <a:sym typeface="Huawei Sans" panose="020C0503030203020204" pitchFamily="34" charset="0"/>
              </a:rPr>
              <a:t>C++</a:t>
            </a:r>
            <a:r>
              <a:rPr lang="zh-CN" altLang="en-US" sz="2000" dirty="0">
                <a:latin typeface="方正兰亭黑简体" panose="02000000000000000000" pitchFamily="2" charset="-122"/>
                <a:cs typeface="+mn-ea"/>
                <a:sym typeface="Huawei Sans" panose="020C0503030203020204" pitchFamily="34" charset="0"/>
              </a:rPr>
              <a:t>编程的最佳实践，建立高质量编程的</a:t>
            </a:r>
            <a:r>
              <a:rPr lang="zh-CN" altLang="en-US" sz="2000" dirty="0">
                <a:solidFill>
                  <a:srgbClr val="C00000"/>
                </a:solidFill>
                <a:latin typeface="方正兰亭黑简体" panose="02000000000000000000" pitchFamily="2" charset="-122"/>
                <a:cs typeface="+mn-ea"/>
                <a:sym typeface="Huawei Sans" panose="020C0503030203020204" pitchFamily="34" charset="0"/>
              </a:rPr>
              <a:t>意识</a:t>
            </a:r>
            <a:r>
              <a:rPr lang="zh-CN" altLang="en-US" sz="2000" dirty="0">
                <a:latin typeface="方正兰亭黑简体" panose="02000000000000000000" pitchFamily="2" charset="-122"/>
                <a:cs typeface="+mn-ea"/>
                <a:sym typeface="Huawei Sans" panose="020C0503030203020204" pitchFamily="34" charset="0"/>
              </a:rPr>
              <a:t>，养成良好的开发</a:t>
            </a:r>
            <a:r>
              <a:rPr lang="zh-CN" altLang="en-US" sz="2000" dirty="0">
                <a:solidFill>
                  <a:srgbClr val="C00000"/>
                </a:solidFill>
                <a:latin typeface="方正兰亭黑简体" panose="02000000000000000000" pitchFamily="2" charset="-122"/>
                <a:cs typeface="+mn-ea"/>
                <a:sym typeface="Huawei Sans" panose="020C0503030203020204" pitchFamily="34" charset="0"/>
              </a:rPr>
              <a:t>习惯</a:t>
            </a:r>
            <a:endParaRPr lang="en-US" altLang="zh-CN" sz="2000" dirty="0">
              <a:solidFill>
                <a:srgbClr val="C00000"/>
              </a:solidFill>
              <a:latin typeface="方正兰亭黑简体" panose="02000000000000000000" pitchFamily="2" charset="-122"/>
              <a:cs typeface="+mn-ea"/>
              <a:sym typeface="Huawei Sans" panose="020C0503030203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5EDDA-F4CE-478A-BBC1-AAC32D0BA212}"/>
              </a:ext>
            </a:extLst>
          </p:cNvPr>
          <p:cNvSpPr>
            <a:spLocks noGrp="1"/>
          </p:cNvSpPr>
          <p:nvPr>
            <p:ph type="title"/>
          </p:nvPr>
        </p:nvSpPr>
        <p:spPr/>
        <p:txBody>
          <a:bodyPr/>
          <a:lstStyle/>
          <a:p>
            <a:r>
              <a:rPr lang="zh-CN" altLang="en-US" dirty="0"/>
              <a:t>原子指令抽象：基于</a:t>
            </a:r>
            <a:r>
              <a:rPr lang="en-US" altLang="zh-CN" dirty="0"/>
              <a:t>8</a:t>
            </a:r>
            <a:r>
              <a:rPr lang="zh-CN" altLang="en-US" dirty="0"/>
              <a:t>种基础操作开展原子指令层设计</a:t>
            </a:r>
          </a:p>
        </p:txBody>
      </p:sp>
      <p:pic>
        <p:nvPicPr>
          <p:cNvPr id="7" name="图片 6">
            <a:extLst>
              <a:ext uri="{FF2B5EF4-FFF2-40B4-BE49-F238E27FC236}">
                <a16:creationId xmlns:a16="http://schemas.microsoft.com/office/drawing/2014/main" id="{3B9C93CC-5A68-4274-8756-E36575AAED2C}"/>
              </a:ext>
            </a:extLst>
          </p:cNvPr>
          <p:cNvPicPr>
            <a:picLocks noChangeAspect="1"/>
          </p:cNvPicPr>
          <p:nvPr/>
        </p:nvPicPr>
        <p:blipFill>
          <a:blip r:embed="rId3"/>
          <a:stretch>
            <a:fillRect/>
          </a:stretch>
        </p:blipFill>
        <p:spPr>
          <a:xfrm>
            <a:off x="731838" y="1382054"/>
            <a:ext cx="5514975" cy="4629150"/>
          </a:xfrm>
          <a:prstGeom prst="rect">
            <a:avLst/>
          </a:prstGeom>
        </p:spPr>
      </p:pic>
      <p:sp>
        <p:nvSpPr>
          <p:cNvPr id="8" name="文本框 7">
            <a:extLst>
              <a:ext uri="{FF2B5EF4-FFF2-40B4-BE49-F238E27FC236}">
                <a16:creationId xmlns:a16="http://schemas.microsoft.com/office/drawing/2014/main" id="{DB8A7AB3-EBBB-4371-860E-CCA932BC13E4}"/>
              </a:ext>
            </a:extLst>
          </p:cNvPr>
          <p:cNvSpPr txBox="1"/>
          <p:nvPr/>
        </p:nvSpPr>
        <p:spPr>
          <a:xfrm>
            <a:off x="6356195" y="1370903"/>
            <a:ext cx="5514975" cy="2641044"/>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1600" dirty="0">
                <a:latin typeface="+mn-ea"/>
              </a:rPr>
              <a:t>Command</a:t>
            </a:r>
            <a:r>
              <a:rPr lang="zh-CN" altLang="en-US" sz="1600" dirty="0">
                <a:latin typeface="+mn-ea"/>
              </a:rPr>
              <a:t>统指指令处理类，包括</a:t>
            </a:r>
            <a:r>
              <a:rPr lang="en-US" altLang="zh-CN" sz="1600" dirty="0" err="1">
                <a:latin typeface="+mn-ea"/>
              </a:rPr>
              <a:t>MoveCommand</a:t>
            </a:r>
            <a:r>
              <a:rPr lang="zh-CN" altLang="en-US" sz="1600" dirty="0">
                <a:latin typeface="+mn-ea"/>
              </a:rPr>
              <a:t>、</a:t>
            </a:r>
            <a:r>
              <a:rPr lang="en-US" altLang="zh-CN" sz="1600" dirty="0" err="1">
                <a:latin typeface="+mn-ea"/>
              </a:rPr>
              <a:t>TurnLeftCommand</a:t>
            </a:r>
            <a:r>
              <a:rPr lang="zh-CN" altLang="en-US" sz="1600" dirty="0">
                <a:latin typeface="+mn-ea"/>
              </a:rPr>
              <a:t>等，每个</a:t>
            </a:r>
            <a:r>
              <a:rPr lang="en-US" altLang="zh-CN" sz="1600" dirty="0">
                <a:latin typeface="+mn-ea"/>
              </a:rPr>
              <a:t>command</a:t>
            </a:r>
            <a:r>
              <a:rPr lang="zh-CN" altLang="en-US" sz="1600" dirty="0">
                <a:latin typeface="+mn-ea"/>
              </a:rPr>
              <a:t>根据业务的定义返回原子操作列表</a:t>
            </a:r>
            <a:endParaRPr lang="en-US" altLang="zh-CN" sz="1600" dirty="0">
              <a:latin typeface="+mn-ea"/>
            </a:endParaRPr>
          </a:p>
          <a:p>
            <a:pPr marL="285750" indent="-285750">
              <a:lnSpc>
                <a:spcPct val="150000"/>
              </a:lnSpc>
              <a:buFont typeface="Wingdings" panose="05000000000000000000" pitchFamily="2" charset="2"/>
              <a:buChar char="l"/>
            </a:pPr>
            <a:r>
              <a:rPr lang="en-US" altLang="zh-CN" sz="1600" dirty="0" err="1">
                <a:latin typeface="+mn-ea"/>
              </a:rPr>
              <a:t>ActionGroup</a:t>
            </a:r>
            <a:r>
              <a:rPr lang="zh-CN" altLang="en-US" sz="1600" dirty="0">
                <a:latin typeface="+mn-ea"/>
              </a:rPr>
              <a:t>提供原子操作添加及批量执行接口</a:t>
            </a:r>
            <a:endParaRPr lang="en-US" altLang="zh-CN" sz="1600" dirty="0">
              <a:latin typeface="+mn-ea"/>
            </a:endParaRPr>
          </a:p>
          <a:p>
            <a:pPr marL="285750" indent="-285750">
              <a:lnSpc>
                <a:spcPct val="150000"/>
              </a:lnSpc>
              <a:buFont typeface="Wingdings" panose="05000000000000000000" pitchFamily="2" charset="2"/>
              <a:buChar char="l"/>
            </a:pPr>
            <a:r>
              <a:rPr lang="en-US" altLang="zh-CN" sz="1600" dirty="0">
                <a:latin typeface="+mn-ea"/>
              </a:rPr>
              <a:t>Action</a:t>
            </a:r>
            <a:r>
              <a:rPr lang="zh-CN" altLang="en-US" sz="1600" dirty="0">
                <a:latin typeface="+mn-ea"/>
              </a:rPr>
              <a:t>统指原子操作类，包括</a:t>
            </a:r>
            <a:r>
              <a:rPr lang="en-US" altLang="zh-CN" sz="1600" dirty="0" err="1">
                <a:latin typeface="+mn-ea"/>
              </a:rPr>
              <a:t>ForwarAction</a:t>
            </a:r>
            <a:r>
              <a:rPr lang="zh-CN" altLang="en-US" sz="1600" dirty="0">
                <a:latin typeface="+mn-ea"/>
              </a:rPr>
              <a:t>、</a:t>
            </a:r>
            <a:r>
              <a:rPr lang="en-US" altLang="zh-CN" sz="1600" dirty="0" err="1">
                <a:latin typeface="+mn-ea"/>
              </a:rPr>
              <a:t>TurnLeftAction</a:t>
            </a:r>
            <a:r>
              <a:rPr lang="zh-CN" altLang="en-US" sz="1600" dirty="0">
                <a:latin typeface="+mn-ea"/>
              </a:rPr>
              <a:t>等</a:t>
            </a:r>
            <a:endParaRPr lang="en-US" altLang="zh-CN" sz="1600" dirty="0">
              <a:latin typeface="+mn-ea"/>
            </a:endParaRPr>
          </a:p>
          <a:p>
            <a:pPr marL="285750" indent="-285750">
              <a:lnSpc>
                <a:spcPct val="150000"/>
              </a:lnSpc>
              <a:buFont typeface="Wingdings" panose="05000000000000000000" pitchFamily="2" charset="2"/>
              <a:buChar char="l"/>
            </a:pPr>
            <a:r>
              <a:rPr lang="en-US" altLang="zh-CN" sz="1600" dirty="0" err="1">
                <a:latin typeface="+mn-ea"/>
              </a:rPr>
              <a:t>ActionType</a:t>
            </a:r>
            <a:r>
              <a:rPr lang="zh-CN" altLang="en-US" sz="1600" dirty="0">
                <a:latin typeface="+mn-ea"/>
              </a:rPr>
              <a:t>定义原子操作枚举值列表</a:t>
            </a:r>
          </a:p>
        </p:txBody>
      </p:sp>
      <p:sp>
        <p:nvSpPr>
          <p:cNvPr id="10" name="文本框 9">
            <a:extLst>
              <a:ext uri="{FF2B5EF4-FFF2-40B4-BE49-F238E27FC236}">
                <a16:creationId xmlns:a16="http://schemas.microsoft.com/office/drawing/2014/main" id="{EE8F46FC-341C-48EC-B6B7-0D9946D71700}"/>
              </a:ext>
            </a:extLst>
          </p:cNvPr>
          <p:cNvSpPr txBox="1"/>
          <p:nvPr/>
        </p:nvSpPr>
        <p:spPr>
          <a:xfrm>
            <a:off x="6710247" y="4120967"/>
            <a:ext cx="4942777" cy="2062103"/>
          </a:xfrm>
          <a:prstGeom prst="rect">
            <a:avLst/>
          </a:prstGeom>
          <a:solidFill>
            <a:schemeClr val="bg1">
              <a:lumMod val="85000"/>
            </a:schemeClr>
          </a:solidFill>
        </p:spPr>
        <p:txBody>
          <a:bodyPr wrap="square">
            <a:spAutoFit/>
          </a:bodyPr>
          <a:lstStyle/>
          <a:p>
            <a:r>
              <a:rPr lang="en-US" altLang="zh-CN" sz="1600" b="0" dirty="0">
                <a:solidFill>
                  <a:srgbClr val="098658"/>
                </a:solidFill>
                <a:effectLst/>
                <a:latin typeface="+mn-ea"/>
              </a:rPr>
              <a:t>FORWARD_1_STEP_ACTION</a:t>
            </a:r>
            <a:r>
              <a:rPr lang="en-US" altLang="zh-CN" sz="1600" b="0" dirty="0">
                <a:solidFill>
                  <a:srgbClr val="000000"/>
                </a:solidFill>
                <a:effectLst/>
                <a:latin typeface="+mn-ea"/>
              </a:rPr>
              <a:t> = </a:t>
            </a:r>
            <a:r>
              <a:rPr lang="en-US" altLang="zh-CN" sz="1600" b="0" dirty="0">
                <a:solidFill>
                  <a:srgbClr val="098658"/>
                </a:solidFill>
                <a:effectLst/>
                <a:latin typeface="+mn-ea"/>
              </a:rPr>
              <a:t>0</a:t>
            </a:r>
            <a:r>
              <a:rPr lang="en-US" altLang="zh-CN" sz="1600" b="0" dirty="0">
                <a:solidFill>
                  <a:srgbClr val="000000"/>
                </a:solidFill>
                <a:effectLst/>
                <a:latin typeface="+mn-ea"/>
              </a:rPr>
              <a:t>,</a:t>
            </a:r>
          </a:p>
          <a:p>
            <a:r>
              <a:rPr lang="en-US" altLang="zh-CN" sz="1600" b="0" dirty="0">
                <a:solidFill>
                  <a:srgbClr val="098658"/>
                </a:solidFill>
                <a:effectLst/>
                <a:latin typeface="+mn-ea"/>
              </a:rPr>
              <a:t>BACKWARD_1_STEP_ACTION</a:t>
            </a:r>
            <a:r>
              <a:rPr lang="en-US" altLang="zh-CN" sz="1600" b="0" dirty="0">
                <a:solidFill>
                  <a:srgbClr val="000000"/>
                </a:solidFill>
                <a:effectLst/>
                <a:latin typeface="+mn-ea"/>
              </a:rPr>
              <a:t>,</a:t>
            </a:r>
          </a:p>
          <a:p>
            <a:r>
              <a:rPr lang="en-US" altLang="zh-CN" sz="1600" b="0" dirty="0">
                <a:solidFill>
                  <a:srgbClr val="098658"/>
                </a:solidFill>
                <a:effectLst/>
                <a:latin typeface="+mn-ea"/>
              </a:rPr>
              <a:t>TURNLEFT_ACTION</a:t>
            </a:r>
            <a:r>
              <a:rPr lang="en-US" altLang="zh-CN" sz="1600" b="0" dirty="0">
                <a:solidFill>
                  <a:srgbClr val="000000"/>
                </a:solidFill>
                <a:effectLst/>
                <a:latin typeface="+mn-ea"/>
              </a:rPr>
              <a:t>,</a:t>
            </a:r>
          </a:p>
          <a:p>
            <a:r>
              <a:rPr lang="en-US" altLang="zh-CN" sz="1600" b="0" dirty="0">
                <a:solidFill>
                  <a:srgbClr val="098658"/>
                </a:solidFill>
                <a:effectLst/>
                <a:latin typeface="+mn-ea"/>
              </a:rPr>
              <a:t>REVERSE_TURNLEFT_ACTION</a:t>
            </a:r>
            <a:r>
              <a:rPr lang="en-US" altLang="zh-CN" sz="1600" b="0" dirty="0">
                <a:solidFill>
                  <a:srgbClr val="000000"/>
                </a:solidFill>
                <a:effectLst/>
                <a:latin typeface="+mn-ea"/>
              </a:rPr>
              <a:t>,</a:t>
            </a:r>
          </a:p>
          <a:p>
            <a:r>
              <a:rPr lang="en-US" altLang="zh-CN" sz="1600" b="0" dirty="0">
                <a:solidFill>
                  <a:srgbClr val="098658"/>
                </a:solidFill>
                <a:effectLst/>
                <a:latin typeface="+mn-ea"/>
              </a:rPr>
              <a:t>TURNRIGHT_ACTION</a:t>
            </a:r>
            <a:r>
              <a:rPr lang="en-US" altLang="zh-CN" sz="1600" b="0" dirty="0">
                <a:solidFill>
                  <a:srgbClr val="000000"/>
                </a:solidFill>
                <a:effectLst/>
                <a:latin typeface="+mn-ea"/>
              </a:rPr>
              <a:t>,</a:t>
            </a:r>
          </a:p>
          <a:p>
            <a:r>
              <a:rPr lang="en-US" altLang="zh-CN" sz="1600" b="0" dirty="0">
                <a:solidFill>
                  <a:srgbClr val="098658"/>
                </a:solidFill>
                <a:effectLst/>
                <a:latin typeface="+mn-ea"/>
              </a:rPr>
              <a:t>REVERSE_TURNRIGHT_ACTION</a:t>
            </a:r>
            <a:r>
              <a:rPr lang="en-US" altLang="zh-CN" sz="1600" b="0" dirty="0">
                <a:solidFill>
                  <a:srgbClr val="000000"/>
                </a:solidFill>
                <a:effectLst/>
                <a:latin typeface="+mn-ea"/>
              </a:rPr>
              <a:t>,</a:t>
            </a:r>
          </a:p>
          <a:p>
            <a:r>
              <a:rPr lang="en-US" altLang="zh-CN" sz="1600" b="0" dirty="0">
                <a:solidFill>
                  <a:srgbClr val="098658"/>
                </a:solidFill>
                <a:effectLst/>
                <a:latin typeface="+mn-ea"/>
              </a:rPr>
              <a:t>BE_REVERSE_ACTION</a:t>
            </a:r>
            <a:r>
              <a:rPr lang="en-US" altLang="zh-CN" sz="1600" b="0" dirty="0">
                <a:solidFill>
                  <a:srgbClr val="000000"/>
                </a:solidFill>
                <a:effectLst/>
                <a:latin typeface="+mn-ea"/>
              </a:rPr>
              <a:t>,</a:t>
            </a:r>
          </a:p>
          <a:p>
            <a:r>
              <a:rPr lang="en-US" altLang="zh-CN" sz="1600" b="0" dirty="0">
                <a:solidFill>
                  <a:srgbClr val="098658"/>
                </a:solidFill>
                <a:effectLst/>
                <a:latin typeface="+mn-ea"/>
              </a:rPr>
              <a:t>BE_FAST_ACTION</a:t>
            </a:r>
            <a:endParaRPr lang="en-US" altLang="zh-CN" sz="1600" b="0" dirty="0">
              <a:solidFill>
                <a:srgbClr val="000000"/>
              </a:solidFill>
              <a:effectLst/>
              <a:latin typeface="+mn-ea"/>
            </a:endParaRPr>
          </a:p>
        </p:txBody>
      </p:sp>
      <p:sp>
        <p:nvSpPr>
          <p:cNvPr id="6" name="圆角矩形 13">
            <a:extLst>
              <a:ext uri="{FF2B5EF4-FFF2-40B4-BE49-F238E27FC236}">
                <a16:creationId xmlns:a16="http://schemas.microsoft.com/office/drawing/2014/main" id="{4C52B4F7-FCDD-413F-83F0-A311D0D5527A}"/>
              </a:ext>
            </a:extLst>
          </p:cNvPr>
          <p:cNvSpPr/>
          <p:nvPr/>
        </p:nvSpPr>
        <p:spPr bwMode="auto">
          <a:xfrm>
            <a:off x="433988" y="2469928"/>
            <a:ext cx="5812825" cy="3713142"/>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88388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原子指令定义：代码实现</a:t>
            </a:r>
          </a:p>
        </p:txBody>
      </p:sp>
      <p:sp>
        <p:nvSpPr>
          <p:cNvPr id="2" name="文本占位符 1">
            <a:extLst>
              <a:ext uri="{FF2B5EF4-FFF2-40B4-BE49-F238E27FC236}">
                <a16:creationId xmlns:a16="http://schemas.microsoft.com/office/drawing/2014/main" id="{F68086F3-7F2A-427F-88CF-0EC9BBBB17C2}"/>
              </a:ext>
            </a:extLst>
          </p:cNvPr>
          <p:cNvSpPr>
            <a:spLocks noGrp="1"/>
          </p:cNvSpPr>
          <p:nvPr>
            <p:ph type="body" sz="quarter" idx="10"/>
          </p:nvPr>
        </p:nvSpPr>
        <p:spPr/>
        <p:txBody>
          <a:bodyPr/>
          <a:lstStyle/>
          <a:p>
            <a:pPr marL="0" indent="0">
              <a:buNone/>
            </a:pPr>
            <a:r>
              <a:rPr lang="zh-CN" altLang="en-US" dirty="0"/>
              <a:t>创建</a:t>
            </a:r>
            <a:r>
              <a:rPr lang="en-US" altLang="zh-CN" b="0" dirty="0">
                <a:solidFill>
                  <a:srgbClr val="333333"/>
                </a:solidFill>
                <a:effectLst/>
                <a:latin typeface="Consolas" panose="020B0609020204030204" pitchFamily="49" charset="0"/>
              </a:rPr>
              <a:t>ActionGroup</a:t>
            </a:r>
            <a:r>
              <a:rPr lang="en-US" altLang="zh-CN" dirty="0"/>
              <a:t>.hpp</a:t>
            </a:r>
            <a:endParaRPr lang="zh-CN" altLang="en-US" dirty="0"/>
          </a:p>
        </p:txBody>
      </p:sp>
      <p:sp>
        <p:nvSpPr>
          <p:cNvPr id="6" name="文本框 5">
            <a:extLst>
              <a:ext uri="{FF2B5EF4-FFF2-40B4-BE49-F238E27FC236}">
                <a16:creationId xmlns:a16="http://schemas.microsoft.com/office/drawing/2014/main" id="{34AFC19F-E993-4572-BA87-4C130D2D2095}"/>
              </a:ext>
            </a:extLst>
          </p:cNvPr>
          <p:cNvSpPr txBox="1"/>
          <p:nvPr/>
        </p:nvSpPr>
        <p:spPr>
          <a:xfrm>
            <a:off x="643596" y="1763761"/>
            <a:ext cx="3997852" cy="4278094"/>
          </a:xfrm>
          <a:prstGeom prst="rect">
            <a:avLst/>
          </a:prstGeom>
          <a:solidFill>
            <a:schemeClr val="bg1">
              <a:lumMod val="85000"/>
            </a:schemeClr>
          </a:solidFill>
        </p:spPr>
        <p:txBody>
          <a:bodyPr wrap="square">
            <a:spAutoFit/>
          </a:bodyPr>
          <a:lstStyle/>
          <a:p>
            <a:r>
              <a:rPr lang="en-US" altLang="zh-CN" sz="1600" b="0" dirty="0">
                <a:solidFill>
                  <a:srgbClr val="777777"/>
                </a:solidFill>
                <a:effectLst/>
              </a:rPr>
              <a:t>#</a:t>
            </a:r>
            <a:r>
              <a:rPr lang="en-US" altLang="zh-CN" sz="1600" b="0" dirty="0">
                <a:solidFill>
                  <a:srgbClr val="4B69C6"/>
                </a:solidFill>
                <a:effectLst/>
              </a:rPr>
              <a:t>pragma</a:t>
            </a:r>
            <a:r>
              <a:rPr lang="en-US" altLang="zh-CN" sz="1600" b="0" dirty="0">
                <a:solidFill>
                  <a:srgbClr val="333333"/>
                </a:solidFill>
                <a:effectLst/>
              </a:rPr>
              <a:t> once</a:t>
            </a:r>
          </a:p>
          <a:p>
            <a:br>
              <a:rPr lang="en-US" altLang="zh-CN" sz="1600" b="0" dirty="0">
                <a:solidFill>
                  <a:srgbClr val="333333"/>
                </a:solidFill>
                <a:effectLst/>
              </a:rPr>
            </a:br>
            <a:r>
              <a:rPr lang="en-US" altLang="zh-CN" sz="1600" b="0" dirty="0">
                <a:solidFill>
                  <a:srgbClr val="777777"/>
                </a:solidFill>
                <a:effectLst/>
              </a:rPr>
              <a:t>#</a:t>
            </a:r>
            <a:r>
              <a:rPr lang="en-US" altLang="zh-CN" sz="1600" b="0" dirty="0">
                <a:solidFill>
                  <a:srgbClr val="4B69C6"/>
                </a:solidFill>
                <a:effectLst/>
              </a:rPr>
              <a:t>include</a:t>
            </a:r>
            <a:r>
              <a:rPr lang="en-US" altLang="zh-CN" sz="1600" b="0" dirty="0">
                <a:solidFill>
                  <a:srgbClr val="333333"/>
                </a:solidFill>
                <a:effectLst/>
              </a:rPr>
              <a:t> </a:t>
            </a:r>
            <a:r>
              <a:rPr lang="en-US" altLang="zh-CN" sz="1600" b="0" dirty="0">
                <a:solidFill>
                  <a:srgbClr val="777777"/>
                </a:solidFill>
                <a:effectLst/>
              </a:rPr>
              <a:t>&lt;</a:t>
            </a:r>
            <a:r>
              <a:rPr lang="en-US" altLang="zh-CN" sz="1600" b="0" dirty="0">
                <a:solidFill>
                  <a:srgbClr val="448C27"/>
                </a:solidFill>
                <a:effectLst/>
              </a:rPr>
              <a:t>list</a:t>
            </a:r>
            <a:r>
              <a:rPr lang="en-US" altLang="zh-CN" sz="1600" b="0" dirty="0">
                <a:solidFill>
                  <a:srgbClr val="777777"/>
                </a:solidFill>
                <a:effectLst/>
              </a:rPr>
              <a:t>&gt;</a:t>
            </a:r>
            <a:br>
              <a:rPr lang="en-US" altLang="zh-CN" sz="1600" b="0" dirty="0">
                <a:solidFill>
                  <a:srgbClr val="333333"/>
                </a:solidFill>
                <a:effectLst/>
              </a:rPr>
            </a:br>
            <a:r>
              <a:rPr lang="en-US" altLang="zh-CN" sz="1600" b="0" dirty="0">
                <a:solidFill>
                  <a:srgbClr val="777777"/>
                </a:solidFill>
                <a:effectLst/>
              </a:rPr>
              <a:t>#</a:t>
            </a:r>
            <a:r>
              <a:rPr lang="en-US" altLang="zh-CN" sz="1600" b="0" dirty="0">
                <a:solidFill>
                  <a:srgbClr val="4B69C6"/>
                </a:solidFill>
                <a:effectLst/>
              </a:rPr>
              <a:t>include</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448C27"/>
                </a:solidFill>
                <a:effectLst/>
              </a:rPr>
              <a:t>PoseHandler.hpp</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namespace</a:t>
            </a:r>
            <a:r>
              <a:rPr lang="en-US" altLang="zh-CN" sz="1600" b="0" dirty="0">
                <a:solidFill>
                  <a:srgbClr val="333333"/>
                </a:solidFill>
                <a:effectLst/>
              </a:rPr>
              <a:t> </a:t>
            </a:r>
            <a:r>
              <a:rPr lang="en-US" altLang="zh-CN" sz="1600" b="1" dirty="0" err="1">
                <a:solidFill>
                  <a:srgbClr val="7A3E9D"/>
                </a:solidFill>
                <a:effectLst/>
              </a:rPr>
              <a:t>adas</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err="1">
                <a:solidFill>
                  <a:srgbClr val="7A3E9D"/>
                </a:solidFill>
                <a:effectLst/>
              </a:rPr>
              <a:t>enum</a:t>
            </a:r>
            <a:r>
              <a:rPr lang="en-US" altLang="zh-CN" sz="1600" b="0" dirty="0">
                <a:solidFill>
                  <a:srgbClr val="333333"/>
                </a:solidFill>
                <a:effectLst/>
              </a:rPr>
              <a:t> </a:t>
            </a:r>
            <a:r>
              <a:rPr lang="en-US" altLang="zh-CN" sz="1600" b="0" dirty="0">
                <a:solidFill>
                  <a:srgbClr val="7A3E9D"/>
                </a:solidFill>
                <a:effectLst/>
              </a:rPr>
              <a:t>class</a:t>
            </a:r>
            <a:r>
              <a:rPr lang="en-US" altLang="zh-CN" sz="1600" b="0" dirty="0">
                <a:solidFill>
                  <a:srgbClr val="333333"/>
                </a:solidFill>
                <a:effectLst/>
              </a:rPr>
              <a:t> </a:t>
            </a:r>
            <a:r>
              <a:rPr lang="en-US" altLang="zh-CN" sz="1600" b="1" dirty="0" err="1">
                <a:solidFill>
                  <a:srgbClr val="7A3E9D"/>
                </a:solidFill>
                <a:effectLst/>
              </a:rPr>
              <a:t>ActionType</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A3E9D"/>
                </a:solidFill>
                <a:effectLst/>
              </a:rPr>
              <a:t>uint16_t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FORWARD_1_STEP_ACTION</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9C5D27"/>
                </a:solidFill>
                <a:effectLst/>
              </a:rPr>
              <a:t>0</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BACKWARD_1_STEP_ACTION</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TURNLEFT_ACTION</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REVERSE_TURNLEFT_ACTION</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TURNRIGHT_ACTION</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REVERSE_TURNRIGHT_ACTION</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BE_FAST_ACTION</a:t>
            </a:r>
            <a:r>
              <a:rPr lang="en-US" altLang="zh-CN" sz="1600" b="0" dirty="0">
                <a:solidFill>
                  <a:srgbClr val="777777"/>
                </a:solidFill>
                <a:effectLst/>
              </a:rPr>
              <a:t>,</a:t>
            </a:r>
          </a:p>
          <a:p>
            <a:r>
              <a:rPr lang="en-US" altLang="zh-CN" sz="1600" b="0" dirty="0">
                <a:solidFill>
                  <a:srgbClr val="333333"/>
                </a:solidFill>
                <a:effectLst/>
              </a:rPr>
              <a:t>    </a:t>
            </a:r>
            <a:r>
              <a:rPr lang="en-US" altLang="zh-CN" sz="1600" b="0" dirty="0">
                <a:solidFill>
                  <a:srgbClr val="7A3E9D"/>
                </a:solidFill>
                <a:effectLst/>
              </a:rPr>
              <a:t>BE_REVERSE_ACTION</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
        <p:nvSpPr>
          <p:cNvPr id="11" name="文本框 10">
            <a:extLst>
              <a:ext uri="{FF2B5EF4-FFF2-40B4-BE49-F238E27FC236}">
                <a16:creationId xmlns:a16="http://schemas.microsoft.com/office/drawing/2014/main" id="{68D8E5CB-AAC3-49DA-B4C1-DE45942E7630}"/>
              </a:ext>
            </a:extLst>
          </p:cNvPr>
          <p:cNvSpPr txBox="1"/>
          <p:nvPr/>
        </p:nvSpPr>
        <p:spPr>
          <a:xfrm>
            <a:off x="4886371" y="1763761"/>
            <a:ext cx="6822075" cy="4278094"/>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class</a:t>
            </a:r>
            <a:r>
              <a:rPr lang="en-US" altLang="zh-CN" sz="1600" b="0" dirty="0">
                <a:solidFill>
                  <a:srgbClr val="333333"/>
                </a:solidFill>
                <a:effectLst/>
              </a:rPr>
              <a:t> </a:t>
            </a:r>
            <a:r>
              <a:rPr lang="en-US" altLang="zh-CN" sz="1600" b="1" dirty="0" err="1">
                <a:solidFill>
                  <a:srgbClr val="7A3E9D"/>
                </a:solidFill>
                <a:effectLst/>
              </a:rPr>
              <a:t>ActionGroup</a:t>
            </a:r>
            <a:r>
              <a:rPr lang="en-US" altLang="zh-CN" sz="1600" b="0" dirty="0">
                <a:solidFill>
                  <a:srgbClr val="333333"/>
                </a:solidFill>
                <a:effectLst/>
              </a:rPr>
              <a:t> </a:t>
            </a:r>
            <a:r>
              <a:rPr lang="en-US" altLang="zh-CN" sz="1600" b="0" dirty="0">
                <a:solidFill>
                  <a:srgbClr val="7A3E9D"/>
                </a:solidFill>
                <a:effectLst/>
              </a:rPr>
              <a:t>final</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err="1">
                <a:solidFill>
                  <a:srgbClr val="AA3731"/>
                </a:solidFill>
                <a:effectLst/>
              </a:rPr>
              <a:t>ActionGroup</a:t>
            </a:r>
            <a:r>
              <a:rPr lang="en-US" altLang="zh-CN" sz="1600" b="0" dirty="0">
                <a:solidFill>
                  <a:srgbClr val="777777"/>
                </a:solidFill>
                <a:effectLst/>
              </a:rPr>
              <a:t>(</a:t>
            </a:r>
            <a:r>
              <a:rPr lang="en-US" altLang="zh-CN" sz="1600" b="0" dirty="0">
                <a:solidFill>
                  <a:srgbClr val="7A3E9D"/>
                </a:solidFill>
                <a:effectLst/>
              </a:rPr>
              <a:t>void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default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explicit</a:t>
            </a:r>
            <a:r>
              <a:rPr lang="en-US" altLang="zh-CN" sz="1600" b="0" dirty="0">
                <a:solidFill>
                  <a:srgbClr val="333333"/>
                </a:solidFill>
                <a:effectLst/>
              </a:rPr>
              <a:t> </a:t>
            </a:r>
            <a:r>
              <a:rPr lang="en-US" altLang="zh-CN" sz="1600" b="1" dirty="0" err="1">
                <a:solidFill>
                  <a:srgbClr val="AA3731"/>
                </a:solidFill>
                <a:effectLst/>
              </a:rPr>
              <a:t>ActionGroup</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list</a:t>
            </a:r>
            <a:r>
              <a:rPr lang="en-US" altLang="zh-CN" sz="1600" b="0" dirty="0">
                <a:solidFill>
                  <a:srgbClr val="777777"/>
                </a:solidFill>
                <a:effectLst/>
              </a:rPr>
              <a:t>&lt;</a:t>
            </a:r>
            <a:r>
              <a:rPr lang="en-US" altLang="zh-CN" sz="1600" b="1" dirty="0" err="1">
                <a:solidFill>
                  <a:srgbClr val="7A3E9D"/>
                </a:solidFill>
                <a:effectLst/>
              </a:rPr>
              <a:t>ActionType</a:t>
            </a:r>
            <a:r>
              <a:rPr lang="en-US" altLang="zh-CN" sz="1600" b="0" dirty="0">
                <a:solidFill>
                  <a:srgbClr val="777777"/>
                </a:solidFill>
                <a:effectLst/>
              </a:rPr>
              <a:t>&gt;</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actions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AA3731"/>
                </a:solidFill>
                <a:effectLst/>
              </a:rPr>
              <a:t>~</a:t>
            </a:r>
            <a:r>
              <a:rPr lang="en-US" altLang="zh-CN" sz="1600" b="1" dirty="0" err="1">
                <a:solidFill>
                  <a:srgbClr val="AA3731"/>
                </a:solidFill>
                <a:effectLst/>
              </a:rPr>
              <a:t>ActionGroup</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default</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AA3731"/>
                </a:solidFill>
                <a:effectLst/>
              </a:rPr>
              <a:t>PushAction</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err="1">
                <a:solidFill>
                  <a:srgbClr val="7A3E9D"/>
                </a:solidFill>
                <a:effectLst/>
              </a:rPr>
              <a:t>ActionType</a:t>
            </a:r>
            <a:r>
              <a:rPr lang="en-US" altLang="zh-CN" sz="1600" b="0" dirty="0">
                <a:solidFill>
                  <a:srgbClr val="333333"/>
                </a:solidFill>
                <a:effectLst/>
              </a:rPr>
              <a:t> </a:t>
            </a:r>
            <a:r>
              <a:rPr lang="en-US" altLang="zh-CN" sz="1600" b="0" dirty="0" err="1">
                <a:solidFill>
                  <a:srgbClr val="7A3E9D"/>
                </a:solidFill>
                <a:effectLst/>
              </a:rPr>
              <a:t>ActionType</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AA3731"/>
                </a:solidFill>
                <a:effectLst/>
              </a:rPr>
              <a:t>DoOperate</a:t>
            </a:r>
            <a:r>
              <a:rPr lang="en-US" altLang="zh-CN" sz="1600" b="0" dirty="0">
                <a:solidFill>
                  <a:srgbClr val="777777"/>
                </a:solidFill>
                <a:effectLst/>
              </a:rPr>
              <a:t>(</a:t>
            </a:r>
            <a:r>
              <a:rPr lang="en-US" altLang="zh-CN" sz="1600" b="1" dirty="0" err="1">
                <a:solidFill>
                  <a:srgbClr val="7A3E9D"/>
                </a:solidFill>
                <a:effectLst/>
              </a:rPr>
              <a:t>PoseHandler</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private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a:solidFill>
                  <a:srgbClr val="333333"/>
                </a:solidFill>
                <a:effectLst/>
              </a:rPr>
              <a:t>list</a:t>
            </a:r>
            <a:r>
              <a:rPr lang="en-US" altLang="zh-CN" sz="1600" b="0" dirty="0">
                <a:solidFill>
                  <a:srgbClr val="777777"/>
                </a:solidFill>
                <a:effectLst/>
              </a:rPr>
              <a:t>&lt;</a:t>
            </a:r>
            <a:r>
              <a:rPr lang="en-US" altLang="zh-CN" sz="1600" b="0" dirty="0" err="1">
                <a:solidFill>
                  <a:srgbClr val="333333"/>
                </a:solidFill>
                <a:effectLst/>
              </a:rPr>
              <a:t>ActionType</a:t>
            </a:r>
            <a:r>
              <a:rPr lang="en-US" altLang="zh-CN" sz="1600" b="0" dirty="0">
                <a:solidFill>
                  <a:srgbClr val="777777"/>
                </a:solidFill>
                <a:effectLst/>
              </a:rPr>
              <a:t>&gt;</a:t>
            </a:r>
            <a:r>
              <a:rPr lang="en-US" altLang="zh-CN" sz="1600" b="0" dirty="0">
                <a:solidFill>
                  <a:srgbClr val="333333"/>
                </a:solidFill>
                <a:effectLst/>
              </a:rPr>
              <a:t> actions</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a:t>
            </a:r>
            <a:r>
              <a:rPr lang="en-US" altLang="zh-CN" sz="1600" b="0" i="1" dirty="0">
                <a:solidFill>
                  <a:srgbClr val="AAAAAA"/>
                </a:solidFill>
                <a:effectLst/>
              </a:rPr>
              <a:t>  // namespace </a:t>
            </a:r>
            <a:r>
              <a:rPr lang="en-US" altLang="zh-CN" sz="1600" b="0" i="1" dirty="0" err="1">
                <a:solidFill>
                  <a:srgbClr val="AAAAAA"/>
                </a:solidFill>
                <a:effectLst/>
              </a:rPr>
              <a:t>adas</a:t>
            </a:r>
            <a:endParaRPr lang="en-US" altLang="zh-CN" sz="1600" b="0" i="1" dirty="0">
              <a:solidFill>
                <a:srgbClr val="AAAAAA"/>
              </a:solidFill>
              <a:effectLst/>
            </a:endParaRPr>
          </a:p>
          <a:p>
            <a:endParaRPr lang="en-US" altLang="zh-CN" sz="1600" i="1" dirty="0">
              <a:solidFill>
                <a:srgbClr val="AAAAAA"/>
              </a:solidFill>
            </a:endParaRPr>
          </a:p>
          <a:p>
            <a:endParaRPr lang="en-US" altLang="zh-CN" sz="1600" b="0" dirty="0">
              <a:solidFill>
                <a:srgbClr val="333333"/>
              </a:solidFill>
              <a:effectLst/>
            </a:endParaRPr>
          </a:p>
        </p:txBody>
      </p:sp>
      <p:cxnSp>
        <p:nvCxnSpPr>
          <p:cNvPr id="12" name="直接连接符 74">
            <a:extLst>
              <a:ext uri="{FF2B5EF4-FFF2-40B4-BE49-F238E27FC236}">
                <a16:creationId xmlns:a16="http://schemas.microsoft.com/office/drawing/2014/main" id="{82359930-D1FE-4239-B819-DE539E476B4C}"/>
              </a:ext>
            </a:extLst>
          </p:cNvPr>
          <p:cNvCxnSpPr>
            <a:cxnSpLocks/>
          </p:cNvCxnSpPr>
          <p:nvPr/>
        </p:nvCxnSpPr>
        <p:spPr bwMode="auto">
          <a:xfrm>
            <a:off x="4763909" y="1763761"/>
            <a:ext cx="0" cy="4423313"/>
          </a:xfrm>
          <a:prstGeom prst="line">
            <a:avLst/>
          </a:prstGeom>
          <a:ln>
            <a:solidFill>
              <a:srgbClr val="C00000"/>
            </a:solidFill>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666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原子指令定义：代码实现</a:t>
            </a:r>
          </a:p>
        </p:txBody>
      </p:sp>
      <p:sp>
        <p:nvSpPr>
          <p:cNvPr id="2" name="文本占位符 1">
            <a:extLst>
              <a:ext uri="{FF2B5EF4-FFF2-40B4-BE49-F238E27FC236}">
                <a16:creationId xmlns:a16="http://schemas.microsoft.com/office/drawing/2014/main" id="{13B4F2AF-57A6-4654-A541-23A37A6E5E1D}"/>
              </a:ext>
            </a:extLst>
          </p:cNvPr>
          <p:cNvSpPr>
            <a:spLocks noGrp="1"/>
          </p:cNvSpPr>
          <p:nvPr>
            <p:ph type="body" sz="quarter" idx="10"/>
          </p:nvPr>
        </p:nvSpPr>
        <p:spPr>
          <a:xfrm>
            <a:off x="731838" y="933450"/>
            <a:ext cx="10728326" cy="4879805"/>
          </a:xfrm>
        </p:spPr>
        <p:txBody>
          <a:bodyPr/>
          <a:lstStyle/>
          <a:p>
            <a:pPr marL="0" indent="0">
              <a:buNone/>
            </a:pPr>
            <a:r>
              <a:rPr lang="en-US" altLang="zh-CN" b="0" dirty="0">
                <a:solidFill>
                  <a:srgbClr val="333333"/>
                </a:solidFill>
                <a:effectLst/>
                <a:latin typeface="Consolas" panose="020B0609020204030204" pitchFamily="49" charset="0"/>
              </a:rPr>
              <a:t>ActionGroup</a:t>
            </a:r>
            <a:r>
              <a:rPr lang="en-US" altLang="zh-CN" dirty="0"/>
              <a:t>.cpp</a:t>
            </a:r>
            <a:endParaRPr lang="zh-CN" altLang="en-US" dirty="0"/>
          </a:p>
        </p:txBody>
      </p:sp>
      <p:sp>
        <p:nvSpPr>
          <p:cNvPr id="6" name="文本框 5">
            <a:extLst>
              <a:ext uri="{FF2B5EF4-FFF2-40B4-BE49-F238E27FC236}">
                <a16:creationId xmlns:a16="http://schemas.microsoft.com/office/drawing/2014/main" id="{34AFC19F-E993-4572-BA87-4C130D2D2095}"/>
              </a:ext>
            </a:extLst>
          </p:cNvPr>
          <p:cNvSpPr txBox="1"/>
          <p:nvPr/>
        </p:nvSpPr>
        <p:spPr>
          <a:xfrm>
            <a:off x="731836" y="1486222"/>
            <a:ext cx="10728328" cy="2062103"/>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class</a:t>
            </a:r>
            <a:r>
              <a:rPr lang="en-US" altLang="zh-CN" sz="1600" b="0" dirty="0">
                <a:solidFill>
                  <a:srgbClr val="333333"/>
                </a:solidFill>
                <a:effectLst/>
              </a:rPr>
              <a:t> </a:t>
            </a:r>
            <a:r>
              <a:rPr lang="en-US" altLang="zh-CN" sz="1600" b="1" dirty="0" err="1">
                <a:solidFill>
                  <a:srgbClr val="7A3E9D"/>
                </a:solidFill>
                <a:effectLst/>
              </a:rPr>
              <a:t>ForwarAction</a:t>
            </a:r>
            <a:r>
              <a:rPr lang="en-US" altLang="zh-CN" sz="1600" b="0" dirty="0">
                <a:solidFill>
                  <a:srgbClr val="333333"/>
                </a:solidFill>
                <a:effectLst/>
              </a:rPr>
              <a:t> </a:t>
            </a:r>
            <a:r>
              <a:rPr lang="en-US" altLang="zh-CN" sz="1600" b="0" dirty="0">
                <a:solidFill>
                  <a:srgbClr val="7A3E9D"/>
                </a:solidFill>
                <a:effectLst/>
              </a:rPr>
              <a:t>final</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void</a:t>
            </a:r>
            <a:r>
              <a:rPr lang="en-US" altLang="zh-CN" sz="1600" b="0" dirty="0">
                <a:solidFill>
                  <a:srgbClr val="333333"/>
                </a:solidFill>
                <a:effectLst/>
              </a:rPr>
              <a:t> </a:t>
            </a:r>
            <a:r>
              <a:rPr lang="en-US" altLang="zh-CN" sz="1600" b="0" dirty="0">
                <a:solidFill>
                  <a:srgbClr val="4B69C6"/>
                </a:solidFill>
                <a:effectLst/>
              </a:rPr>
              <a:t>operator</a:t>
            </a:r>
            <a:r>
              <a:rPr lang="en-US" altLang="zh-CN" sz="1600" b="0" dirty="0">
                <a:solidFill>
                  <a:srgbClr val="333333"/>
                </a:solidFill>
                <a:effectLst/>
              </a:rPr>
              <a:t>()</a:t>
            </a:r>
            <a:r>
              <a:rPr lang="en-US" altLang="zh-CN" sz="1600" b="0" dirty="0">
                <a:solidFill>
                  <a:srgbClr val="777777"/>
                </a:solidFill>
                <a:effectLst/>
              </a:rPr>
              <a:t>(</a:t>
            </a:r>
            <a:r>
              <a:rPr lang="en-US" altLang="zh-CN" sz="1600" b="1" dirty="0" err="1">
                <a:solidFill>
                  <a:srgbClr val="7A3E9D"/>
                </a:solidFill>
                <a:effectLst/>
              </a:rPr>
              <a:t>PoseHandler</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Forward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Tree>
    <p:extLst>
      <p:ext uri="{BB962C8B-B14F-4D97-AF65-F5344CB8AC3E}">
        <p14:creationId xmlns:p14="http://schemas.microsoft.com/office/powerpoint/2010/main" val="3823910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A5AA9-43AE-49DC-9563-6C4FCB4C60AF}"/>
              </a:ext>
            </a:extLst>
          </p:cNvPr>
          <p:cNvSpPr>
            <a:spLocks noGrp="1"/>
          </p:cNvSpPr>
          <p:nvPr>
            <p:ph type="title"/>
          </p:nvPr>
        </p:nvSpPr>
        <p:spPr/>
        <p:txBody>
          <a:bodyPr/>
          <a:lstStyle/>
          <a:p>
            <a:r>
              <a:rPr lang="zh-CN" altLang="en-US" dirty="0"/>
              <a:t>练习时间</a:t>
            </a:r>
          </a:p>
        </p:txBody>
      </p:sp>
      <p:sp>
        <p:nvSpPr>
          <p:cNvPr id="3" name="文本占位符 2">
            <a:extLst>
              <a:ext uri="{FF2B5EF4-FFF2-40B4-BE49-F238E27FC236}">
                <a16:creationId xmlns:a16="http://schemas.microsoft.com/office/drawing/2014/main" id="{033A7C8C-4B7E-4ACB-9142-6271C405E90D}"/>
              </a:ext>
            </a:extLst>
          </p:cNvPr>
          <p:cNvSpPr>
            <a:spLocks noGrp="1"/>
          </p:cNvSpPr>
          <p:nvPr>
            <p:ph type="body" sz="quarter" idx="10"/>
          </p:nvPr>
        </p:nvSpPr>
        <p:spPr/>
        <p:txBody>
          <a:bodyPr/>
          <a:lstStyle/>
          <a:p>
            <a:r>
              <a:rPr lang="zh-CN" altLang="en-US" dirty="0"/>
              <a:t>按照</a:t>
            </a:r>
            <a:r>
              <a:rPr lang="en-US" altLang="zh-CN" dirty="0" err="1"/>
              <a:t>ForwardAction</a:t>
            </a:r>
            <a:r>
              <a:rPr lang="zh-CN" altLang="en-US" dirty="0"/>
              <a:t>的实现，完成其它</a:t>
            </a:r>
            <a:r>
              <a:rPr lang="en-US" altLang="zh-CN" dirty="0"/>
              <a:t>Action</a:t>
            </a:r>
            <a:r>
              <a:rPr lang="zh-CN" altLang="en-US" dirty="0"/>
              <a:t>的代码（</a:t>
            </a:r>
            <a:r>
              <a:rPr lang="en-US" altLang="zh-CN" dirty="0"/>
              <a:t>15</a:t>
            </a:r>
            <a:r>
              <a:rPr lang="zh-CN" altLang="en-US" dirty="0"/>
              <a:t>分钟）</a:t>
            </a:r>
            <a:endParaRPr lang="en-US" altLang="zh-CN" dirty="0"/>
          </a:p>
        </p:txBody>
      </p:sp>
    </p:spTree>
    <p:extLst>
      <p:ext uri="{BB962C8B-B14F-4D97-AF65-F5344CB8AC3E}">
        <p14:creationId xmlns:p14="http://schemas.microsoft.com/office/powerpoint/2010/main" val="1593832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任务编排：</a:t>
            </a:r>
            <a:r>
              <a:rPr lang="en-US" altLang="zh-CN" dirty="0"/>
              <a:t>Command</a:t>
            </a:r>
            <a:r>
              <a:rPr lang="zh-CN" altLang="en-US" dirty="0"/>
              <a:t>需返回原子指令列表</a:t>
            </a:r>
          </a:p>
        </p:txBody>
      </p:sp>
      <p:sp>
        <p:nvSpPr>
          <p:cNvPr id="2" name="文本占位符 1">
            <a:extLst>
              <a:ext uri="{FF2B5EF4-FFF2-40B4-BE49-F238E27FC236}">
                <a16:creationId xmlns:a16="http://schemas.microsoft.com/office/drawing/2014/main" id="{F1360E24-1190-4EC7-9E82-F1F828F7F002}"/>
              </a:ext>
            </a:extLst>
          </p:cNvPr>
          <p:cNvSpPr>
            <a:spLocks noGrp="1"/>
          </p:cNvSpPr>
          <p:nvPr>
            <p:ph type="body" sz="quarter" idx="10"/>
          </p:nvPr>
        </p:nvSpPr>
        <p:spPr>
          <a:xfrm>
            <a:off x="731838" y="1047751"/>
            <a:ext cx="10728326" cy="1806962"/>
          </a:xfrm>
        </p:spPr>
        <p:txBody>
          <a:bodyPr/>
          <a:lstStyle/>
          <a:p>
            <a:pPr marL="0" indent="0">
              <a:buNone/>
            </a:pPr>
            <a:r>
              <a:rPr lang="en-US" altLang="zh-CN" b="0" dirty="0">
                <a:solidFill>
                  <a:srgbClr val="333333"/>
                </a:solidFill>
                <a:effectLst/>
                <a:latin typeface="Consolas" panose="020B0609020204030204" pitchFamily="49" charset="0"/>
              </a:rPr>
              <a:t>CmderFactory</a:t>
            </a:r>
            <a:r>
              <a:rPr lang="en-US" altLang="zh-CN" dirty="0"/>
              <a:t>.hpp</a:t>
            </a:r>
            <a:endParaRPr lang="zh-CN" altLang="en-US" dirty="0"/>
          </a:p>
        </p:txBody>
      </p:sp>
      <p:sp>
        <p:nvSpPr>
          <p:cNvPr id="6" name="文本框 5">
            <a:extLst>
              <a:ext uri="{FF2B5EF4-FFF2-40B4-BE49-F238E27FC236}">
                <a16:creationId xmlns:a16="http://schemas.microsoft.com/office/drawing/2014/main" id="{34AFC19F-E993-4572-BA87-4C130D2D2095}"/>
              </a:ext>
            </a:extLst>
          </p:cNvPr>
          <p:cNvSpPr txBox="1"/>
          <p:nvPr/>
        </p:nvSpPr>
        <p:spPr>
          <a:xfrm>
            <a:off x="731838" y="1641765"/>
            <a:ext cx="10728324" cy="830997"/>
          </a:xfrm>
          <a:prstGeom prst="rect">
            <a:avLst/>
          </a:prstGeom>
          <a:solidFill>
            <a:schemeClr val="bg1">
              <a:lumMod val="85000"/>
            </a:schemeClr>
          </a:solidFill>
        </p:spPr>
        <p:txBody>
          <a:bodyPr wrap="square">
            <a:spAutoFit/>
          </a:bodyPr>
          <a:lstStyle/>
          <a:p>
            <a:r>
              <a:rPr lang="en-US" altLang="zh-CN" sz="1600" b="0" dirty="0">
                <a:solidFill>
                  <a:srgbClr val="333333"/>
                </a:solidFill>
                <a:effectLst/>
              </a:rPr>
              <a:t>...</a:t>
            </a:r>
          </a:p>
          <a:p>
            <a:r>
              <a:rPr lang="en-US" altLang="zh-CN" sz="1600" b="0" dirty="0">
                <a:solidFill>
                  <a:srgbClr val="4B69C6"/>
                </a:solidFill>
                <a:effectLst/>
              </a:rPr>
              <a:t>using</a:t>
            </a:r>
            <a:r>
              <a:rPr lang="en-US" altLang="zh-CN" sz="1600" b="0" dirty="0">
                <a:solidFill>
                  <a:srgbClr val="333333"/>
                </a:solidFill>
                <a:effectLst/>
              </a:rPr>
              <a:t> </a:t>
            </a:r>
            <a:r>
              <a:rPr lang="en-US" altLang="zh-CN" sz="1600" b="1" dirty="0" err="1">
                <a:solidFill>
                  <a:srgbClr val="7A3E9D"/>
                </a:solidFill>
                <a:effectLst/>
              </a:rPr>
              <a:t>Cmder</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function</a:t>
            </a:r>
            <a:r>
              <a:rPr lang="en-US" altLang="zh-CN" sz="1600" b="0" dirty="0">
                <a:solidFill>
                  <a:srgbClr val="777777"/>
                </a:solidFill>
                <a:effectLst/>
              </a:rPr>
              <a:t>&lt;</a:t>
            </a:r>
            <a:r>
              <a:rPr lang="en-US" altLang="zh-CN" sz="1600" b="1" dirty="0" err="1">
                <a:solidFill>
                  <a:srgbClr val="7A3E9D"/>
                </a:solidFill>
                <a:effectLst/>
              </a:rPr>
              <a:t>ActionGroup</a:t>
            </a:r>
            <a:r>
              <a:rPr lang="en-US" altLang="zh-CN" sz="1600" b="0" dirty="0">
                <a:solidFill>
                  <a:srgbClr val="333333"/>
                </a:solidFill>
                <a:effectLst/>
              </a:rPr>
              <a:t>(</a:t>
            </a:r>
            <a:r>
              <a:rPr lang="en-US" altLang="zh-CN" sz="1600" b="1" dirty="0" err="1">
                <a:solidFill>
                  <a:srgbClr val="7A3E9D"/>
                </a:solidFill>
                <a:effectLst/>
              </a:rPr>
              <a:t>PoseHandler</a:t>
            </a:r>
            <a:r>
              <a:rPr lang="en-US" altLang="zh-CN" sz="1600" b="0" dirty="0">
                <a:solidFill>
                  <a:srgbClr val="777777"/>
                </a:solidFill>
                <a:effectLst/>
              </a:rPr>
              <a:t>&amp;</a:t>
            </a:r>
            <a:r>
              <a:rPr lang="en-US" altLang="zh-CN" sz="1600" b="0" dirty="0">
                <a:solidFill>
                  <a:srgbClr val="333333"/>
                </a:solidFill>
                <a:effectLst/>
              </a:rPr>
              <a:t> </a:t>
            </a:r>
            <a:r>
              <a:rPr lang="en-US" altLang="zh-CN" sz="1600" b="1" dirty="0" err="1">
                <a:solidFill>
                  <a:srgbClr val="7A3E9D"/>
                </a:solidFill>
                <a:effectLst/>
              </a:rPr>
              <a:t>poseHandler</a:t>
            </a:r>
            <a:r>
              <a:rPr lang="en-US" altLang="zh-CN" sz="1600" b="0" dirty="0">
                <a:solidFill>
                  <a:srgbClr val="333333"/>
                </a:solidFill>
                <a:effectLst/>
              </a:rPr>
              <a:t>)</a:t>
            </a:r>
            <a:r>
              <a:rPr lang="en-US" altLang="zh-CN" sz="1600" b="0" dirty="0">
                <a:solidFill>
                  <a:srgbClr val="777777"/>
                </a:solidFill>
                <a:effectLst/>
              </a:rPr>
              <a:t>&gt;;</a:t>
            </a:r>
            <a:endParaRPr lang="en-US" altLang="zh-CN" sz="1600" b="0" dirty="0">
              <a:solidFill>
                <a:srgbClr val="333333"/>
              </a:solidFill>
              <a:effectLst/>
            </a:endParaRPr>
          </a:p>
          <a:p>
            <a:r>
              <a:rPr lang="en-US" altLang="zh-CN" sz="1600" b="0" dirty="0">
                <a:solidFill>
                  <a:srgbClr val="333333"/>
                </a:solidFill>
                <a:effectLst/>
              </a:rPr>
              <a:t>...</a:t>
            </a:r>
          </a:p>
        </p:txBody>
      </p:sp>
      <p:sp>
        <p:nvSpPr>
          <p:cNvPr id="7" name="圆角矩形 13">
            <a:extLst>
              <a:ext uri="{FF2B5EF4-FFF2-40B4-BE49-F238E27FC236}">
                <a16:creationId xmlns:a16="http://schemas.microsoft.com/office/drawing/2014/main" id="{898EF87E-72DF-4CD5-9E06-FE492318DAF1}"/>
              </a:ext>
            </a:extLst>
          </p:cNvPr>
          <p:cNvSpPr/>
          <p:nvPr/>
        </p:nvSpPr>
        <p:spPr bwMode="auto">
          <a:xfrm>
            <a:off x="3291590" y="1888349"/>
            <a:ext cx="1559190" cy="337827"/>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318327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任务编排：原子指令列表管理、批执行功能实现</a:t>
            </a:r>
            <a:endParaRPr lang="zh-CN" altLang="en-US" dirty="0">
              <a:highlight>
                <a:srgbClr val="FFFF00"/>
              </a:highlight>
            </a:endParaRPr>
          </a:p>
        </p:txBody>
      </p:sp>
      <p:sp>
        <p:nvSpPr>
          <p:cNvPr id="2" name="文本占位符 1">
            <a:extLst>
              <a:ext uri="{FF2B5EF4-FFF2-40B4-BE49-F238E27FC236}">
                <a16:creationId xmlns:a16="http://schemas.microsoft.com/office/drawing/2014/main" id="{EAEBE84F-A4D1-4DA1-AF63-668B8B76D705}"/>
              </a:ext>
            </a:extLst>
          </p:cNvPr>
          <p:cNvSpPr>
            <a:spLocks noGrp="1"/>
          </p:cNvSpPr>
          <p:nvPr>
            <p:ph type="body" sz="quarter" idx="10"/>
          </p:nvPr>
        </p:nvSpPr>
        <p:spPr>
          <a:xfrm>
            <a:off x="731838" y="933450"/>
            <a:ext cx="10728326" cy="4879805"/>
          </a:xfrm>
        </p:spPr>
        <p:txBody>
          <a:bodyPr/>
          <a:lstStyle/>
          <a:p>
            <a:pPr marL="0" indent="0">
              <a:buNone/>
            </a:pPr>
            <a:r>
              <a:rPr lang="en-US" altLang="zh-CN" b="0" dirty="0">
                <a:solidFill>
                  <a:srgbClr val="333333"/>
                </a:solidFill>
                <a:effectLst/>
                <a:latin typeface="Consolas" panose="020B0609020204030204" pitchFamily="49" charset="0"/>
              </a:rPr>
              <a:t>ActionGroup</a:t>
            </a:r>
            <a:r>
              <a:rPr lang="en-US" altLang="zh-CN" dirty="0"/>
              <a:t>.cpp</a:t>
            </a:r>
            <a:endParaRPr lang="zh-CN" altLang="en-US" dirty="0"/>
          </a:p>
        </p:txBody>
      </p:sp>
      <p:sp>
        <p:nvSpPr>
          <p:cNvPr id="6" name="文本框 5">
            <a:extLst>
              <a:ext uri="{FF2B5EF4-FFF2-40B4-BE49-F238E27FC236}">
                <a16:creationId xmlns:a16="http://schemas.microsoft.com/office/drawing/2014/main" id="{34AFC19F-E993-4572-BA87-4C130D2D2095}"/>
              </a:ext>
            </a:extLst>
          </p:cNvPr>
          <p:cNvSpPr txBox="1"/>
          <p:nvPr/>
        </p:nvSpPr>
        <p:spPr>
          <a:xfrm>
            <a:off x="731836" y="1545519"/>
            <a:ext cx="10728325" cy="4770537"/>
          </a:xfrm>
          <a:prstGeom prst="rect">
            <a:avLst/>
          </a:prstGeom>
          <a:solidFill>
            <a:schemeClr val="bg1">
              <a:lumMod val="85000"/>
            </a:schemeClr>
          </a:solidFill>
        </p:spPr>
        <p:txBody>
          <a:bodyPr wrap="square">
            <a:spAutoFit/>
          </a:bodyPr>
          <a:lstStyle/>
          <a:p>
            <a:r>
              <a:rPr lang="en-US" altLang="zh-CN" sz="1600" b="1" dirty="0" err="1">
                <a:solidFill>
                  <a:srgbClr val="7A3E9D"/>
                </a:solidFill>
                <a:effectLst/>
              </a:rPr>
              <a:t>ActionGroup</a:t>
            </a:r>
            <a:r>
              <a:rPr lang="en-US" altLang="zh-CN" sz="1600" b="0" dirty="0">
                <a:solidFill>
                  <a:srgbClr val="777777"/>
                </a:solidFill>
                <a:effectLst/>
              </a:rPr>
              <a:t>::</a:t>
            </a:r>
            <a:r>
              <a:rPr lang="en-US" altLang="zh-CN" sz="1600" b="1" dirty="0" err="1">
                <a:solidFill>
                  <a:srgbClr val="AA3731"/>
                </a:solidFill>
                <a:effectLst/>
              </a:rPr>
              <a:t>ActionGroup</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a:solidFill>
                  <a:srgbClr val="333333"/>
                </a:solidFill>
                <a:effectLst/>
              </a:rPr>
              <a:t>list</a:t>
            </a:r>
            <a:r>
              <a:rPr lang="en-US" altLang="zh-CN" sz="1600" b="0" dirty="0">
                <a:solidFill>
                  <a:srgbClr val="777777"/>
                </a:solidFill>
                <a:effectLst/>
              </a:rPr>
              <a:t>&lt;</a:t>
            </a:r>
            <a:r>
              <a:rPr lang="en-US" altLang="zh-CN" sz="1600" b="0" dirty="0" err="1">
                <a:solidFill>
                  <a:srgbClr val="333333"/>
                </a:solidFill>
                <a:effectLst/>
              </a:rPr>
              <a:t>ActionType</a:t>
            </a:r>
            <a:r>
              <a:rPr lang="en-US" altLang="zh-CN" sz="1600" b="0" dirty="0">
                <a:solidFill>
                  <a:srgbClr val="777777"/>
                </a:solidFill>
                <a:effectLst/>
              </a:rPr>
              <a:t>&gt;&amp;</a:t>
            </a:r>
            <a:r>
              <a:rPr lang="en-US" altLang="zh-CN" sz="1600" b="0" dirty="0">
                <a:solidFill>
                  <a:srgbClr val="333333"/>
                </a:solidFill>
                <a:effectLst/>
              </a:rPr>
              <a:t> actions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77777"/>
                </a:solidFill>
                <a:effectLst/>
              </a:rPr>
              <a:t>noexcept</a:t>
            </a:r>
            <a:r>
              <a:rPr lang="en-US" altLang="zh-CN" sz="1600" b="0" dirty="0">
                <a:solidFill>
                  <a:srgbClr val="333333"/>
                </a:solidFill>
                <a:effectLst/>
              </a:rPr>
              <a:t> : </a:t>
            </a:r>
            <a:r>
              <a:rPr lang="en-US" altLang="zh-CN" sz="1600" b="1" dirty="0">
                <a:solidFill>
                  <a:srgbClr val="AA3731"/>
                </a:solidFill>
                <a:effectLst/>
              </a:rPr>
              <a:t>actions</a:t>
            </a:r>
            <a:r>
              <a:rPr lang="en-US" altLang="zh-CN" sz="1600" b="0" dirty="0">
                <a:solidFill>
                  <a:srgbClr val="777777"/>
                </a:solidFill>
                <a:effectLst/>
              </a:rPr>
              <a:t>(</a:t>
            </a:r>
            <a:r>
              <a:rPr lang="en-US" altLang="zh-CN" sz="1600" b="0" dirty="0">
                <a:solidFill>
                  <a:srgbClr val="333333"/>
                </a:solidFill>
                <a:effectLst/>
              </a:rPr>
              <a:t>actions</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br>
              <a:rPr lang="en-US" altLang="zh-CN" sz="1600" b="0" dirty="0">
                <a:solidFill>
                  <a:srgbClr val="333333"/>
                </a:solidFill>
                <a:effectLst/>
              </a:rPr>
            </a:br>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ActionGroup</a:t>
            </a:r>
            <a:r>
              <a:rPr lang="en-US" altLang="zh-CN" sz="1600" b="0" dirty="0">
                <a:solidFill>
                  <a:srgbClr val="777777"/>
                </a:solidFill>
                <a:effectLst/>
              </a:rPr>
              <a:t>::</a:t>
            </a:r>
            <a:r>
              <a:rPr lang="en-US" altLang="zh-CN" sz="1600" b="1" dirty="0" err="1">
                <a:solidFill>
                  <a:srgbClr val="AA3731"/>
                </a:solidFill>
                <a:effectLst/>
              </a:rPr>
              <a:t>PushAction</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err="1">
                <a:solidFill>
                  <a:srgbClr val="7A3E9D"/>
                </a:solidFill>
                <a:effectLst/>
              </a:rPr>
              <a:t>ActionType</a:t>
            </a:r>
            <a:r>
              <a:rPr lang="en-US" altLang="zh-CN" sz="1600" b="0" dirty="0">
                <a:solidFill>
                  <a:srgbClr val="333333"/>
                </a:solidFill>
                <a:effectLst/>
              </a:rPr>
              <a:t> </a:t>
            </a:r>
            <a:r>
              <a:rPr lang="en-US" altLang="zh-CN" sz="1600" b="0" dirty="0" err="1">
                <a:solidFill>
                  <a:srgbClr val="7A3E9D"/>
                </a:solidFill>
                <a:effectLst/>
              </a:rPr>
              <a:t>ActionType</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actions</a:t>
            </a:r>
            <a:r>
              <a:rPr lang="en-US" altLang="zh-CN" sz="1600" b="0" dirty="0" err="1">
                <a:solidFill>
                  <a:srgbClr val="777777"/>
                </a:solidFill>
                <a:effectLst/>
              </a:rPr>
              <a:t>.</a:t>
            </a:r>
            <a:r>
              <a:rPr lang="en-US" altLang="zh-CN" sz="1600" b="1" dirty="0" err="1">
                <a:solidFill>
                  <a:srgbClr val="AA3731"/>
                </a:solidFill>
                <a:effectLst/>
              </a:rPr>
              <a:t>push_back</a:t>
            </a:r>
            <a:r>
              <a:rPr lang="en-US" altLang="zh-CN" sz="1600" b="0" dirty="0">
                <a:solidFill>
                  <a:srgbClr val="777777"/>
                </a:solidFill>
                <a:effectLst/>
              </a:rPr>
              <a:t>(</a:t>
            </a:r>
            <a:r>
              <a:rPr lang="en-US" altLang="zh-CN" sz="1600" b="0" dirty="0" err="1">
                <a:solidFill>
                  <a:srgbClr val="333333"/>
                </a:solidFill>
                <a:effectLst/>
              </a:rPr>
              <a:t>ActionType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p>
          <a:p>
            <a:endParaRPr lang="en-US" altLang="zh-CN" sz="1600" dirty="0">
              <a:solidFill>
                <a:srgbClr val="777777"/>
              </a:solidFill>
            </a:endParaRPr>
          </a:p>
          <a:p>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ActionGroup</a:t>
            </a:r>
            <a:r>
              <a:rPr lang="en-US" altLang="zh-CN" sz="1600" b="0" dirty="0">
                <a:solidFill>
                  <a:srgbClr val="777777"/>
                </a:solidFill>
                <a:effectLst/>
              </a:rPr>
              <a:t>::</a:t>
            </a:r>
            <a:r>
              <a:rPr lang="en-US" altLang="zh-CN" sz="1600" b="1" dirty="0" err="1">
                <a:solidFill>
                  <a:srgbClr val="AA3731"/>
                </a:solidFill>
                <a:effectLst/>
              </a:rPr>
              <a:t>DoOperate</a:t>
            </a:r>
            <a:r>
              <a:rPr lang="en-US" altLang="zh-CN" sz="1600" b="0" dirty="0">
                <a:solidFill>
                  <a:srgbClr val="777777"/>
                </a:solidFill>
                <a:effectLst/>
              </a:rPr>
              <a:t>(</a:t>
            </a:r>
            <a:r>
              <a:rPr lang="en-US" altLang="zh-CN" sz="1600" b="1" dirty="0" err="1">
                <a:solidFill>
                  <a:srgbClr val="7A3E9D"/>
                </a:solidFill>
                <a:effectLst/>
              </a:rPr>
              <a:t>PoseHandler</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static</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0" dirty="0">
                <a:solidFill>
                  <a:srgbClr val="333333"/>
                </a:solidFill>
                <a:effectLst/>
              </a:rPr>
              <a:t>vector</a:t>
            </a:r>
            <a:r>
              <a:rPr lang="en-US" altLang="zh-CN" sz="1600" b="0" dirty="0">
                <a:solidFill>
                  <a:srgbClr val="777777"/>
                </a:solidFill>
                <a:effectLst/>
              </a:rPr>
              <a:t>&lt;</a:t>
            </a:r>
            <a:r>
              <a:rPr lang="en-US" altLang="zh-CN" sz="1600" b="0" dirty="0" err="1">
                <a:solidFill>
                  <a:srgbClr val="333333"/>
                </a:solidFill>
                <a:effectLst/>
              </a:rPr>
              <a:t>Cmder</a:t>
            </a:r>
            <a:r>
              <a:rPr lang="en-US" altLang="zh-CN" sz="1600" b="0" dirty="0">
                <a:solidFill>
                  <a:srgbClr val="777777"/>
                </a:solidFill>
                <a:effectLst/>
              </a:rPr>
              <a:t>&gt;</a:t>
            </a:r>
            <a:r>
              <a:rPr lang="en-US" altLang="zh-CN" sz="1600" b="0" dirty="0">
                <a:solidFill>
                  <a:srgbClr val="333333"/>
                </a:solidFill>
                <a:effectLst/>
              </a:rPr>
              <a:t> </a:t>
            </a:r>
            <a:r>
              <a:rPr lang="en-US" altLang="zh-CN" sz="1600" b="0" dirty="0" err="1">
                <a:solidFill>
                  <a:srgbClr val="333333"/>
                </a:solidFill>
                <a:effectLst/>
              </a:rPr>
              <a:t>actionVec</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err="1">
                <a:solidFill>
                  <a:srgbClr val="AA3731"/>
                </a:solidFill>
                <a:effectLst/>
              </a:rPr>
              <a:t>ForwarAction</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BackwarAction</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TurnLeftAction</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ReverseTurnLeftAction</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err="1">
                <a:solidFill>
                  <a:srgbClr val="AA3731"/>
                </a:solidFill>
                <a:effectLst/>
              </a:rPr>
              <a:t>TurnRightAction</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ReverseTurnRightAction</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BeFaseAction</a:t>
            </a:r>
            <a:r>
              <a:rPr lang="en-US" altLang="zh-CN" sz="1600" b="0" dirty="0">
                <a:solidFill>
                  <a:srgbClr val="777777"/>
                </a:solidFill>
                <a:effectLst/>
              </a:rPr>
              <a:t>(), </a:t>
            </a:r>
            <a:r>
              <a:rPr lang="en-US" altLang="zh-CN" sz="1600" b="1" dirty="0" err="1">
                <a:solidFill>
                  <a:srgbClr val="AA3731"/>
                </a:solidFill>
                <a:effectLst/>
              </a:rPr>
              <a:t>BeReverseAction</a:t>
            </a:r>
            <a:r>
              <a:rPr lang="en-US" altLang="zh-CN" sz="1600" b="0">
                <a:solidFill>
                  <a:srgbClr val="777777"/>
                </a:solidFill>
                <a:effectLst/>
              </a:rPr>
              <a:t>(),</a:t>
            </a:r>
            <a:r>
              <a:rPr lang="en-US" altLang="zh-CN" sz="1600" b="0">
                <a:solidFill>
                  <a:srgbClr val="333333"/>
                </a:solidFill>
                <a:effectLst/>
              </a:rPr>
              <a:t> </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AA3731"/>
                </a:solidFill>
                <a:effectLst/>
              </a:rPr>
              <a:t>for_each</a:t>
            </a:r>
            <a:r>
              <a:rPr lang="en-US" altLang="zh-CN" sz="1600" b="0" dirty="0">
                <a:solidFill>
                  <a:srgbClr val="777777"/>
                </a:solidFill>
                <a:effectLst/>
              </a:rPr>
              <a:t>(</a:t>
            </a:r>
            <a:r>
              <a:rPr lang="en-US" altLang="zh-CN" sz="1600" b="0" dirty="0" err="1">
                <a:solidFill>
                  <a:srgbClr val="7A3E9D"/>
                </a:solidFill>
                <a:effectLst/>
              </a:rPr>
              <a:t>actions</a:t>
            </a:r>
            <a:r>
              <a:rPr lang="en-US" altLang="zh-CN" sz="1600" b="0" dirty="0" err="1">
                <a:solidFill>
                  <a:srgbClr val="777777"/>
                </a:solidFill>
                <a:effectLst/>
              </a:rPr>
              <a:t>.</a:t>
            </a:r>
            <a:r>
              <a:rPr lang="en-US" altLang="zh-CN" sz="1600" b="1" dirty="0" err="1">
                <a:solidFill>
                  <a:srgbClr val="AA3731"/>
                </a:solidFill>
                <a:effectLst/>
              </a:rPr>
              <a:t>begin</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actions</a:t>
            </a:r>
            <a:r>
              <a:rPr lang="en-US" altLang="zh-CN" sz="1600" b="0" dirty="0" err="1">
                <a:solidFill>
                  <a:srgbClr val="777777"/>
                </a:solidFill>
                <a:effectLst/>
              </a:rPr>
              <a:t>.</a:t>
            </a:r>
            <a:r>
              <a:rPr lang="en-US" altLang="zh-CN" sz="1600" b="1" dirty="0" err="1">
                <a:solidFill>
                  <a:srgbClr val="AA3731"/>
                </a:solidFill>
                <a:effectLst/>
              </a:rPr>
              <a:t>end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[&amp;</a:t>
            </a:r>
            <a:r>
              <a:rPr lang="en-US" altLang="zh-CN" sz="1600" b="0" dirty="0" err="1">
                <a:solidFill>
                  <a:srgbClr val="7A3E9D"/>
                </a:solidFill>
                <a:effectLst/>
              </a:rPr>
              <a:t>poseHandler</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err="1">
                <a:solidFill>
                  <a:srgbClr val="7A3E9D"/>
                </a:solidFill>
                <a:effectLst/>
              </a:rPr>
              <a:t>ActionType</a:t>
            </a:r>
            <a:r>
              <a:rPr lang="en-US" altLang="zh-CN" sz="1600" b="0" dirty="0">
                <a:solidFill>
                  <a:srgbClr val="333333"/>
                </a:solidFill>
                <a:effectLst/>
              </a:rPr>
              <a:t> </a:t>
            </a:r>
            <a:r>
              <a:rPr lang="en-US" altLang="zh-CN" sz="1600" b="0" dirty="0" err="1">
                <a:solidFill>
                  <a:srgbClr val="7A3E9D"/>
                </a:solidFill>
                <a:effectLst/>
              </a:rPr>
              <a:t>actionType</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mutable</a:t>
            </a:r>
            <a:r>
              <a:rPr lang="en-US" altLang="zh-CN" sz="1600" b="0" dirty="0">
                <a:solidFill>
                  <a:srgbClr val="333333"/>
                </a:solidFill>
                <a:effectLst/>
              </a:rPr>
              <a:t> </a:t>
            </a:r>
            <a:r>
              <a:rPr lang="en-US" altLang="zh-CN" sz="1600" b="0" dirty="0" err="1">
                <a:solidFill>
                  <a:srgbClr val="333333"/>
                </a:solidFill>
                <a:effectLst/>
              </a:rPr>
              <a:t>noexcept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actionVec</a:t>
            </a:r>
            <a:r>
              <a:rPr lang="en-US" altLang="zh-CN" sz="1600" b="0" dirty="0">
                <a:solidFill>
                  <a:srgbClr val="777777"/>
                </a:solidFill>
                <a:effectLst/>
              </a:rPr>
              <a:t>[</a:t>
            </a:r>
            <a:r>
              <a:rPr lang="en-US" altLang="zh-CN" sz="1600" b="0" dirty="0" err="1">
                <a:solidFill>
                  <a:srgbClr val="777777"/>
                </a:solidFill>
                <a:effectLst/>
              </a:rPr>
              <a:t>static_cast</a:t>
            </a:r>
            <a:r>
              <a:rPr lang="en-US" altLang="zh-CN" sz="1600" b="0" dirty="0">
                <a:solidFill>
                  <a:srgbClr val="777777"/>
                </a:solidFill>
                <a:effectLst/>
              </a:rPr>
              <a:t>&lt;</a:t>
            </a:r>
            <a:r>
              <a:rPr lang="en-US" altLang="zh-CN" sz="1600" b="0" dirty="0">
                <a:solidFill>
                  <a:srgbClr val="7A3E9D"/>
                </a:solidFill>
                <a:effectLst/>
              </a:rPr>
              <a:t>uint16_t</a:t>
            </a:r>
            <a:r>
              <a:rPr lang="en-US" altLang="zh-CN" sz="1600" b="0" dirty="0">
                <a:solidFill>
                  <a:srgbClr val="777777"/>
                </a:solidFill>
                <a:effectLst/>
              </a:rPr>
              <a:t>&gt;(</a:t>
            </a:r>
            <a:r>
              <a:rPr lang="en-US" altLang="zh-CN" sz="1600" b="0" dirty="0" err="1">
                <a:solidFill>
                  <a:srgbClr val="333333"/>
                </a:solidFill>
                <a:effectLst/>
              </a:rPr>
              <a:t>actionType</a:t>
            </a:r>
            <a:r>
              <a:rPr lang="en-US" altLang="zh-CN" sz="1600" b="0" dirty="0">
                <a:solidFill>
                  <a:srgbClr val="777777"/>
                </a:solidFill>
                <a:effectLst/>
              </a:rPr>
              <a:t>)](</a:t>
            </a:r>
            <a:r>
              <a:rPr lang="en-US" altLang="zh-CN" sz="1600" b="0" dirty="0" err="1">
                <a:solidFill>
                  <a:srgbClr val="333333"/>
                </a:solidFill>
                <a:effectLst/>
              </a:rPr>
              <a:t>poseHandler</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Tree>
    <p:extLst>
      <p:ext uri="{BB962C8B-B14F-4D97-AF65-F5344CB8AC3E}">
        <p14:creationId xmlns:p14="http://schemas.microsoft.com/office/powerpoint/2010/main" val="3927319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任务编排：</a:t>
            </a:r>
            <a:r>
              <a:rPr lang="en-US" altLang="zh-CN" dirty="0" err="1"/>
              <a:t>MoveCommand</a:t>
            </a:r>
            <a:r>
              <a:rPr lang="zh-CN" altLang="en-US" dirty="0"/>
              <a:t>实现</a:t>
            </a:r>
          </a:p>
        </p:txBody>
      </p:sp>
      <p:sp>
        <p:nvSpPr>
          <p:cNvPr id="2" name="文本占位符 1">
            <a:extLst>
              <a:ext uri="{FF2B5EF4-FFF2-40B4-BE49-F238E27FC236}">
                <a16:creationId xmlns:a16="http://schemas.microsoft.com/office/drawing/2014/main" id="{81852024-FD97-4010-AD0A-467F37918D40}"/>
              </a:ext>
            </a:extLst>
          </p:cNvPr>
          <p:cNvSpPr>
            <a:spLocks noGrp="1"/>
          </p:cNvSpPr>
          <p:nvPr>
            <p:ph type="body" sz="quarter" idx="10"/>
          </p:nvPr>
        </p:nvSpPr>
        <p:spPr/>
        <p:txBody>
          <a:bodyPr/>
          <a:lstStyle/>
          <a:p>
            <a:pPr marL="0" indent="0">
              <a:buNone/>
            </a:pPr>
            <a:r>
              <a:rPr lang="en-US" altLang="zh-CN" b="0" dirty="0">
                <a:solidFill>
                  <a:srgbClr val="333333"/>
                </a:solidFill>
                <a:effectLst/>
                <a:latin typeface="Consolas" panose="020B0609020204030204" pitchFamily="49" charset="0"/>
              </a:rPr>
              <a:t>Command</a:t>
            </a:r>
            <a:r>
              <a:rPr lang="en-US" altLang="zh-CN" dirty="0"/>
              <a:t>.hpp</a:t>
            </a:r>
            <a:endParaRPr lang="zh-CN" altLang="en-US" dirty="0"/>
          </a:p>
        </p:txBody>
      </p:sp>
      <p:sp>
        <p:nvSpPr>
          <p:cNvPr id="6" name="文本框 5">
            <a:extLst>
              <a:ext uri="{FF2B5EF4-FFF2-40B4-BE49-F238E27FC236}">
                <a16:creationId xmlns:a16="http://schemas.microsoft.com/office/drawing/2014/main" id="{34AFC19F-E993-4572-BA87-4C130D2D2095}"/>
              </a:ext>
            </a:extLst>
          </p:cNvPr>
          <p:cNvSpPr txBox="1"/>
          <p:nvPr/>
        </p:nvSpPr>
        <p:spPr>
          <a:xfrm>
            <a:off x="544286" y="1726141"/>
            <a:ext cx="11284398" cy="4524315"/>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class</a:t>
            </a:r>
            <a:r>
              <a:rPr lang="en-US" altLang="zh-CN" sz="1600" b="0" dirty="0">
                <a:solidFill>
                  <a:srgbClr val="333333"/>
                </a:solidFill>
                <a:effectLst/>
              </a:rPr>
              <a:t> </a:t>
            </a:r>
            <a:r>
              <a:rPr lang="en-US" altLang="zh-CN" sz="1600" b="1" dirty="0" err="1">
                <a:solidFill>
                  <a:srgbClr val="7A3E9D"/>
                </a:solidFill>
                <a:effectLst/>
              </a:rPr>
              <a:t>MoveCommand</a:t>
            </a:r>
            <a:r>
              <a:rPr lang="en-US" altLang="zh-CN" sz="1600" b="0" dirty="0">
                <a:solidFill>
                  <a:srgbClr val="333333"/>
                </a:solidFill>
                <a:effectLst/>
              </a:rPr>
              <a:t> </a:t>
            </a:r>
            <a:r>
              <a:rPr lang="en-US" altLang="zh-CN" sz="1600" b="0" dirty="0">
                <a:solidFill>
                  <a:srgbClr val="7A3E9D"/>
                </a:solidFill>
                <a:effectLst/>
              </a:rPr>
              <a:t>final</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err="1">
                <a:solidFill>
                  <a:srgbClr val="7A3E9D"/>
                </a:solidFill>
                <a:effectLst/>
              </a:rPr>
              <a:t>ActionGroup</a:t>
            </a:r>
            <a:r>
              <a:rPr lang="en-US" altLang="zh-CN" sz="1600" b="0" dirty="0">
                <a:solidFill>
                  <a:srgbClr val="333333"/>
                </a:solidFill>
                <a:effectLst/>
              </a:rPr>
              <a:t> </a:t>
            </a:r>
            <a:r>
              <a:rPr lang="en-US" altLang="zh-CN" sz="1600" b="0" dirty="0">
                <a:solidFill>
                  <a:srgbClr val="4B69C6"/>
                </a:solidFill>
                <a:effectLst/>
              </a:rPr>
              <a:t>operator</a:t>
            </a:r>
            <a:r>
              <a:rPr lang="en-US" altLang="zh-CN" sz="1600" b="0" dirty="0">
                <a:solidFill>
                  <a:srgbClr val="333333"/>
                </a:solidFill>
                <a:effectLst/>
              </a:rPr>
              <a:t>()</a:t>
            </a:r>
            <a:r>
              <a:rPr lang="en-US" altLang="zh-CN" sz="1600" b="0" dirty="0">
                <a:solidFill>
                  <a:srgbClr val="777777"/>
                </a:solidFill>
                <a:effectLst/>
              </a:rPr>
              <a:t>(</a:t>
            </a:r>
            <a:r>
              <a:rPr lang="en-US" altLang="zh-CN" sz="1600" b="1" dirty="0" err="1">
                <a:solidFill>
                  <a:srgbClr val="7A3E9D"/>
                </a:solidFill>
                <a:effectLst/>
              </a:rPr>
              <a:t>PoseHandler</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333333"/>
                </a:solidFill>
                <a:effectLst/>
              </a:rPr>
              <a:t>ActionGroup</a:t>
            </a:r>
            <a:r>
              <a:rPr lang="en-US" altLang="zh-CN" sz="1600" b="0" dirty="0">
                <a:solidFill>
                  <a:srgbClr val="333333"/>
                </a:solidFill>
                <a:effectLst/>
              </a:rPr>
              <a:t> </a:t>
            </a:r>
            <a:r>
              <a:rPr lang="en-US" altLang="zh-CN" sz="1600" b="0" dirty="0" err="1">
                <a:solidFill>
                  <a:srgbClr val="333333"/>
                </a:solidFill>
                <a:effectLst/>
              </a:rPr>
              <a:t>actionGroup</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action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IsReverse</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7A3E9D"/>
                </a:solidFill>
                <a:effectLst/>
              </a:rPr>
              <a:t>ActionType</a:t>
            </a:r>
            <a:r>
              <a:rPr lang="en-US" altLang="zh-CN" sz="1600" b="0" dirty="0">
                <a:solidFill>
                  <a:srgbClr val="777777"/>
                </a:solidFill>
                <a:effectLst/>
              </a:rPr>
              <a:t>::</a:t>
            </a:r>
            <a:r>
              <a:rPr lang="en-US" altLang="zh-CN" sz="1600" b="0" dirty="0">
                <a:solidFill>
                  <a:srgbClr val="333333"/>
                </a:solidFill>
                <a:effectLst/>
              </a:rPr>
              <a:t>BACKWARD_1_STEP_ACTION </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7A3E9D"/>
                </a:solidFill>
                <a:effectLst/>
              </a:rPr>
              <a:t>ActionType</a:t>
            </a:r>
            <a:r>
              <a:rPr lang="en-US" altLang="zh-CN" sz="1600" b="0" dirty="0">
                <a:solidFill>
                  <a:srgbClr val="777777"/>
                </a:solidFill>
                <a:effectLst/>
              </a:rPr>
              <a:t>::</a:t>
            </a:r>
            <a:r>
              <a:rPr lang="en-US" altLang="zh-CN" sz="1600" b="0" dirty="0">
                <a:solidFill>
                  <a:srgbClr val="333333"/>
                </a:solidFill>
                <a:effectLst/>
              </a:rPr>
              <a:t>FORWARD_1_STEP_ACTION</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IsFast</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actionGroup</a:t>
            </a:r>
            <a:r>
              <a:rPr lang="en-US" altLang="zh-CN" sz="1600" b="0" dirty="0" err="1">
                <a:solidFill>
                  <a:srgbClr val="777777"/>
                </a:solidFill>
                <a:effectLst/>
              </a:rPr>
              <a:t>.</a:t>
            </a:r>
            <a:r>
              <a:rPr lang="en-US" altLang="zh-CN" sz="1600" b="1" dirty="0" err="1">
                <a:solidFill>
                  <a:srgbClr val="AA3731"/>
                </a:solidFill>
                <a:effectLst/>
              </a:rPr>
              <a:t>PushAction</a:t>
            </a:r>
            <a:r>
              <a:rPr lang="en-US" altLang="zh-CN" sz="1600" b="0" dirty="0">
                <a:solidFill>
                  <a:srgbClr val="777777"/>
                </a:solidFill>
                <a:effectLst/>
              </a:rPr>
              <a:t>(</a:t>
            </a:r>
            <a:r>
              <a:rPr lang="en-US" altLang="zh-CN" sz="1600" b="0" dirty="0">
                <a:solidFill>
                  <a:srgbClr val="333333"/>
                </a:solidFill>
                <a:effectLst/>
              </a:rPr>
              <a:t>action</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err="1">
                <a:solidFill>
                  <a:srgbClr val="7A3E9D"/>
                </a:solidFill>
                <a:effectLst/>
              </a:rPr>
              <a:t>actionGroup</a:t>
            </a:r>
            <a:r>
              <a:rPr lang="en-US" altLang="zh-CN" sz="1600" b="0" dirty="0" err="1">
                <a:solidFill>
                  <a:srgbClr val="777777"/>
                </a:solidFill>
                <a:effectLst/>
              </a:rPr>
              <a:t>.</a:t>
            </a:r>
            <a:r>
              <a:rPr lang="en-US" altLang="zh-CN" sz="1600" b="1" dirty="0" err="1">
                <a:solidFill>
                  <a:srgbClr val="AA3731"/>
                </a:solidFill>
                <a:effectLst/>
              </a:rPr>
              <a:t>PushAction</a:t>
            </a:r>
            <a:r>
              <a:rPr lang="en-US" altLang="zh-CN" sz="1600" b="0" dirty="0">
                <a:solidFill>
                  <a:srgbClr val="777777"/>
                </a:solidFill>
                <a:effectLst/>
              </a:rPr>
              <a:t>(</a:t>
            </a:r>
            <a:r>
              <a:rPr lang="en-US" altLang="zh-CN" sz="1600" b="0" dirty="0">
                <a:solidFill>
                  <a:srgbClr val="333333"/>
                </a:solidFill>
                <a:effectLst/>
              </a:rPr>
              <a:t>action</a:t>
            </a:r>
            <a:r>
              <a:rPr lang="en-US" altLang="zh-CN" sz="1600" b="0" dirty="0">
                <a:solidFill>
                  <a:srgbClr val="777777"/>
                </a:solidFill>
                <a:effectLst/>
              </a:rPr>
              <a:t>);</a:t>
            </a:r>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return</a:t>
            </a:r>
            <a:r>
              <a:rPr lang="en-US" altLang="zh-CN" sz="1600" b="0" dirty="0">
                <a:solidFill>
                  <a:srgbClr val="333333"/>
                </a:solidFill>
                <a:effectLst/>
              </a:rPr>
              <a:t> </a:t>
            </a:r>
            <a:r>
              <a:rPr lang="en-US" altLang="zh-CN" sz="1600" b="0" dirty="0" err="1">
                <a:solidFill>
                  <a:srgbClr val="333333"/>
                </a:solidFill>
                <a:effectLst/>
              </a:rPr>
              <a:t>actionGroup</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Tree>
    <p:extLst>
      <p:ext uri="{BB962C8B-B14F-4D97-AF65-F5344CB8AC3E}">
        <p14:creationId xmlns:p14="http://schemas.microsoft.com/office/powerpoint/2010/main" val="587577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A5AA9-43AE-49DC-9563-6C4FCB4C60AF}"/>
              </a:ext>
            </a:extLst>
          </p:cNvPr>
          <p:cNvSpPr>
            <a:spLocks noGrp="1"/>
          </p:cNvSpPr>
          <p:nvPr>
            <p:ph type="title"/>
          </p:nvPr>
        </p:nvSpPr>
        <p:spPr/>
        <p:txBody>
          <a:bodyPr/>
          <a:lstStyle/>
          <a:p>
            <a:r>
              <a:rPr lang="zh-CN" altLang="en-US" dirty="0"/>
              <a:t>练习时间</a:t>
            </a:r>
          </a:p>
        </p:txBody>
      </p:sp>
      <p:sp>
        <p:nvSpPr>
          <p:cNvPr id="3" name="文本占位符 2">
            <a:extLst>
              <a:ext uri="{FF2B5EF4-FFF2-40B4-BE49-F238E27FC236}">
                <a16:creationId xmlns:a16="http://schemas.microsoft.com/office/drawing/2014/main" id="{033A7C8C-4B7E-4ACB-9142-6271C405E90D}"/>
              </a:ext>
            </a:extLst>
          </p:cNvPr>
          <p:cNvSpPr>
            <a:spLocks noGrp="1"/>
          </p:cNvSpPr>
          <p:nvPr>
            <p:ph type="body" sz="quarter" idx="10"/>
          </p:nvPr>
        </p:nvSpPr>
        <p:spPr/>
        <p:txBody>
          <a:bodyPr/>
          <a:lstStyle/>
          <a:p>
            <a:r>
              <a:rPr lang="zh-CN" altLang="en-US" dirty="0"/>
              <a:t>按照</a:t>
            </a:r>
            <a:r>
              <a:rPr lang="en-US" altLang="zh-CN" dirty="0" err="1"/>
              <a:t>MoveCommand</a:t>
            </a:r>
            <a:r>
              <a:rPr lang="zh-CN" altLang="en-US" dirty="0"/>
              <a:t>的实现，完成其它</a:t>
            </a:r>
            <a:r>
              <a:rPr lang="en-US" altLang="zh-CN" dirty="0"/>
              <a:t>Command</a:t>
            </a:r>
            <a:r>
              <a:rPr lang="zh-CN" altLang="en-US" dirty="0"/>
              <a:t>编排的代码（</a:t>
            </a:r>
            <a:r>
              <a:rPr lang="en-US" altLang="zh-CN" dirty="0"/>
              <a:t>15</a:t>
            </a:r>
            <a:r>
              <a:rPr lang="zh-CN" altLang="en-US" dirty="0"/>
              <a:t>分钟）</a:t>
            </a:r>
            <a:endParaRPr lang="en-US" altLang="zh-CN" dirty="0"/>
          </a:p>
        </p:txBody>
      </p:sp>
    </p:spTree>
    <p:extLst>
      <p:ext uri="{BB962C8B-B14F-4D97-AF65-F5344CB8AC3E}">
        <p14:creationId xmlns:p14="http://schemas.microsoft.com/office/powerpoint/2010/main" val="2269403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任务编排：指令编排后统一执行</a:t>
            </a:r>
          </a:p>
        </p:txBody>
      </p:sp>
      <p:sp>
        <p:nvSpPr>
          <p:cNvPr id="6" name="文本框 5">
            <a:extLst>
              <a:ext uri="{FF2B5EF4-FFF2-40B4-BE49-F238E27FC236}">
                <a16:creationId xmlns:a16="http://schemas.microsoft.com/office/drawing/2014/main" id="{34AFC19F-E993-4572-BA87-4C130D2D2095}"/>
              </a:ext>
            </a:extLst>
          </p:cNvPr>
          <p:cNvSpPr txBox="1"/>
          <p:nvPr/>
        </p:nvSpPr>
        <p:spPr>
          <a:xfrm>
            <a:off x="731838" y="1358982"/>
            <a:ext cx="9962380" cy="1815882"/>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ExecutorImpl</a:t>
            </a:r>
            <a:r>
              <a:rPr lang="en-US" altLang="zh-CN" sz="1600" b="0" dirty="0">
                <a:solidFill>
                  <a:srgbClr val="777777"/>
                </a:solidFill>
                <a:effectLst/>
              </a:rPr>
              <a:t>::</a:t>
            </a:r>
            <a:r>
              <a:rPr lang="en-US" altLang="zh-CN" sz="1600" b="1" dirty="0">
                <a:solidFill>
                  <a:srgbClr val="AA3731"/>
                </a:solidFill>
                <a:effectLst/>
              </a:rPr>
              <a:t>Execute</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a:solidFill>
                  <a:srgbClr val="7A3E9D"/>
                </a:solidFill>
                <a:effectLst/>
              </a:rPr>
              <a:t>string</a:t>
            </a:r>
            <a:r>
              <a:rPr lang="en-US" altLang="zh-CN" sz="1600" b="0" dirty="0">
                <a:solidFill>
                  <a:srgbClr val="4B69C6"/>
                </a:solidFill>
                <a:effectLst/>
              </a:rPr>
              <a:t>&amp;</a:t>
            </a:r>
            <a:r>
              <a:rPr lang="en-US" altLang="zh-CN" sz="1600" b="0" dirty="0">
                <a:solidFill>
                  <a:srgbClr val="333333"/>
                </a:solidFill>
                <a:effectLst/>
              </a:rPr>
              <a:t> </a:t>
            </a:r>
            <a:r>
              <a:rPr lang="en-US" altLang="zh-CN" sz="1600" b="0" dirty="0">
                <a:solidFill>
                  <a:srgbClr val="7A3E9D"/>
                </a:solidFill>
                <a:effectLst/>
              </a:rPr>
              <a:t>commands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auto</a:t>
            </a:r>
            <a:r>
              <a:rPr lang="en-US" altLang="zh-CN" sz="1600" b="0" dirty="0">
                <a:solidFill>
                  <a:srgbClr val="333333"/>
                </a:solidFill>
                <a:effectLst/>
              </a:rPr>
              <a:t> </a:t>
            </a:r>
            <a:r>
              <a:rPr lang="en-US" altLang="zh-CN" sz="1600" b="0" dirty="0" err="1">
                <a:solidFill>
                  <a:srgbClr val="333333"/>
                </a:solidFill>
                <a:effectLst/>
              </a:rPr>
              <a:t>cmders</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7A3E9D"/>
                </a:solidFill>
                <a:effectLst/>
              </a:rPr>
              <a:t>Signleton</a:t>
            </a:r>
            <a:r>
              <a:rPr lang="en-US" altLang="zh-CN" sz="1600" b="0" dirty="0">
                <a:solidFill>
                  <a:srgbClr val="777777"/>
                </a:solidFill>
                <a:effectLst/>
              </a:rPr>
              <a:t>&lt;</a:t>
            </a:r>
            <a:r>
              <a:rPr lang="en-US" altLang="zh-CN" sz="1600" b="1" dirty="0" err="1">
                <a:solidFill>
                  <a:srgbClr val="7A3E9D"/>
                </a:solidFill>
                <a:effectLst/>
              </a:rPr>
              <a:t>CmderFactory</a:t>
            </a:r>
            <a:r>
              <a:rPr lang="en-US" altLang="zh-CN" sz="1600" b="0" dirty="0">
                <a:solidFill>
                  <a:srgbClr val="777777"/>
                </a:solidFill>
                <a:effectLst/>
              </a:rPr>
              <a:t>&gt;::</a:t>
            </a:r>
            <a:r>
              <a:rPr lang="en-US" altLang="zh-CN" sz="1600" b="1" dirty="0">
                <a:solidFill>
                  <a:srgbClr val="AA3731"/>
                </a:solidFill>
                <a:effectLst/>
              </a:rPr>
              <a:t>Instance</a:t>
            </a:r>
            <a:r>
              <a:rPr lang="en-US" altLang="zh-CN" sz="1600" b="0" dirty="0">
                <a:solidFill>
                  <a:srgbClr val="777777"/>
                </a:solidFill>
                <a:effectLst/>
              </a:rPr>
              <a:t>().</a:t>
            </a:r>
            <a:r>
              <a:rPr lang="en-US" altLang="zh-CN" sz="1600" b="1" dirty="0" err="1">
                <a:solidFill>
                  <a:srgbClr val="AA3731"/>
                </a:solidFill>
                <a:effectLst/>
              </a:rPr>
              <a:t>GetCmders</a:t>
            </a:r>
            <a:r>
              <a:rPr lang="en-US" altLang="zh-CN" sz="1600" b="0" dirty="0">
                <a:solidFill>
                  <a:srgbClr val="777777"/>
                </a:solidFill>
                <a:effectLst/>
              </a:rPr>
              <a:t>(</a:t>
            </a:r>
            <a:r>
              <a:rPr lang="en-US" altLang="zh-CN" sz="1600" b="0" dirty="0">
                <a:solidFill>
                  <a:srgbClr val="333333"/>
                </a:solidFill>
                <a:effectLst/>
              </a:rPr>
              <a:t>commands</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1" dirty="0">
                <a:solidFill>
                  <a:srgbClr val="7A3E9D"/>
                </a:solidFill>
                <a:effectLst/>
              </a:rPr>
              <a:t>std</a:t>
            </a:r>
            <a:r>
              <a:rPr lang="en-US" altLang="zh-CN" sz="1600" b="0" dirty="0">
                <a:solidFill>
                  <a:srgbClr val="777777"/>
                </a:solidFill>
                <a:effectLst/>
              </a:rPr>
              <a:t>::</a:t>
            </a:r>
            <a:r>
              <a:rPr lang="en-US" altLang="zh-CN" sz="1600" b="1" dirty="0" err="1">
                <a:solidFill>
                  <a:srgbClr val="AA3731"/>
                </a:solidFill>
                <a:effectLst/>
              </a:rPr>
              <a:t>for_each</a:t>
            </a:r>
            <a:r>
              <a:rPr lang="en-US" altLang="zh-CN" sz="1600" b="0" dirty="0">
                <a:solidFill>
                  <a:srgbClr val="777777"/>
                </a:solidFill>
                <a:effectLst/>
              </a:rPr>
              <a:t>(</a:t>
            </a:r>
            <a:r>
              <a:rPr lang="en-US" altLang="zh-CN" sz="1600" b="0" dirty="0" err="1">
                <a:solidFill>
                  <a:srgbClr val="7A3E9D"/>
                </a:solidFill>
                <a:effectLst/>
              </a:rPr>
              <a:t>cmders</a:t>
            </a:r>
            <a:r>
              <a:rPr lang="en-US" altLang="zh-CN" sz="1600" b="0" dirty="0" err="1">
                <a:solidFill>
                  <a:srgbClr val="777777"/>
                </a:solidFill>
                <a:effectLst/>
              </a:rPr>
              <a:t>.</a:t>
            </a:r>
            <a:r>
              <a:rPr lang="en-US" altLang="zh-CN" sz="1600" b="1" dirty="0" err="1">
                <a:solidFill>
                  <a:srgbClr val="AA3731"/>
                </a:solidFill>
                <a:effectLst/>
              </a:rPr>
              <a:t>begin</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cmders</a:t>
            </a:r>
            <a:r>
              <a:rPr lang="en-US" altLang="zh-CN" sz="1600" b="0" dirty="0" err="1">
                <a:solidFill>
                  <a:srgbClr val="777777"/>
                </a:solidFill>
                <a:effectLst/>
              </a:rPr>
              <a:t>.</a:t>
            </a:r>
            <a:r>
              <a:rPr lang="en-US" altLang="zh-CN" sz="1600" b="1" dirty="0" err="1">
                <a:solidFill>
                  <a:srgbClr val="AA3731"/>
                </a:solidFill>
                <a:effectLst/>
              </a:rPr>
              <a:t>end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9C5D27"/>
                </a:solidFill>
                <a:effectLst/>
              </a:rPr>
              <a:t>this</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err="1">
                <a:solidFill>
                  <a:srgbClr val="7A3E9D"/>
                </a:solidFill>
                <a:effectLst/>
              </a:rPr>
              <a:t>Cmder</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cmder</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333333"/>
                </a:solidFill>
                <a:effectLst/>
              </a:rPr>
              <a:t>noexcept</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1" dirty="0" err="1">
                <a:solidFill>
                  <a:srgbClr val="AA3731"/>
                </a:solidFill>
                <a:effectLst/>
              </a:rPr>
              <a:t>cmder</a:t>
            </a:r>
            <a:r>
              <a:rPr lang="en-US" altLang="zh-CN" sz="1600" b="0" dirty="0">
                <a:solidFill>
                  <a:srgbClr val="777777"/>
                </a:solidFill>
                <a:effectLst/>
              </a:rPr>
              <a:t>(</a:t>
            </a:r>
            <a:r>
              <a:rPr lang="en-US" altLang="zh-CN" sz="1600" b="0" dirty="0" err="1">
                <a:solidFill>
                  <a:srgbClr val="333333"/>
                </a:solidFill>
                <a:effectLst/>
              </a:rPr>
              <a:t>poseHandler</a:t>
            </a:r>
            <a:r>
              <a:rPr lang="en-US" altLang="zh-CN" sz="1600" b="0" dirty="0">
                <a:solidFill>
                  <a:srgbClr val="777777"/>
                </a:solidFill>
                <a:effectLst/>
              </a:rPr>
              <a:t>).</a:t>
            </a:r>
            <a:r>
              <a:rPr lang="en-US" altLang="zh-CN" sz="1600" b="1" dirty="0" err="1">
                <a:solidFill>
                  <a:srgbClr val="AA3731"/>
                </a:solidFill>
                <a:effectLst/>
              </a:rPr>
              <a:t>DoOperate</a:t>
            </a:r>
            <a:r>
              <a:rPr lang="en-US" altLang="zh-CN" sz="1600" b="0" dirty="0">
                <a:solidFill>
                  <a:srgbClr val="777777"/>
                </a:solidFill>
                <a:effectLst/>
              </a:rPr>
              <a:t>(</a:t>
            </a:r>
            <a:r>
              <a:rPr lang="en-US" altLang="zh-CN" sz="1600" b="0" dirty="0" err="1">
                <a:solidFill>
                  <a:srgbClr val="333333"/>
                </a:solidFill>
                <a:effectLst/>
              </a:rPr>
              <a:t>poseHandler</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
        <p:nvSpPr>
          <p:cNvPr id="5" name="圆角矩形 13">
            <a:extLst>
              <a:ext uri="{FF2B5EF4-FFF2-40B4-BE49-F238E27FC236}">
                <a16:creationId xmlns:a16="http://schemas.microsoft.com/office/drawing/2014/main" id="{3D14588D-6D0A-4714-9E46-AFAF67D48D73}"/>
              </a:ext>
            </a:extLst>
          </p:cNvPr>
          <p:cNvSpPr/>
          <p:nvPr/>
        </p:nvSpPr>
        <p:spPr bwMode="auto">
          <a:xfrm>
            <a:off x="7607113" y="2583792"/>
            <a:ext cx="2808126" cy="337827"/>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339725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1A249-5831-4C21-A1BE-6070041C9259}"/>
              </a:ext>
            </a:extLst>
          </p:cNvPr>
          <p:cNvSpPr>
            <a:spLocks noGrp="1"/>
          </p:cNvSpPr>
          <p:nvPr>
            <p:ph type="title"/>
          </p:nvPr>
        </p:nvSpPr>
        <p:spPr/>
        <p:txBody>
          <a:bodyPr/>
          <a:lstStyle/>
          <a:p>
            <a:r>
              <a:rPr lang="en-US" altLang="zh-CN" dirty="0"/>
              <a:t>TR</a:t>
            </a:r>
            <a:r>
              <a:rPr lang="zh-CN" altLang="en-US" dirty="0"/>
              <a:t>指令实现：测试用例设计</a:t>
            </a:r>
          </a:p>
        </p:txBody>
      </p:sp>
      <p:graphicFrame>
        <p:nvGraphicFramePr>
          <p:cNvPr id="4" name="表格 3">
            <a:extLst>
              <a:ext uri="{FF2B5EF4-FFF2-40B4-BE49-F238E27FC236}">
                <a16:creationId xmlns:a16="http://schemas.microsoft.com/office/drawing/2014/main" id="{0E8A0C37-28E7-4201-B624-34ADFDC8FC3F}"/>
              </a:ext>
            </a:extLst>
          </p:cNvPr>
          <p:cNvGraphicFramePr>
            <a:graphicFrameLocks noGrp="1"/>
          </p:cNvGraphicFramePr>
          <p:nvPr>
            <p:extLst>
              <p:ext uri="{D42A27DB-BD31-4B8C-83A1-F6EECF244321}">
                <p14:modId xmlns:p14="http://schemas.microsoft.com/office/powerpoint/2010/main" val="118525519"/>
              </p:ext>
            </p:extLst>
          </p:nvPr>
        </p:nvGraphicFramePr>
        <p:xfrm>
          <a:off x="731837" y="1248291"/>
          <a:ext cx="10728325" cy="2103012"/>
        </p:xfrm>
        <a:graphic>
          <a:graphicData uri="http://schemas.openxmlformats.org/drawingml/2006/table">
            <a:tbl>
              <a:tblPr firstRow="1" bandRow="1">
                <a:tableStyleId>{5940675A-B579-460E-94D1-54222C63F5DA}</a:tableStyleId>
              </a:tblPr>
              <a:tblGrid>
                <a:gridCol w="1724041">
                  <a:extLst>
                    <a:ext uri="{9D8B030D-6E8A-4147-A177-3AD203B41FA5}">
                      <a16:colId xmlns:a16="http://schemas.microsoft.com/office/drawing/2014/main" val="20000"/>
                    </a:ext>
                  </a:extLst>
                </a:gridCol>
                <a:gridCol w="2896707">
                  <a:extLst>
                    <a:ext uri="{9D8B030D-6E8A-4147-A177-3AD203B41FA5}">
                      <a16:colId xmlns:a16="http://schemas.microsoft.com/office/drawing/2014/main" val="20002"/>
                    </a:ext>
                  </a:extLst>
                </a:gridCol>
                <a:gridCol w="3459905">
                  <a:extLst>
                    <a:ext uri="{9D8B030D-6E8A-4147-A177-3AD203B41FA5}">
                      <a16:colId xmlns:a16="http://schemas.microsoft.com/office/drawing/2014/main" val="1366715491"/>
                    </a:ext>
                  </a:extLst>
                </a:gridCol>
                <a:gridCol w="2647672">
                  <a:extLst>
                    <a:ext uri="{9D8B030D-6E8A-4147-A177-3AD203B41FA5}">
                      <a16:colId xmlns:a16="http://schemas.microsoft.com/office/drawing/2014/main" val="3017209286"/>
                    </a:ext>
                  </a:extLst>
                </a:gridCol>
              </a:tblGrid>
              <a:tr h="321218">
                <a:tc>
                  <a:txBody>
                    <a:bodyPr/>
                    <a:lstStyle/>
                    <a:p>
                      <a:pPr algn="ctr"/>
                      <a:r>
                        <a:rPr lang="zh-CN" altLang="en-US" sz="1600" dirty="0">
                          <a:latin typeface="方正兰亭黑简体" panose="02000000000000000000" pitchFamily="2" charset="-122"/>
                          <a:ea typeface="方正兰亭黑简体" panose="02000000000000000000" pitchFamily="2" charset="-122"/>
                        </a:rPr>
                        <a:t>状态</a:t>
                      </a:r>
                    </a:p>
                  </a:txBody>
                  <a:tcPr marL="91404" marR="91404" marT="45702" marB="45702">
                    <a:solidFill>
                      <a:schemeClr val="bg1">
                        <a:lumMod val="85000"/>
                      </a:schemeClr>
                    </a:solidFill>
                  </a:tcPr>
                </a:tc>
                <a:tc>
                  <a:txBody>
                    <a:bodyPr/>
                    <a:lstStyle/>
                    <a:p>
                      <a:pPr algn="ctr"/>
                      <a:r>
                        <a:rPr lang="en-US" altLang="zh-CN" sz="2000" dirty="0">
                          <a:latin typeface="方正兰亭黑简体" panose="02000000000000000000" pitchFamily="2" charset="-122"/>
                          <a:ea typeface="方正兰亭黑简体" panose="02000000000000000000" pitchFamily="2" charset="-122"/>
                        </a:rPr>
                        <a:t>Normal</a:t>
                      </a:r>
                      <a:endParaRPr lang="zh-CN" altLang="en-US" sz="2000" dirty="0">
                        <a:latin typeface="方正兰亭黑简体" panose="02000000000000000000" pitchFamily="2" charset="-122"/>
                        <a:ea typeface="方正兰亭黑简体" panose="02000000000000000000" pitchFamily="2" charset="-122"/>
                      </a:endParaRPr>
                    </a:p>
                  </a:txBody>
                  <a:tcPr marL="91404" marR="91404" marT="45702" marB="45702">
                    <a:solidFill>
                      <a:schemeClr val="bg1">
                        <a:lumMod val="85000"/>
                      </a:schemeClr>
                    </a:solidFill>
                  </a:tcPr>
                </a:tc>
                <a:tc>
                  <a:txBody>
                    <a:bodyPr/>
                    <a:lstStyle/>
                    <a:p>
                      <a:pPr algn="ctr"/>
                      <a:r>
                        <a:rPr lang="en-US" altLang="zh-CN" sz="2000" dirty="0">
                          <a:latin typeface="方正兰亭黑简体" panose="02000000000000000000" pitchFamily="2" charset="-122"/>
                          <a:ea typeface="方正兰亭黑简体" panose="02000000000000000000" pitchFamily="2" charset="-122"/>
                        </a:rPr>
                        <a:t>F</a:t>
                      </a:r>
                      <a:endParaRPr lang="zh-CN" altLang="en-US" sz="2000" dirty="0">
                        <a:latin typeface="方正兰亭黑简体" panose="02000000000000000000" pitchFamily="2" charset="-122"/>
                        <a:ea typeface="方正兰亭黑简体" panose="02000000000000000000" pitchFamily="2" charset="-122"/>
                      </a:endParaRPr>
                    </a:p>
                  </a:txBody>
                  <a:tcPr marL="91404" marR="91404" marT="45702" marB="45702">
                    <a:solidFill>
                      <a:schemeClr val="bg1">
                        <a:lumMod val="85000"/>
                      </a:schemeClr>
                    </a:solidFill>
                  </a:tcPr>
                </a:tc>
                <a:tc>
                  <a:txBody>
                    <a:bodyPr/>
                    <a:lstStyle/>
                    <a:p>
                      <a:pPr algn="ctr"/>
                      <a:r>
                        <a:rPr lang="en-US" altLang="zh-CN" sz="2000" dirty="0">
                          <a:latin typeface="方正兰亭黑简体" panose="02000000000000000000" pitchFamily="2" charset="-122"/>
                          <a:ea typeface="方正兰亭黑简体" panose="02000000000000000000" pitchFamily="2" charset="-122"/>
                        </a:rPr>
                        <a:t>B</a:t>
                      </a:r>
                      <a:endParaRPr lang="zh-CN" altLang="en-US" sz="2000" dirty="0">
                        <a:latin typeface="方正兰亭黑简体" panose="02000000000000000000" pitchFamily="2" charset="-122"/>
                        <a:ea typeface="方正兰亭黑简体" panose="02000000000000000000" pitchFamily="2" charset="-122"/>
                      </a:endParaRPr>
                    </a:p>
                  </a:txBody>
                  <a:tcPr marL="91404" marR="91404" marT="45702" marB="45702">
                    <a:solidFill>
                      <a:schemeClr val="bg1">
                        <a:lumMod val="85000"/>
                      </a:schemeClr>
                    </a:solidFill>
                  </a:tcPr>
                </a:tc>
                <a:extLst>
                  <a:ext uri="{0D108BD9-81ED-4DB2-BD59-A6C34878D82A}">
                    <a16:rowId xmlns:a16="http://schemas.microsoft.com/office/drawing/2014/main" val="10000"/>
                  </a:ext>
                </a:extLst>
              </a:tr>
              <a:tr h="850660">
                <a:tc>
                  <a:txBody>
                    <a:bodyPr/>
                    <a:lstStyle/>
                    <a:p>
                      <a:pPr algn="ctr"/>
                      <a:r>
                        <a:rPr lang="en-US" altLang="zh-CN" sz="2000" dirty="0">
                          <a:latin typeface="方正兰亭黑简体" panose="02000000000000000000" pitchFamily="2" charset="-122"/>
                          <a:ea typeface="方正兰亭黑简体" panose="02000000000000000000" pitchFamily="2" charset="-122"/>
                        </a:rPr>
                        <a:t>TR</a:t>
                      </a:r>
                      <a:endParaRPr lang="zh-CN" altLang="en-US" sz="2000" dirty="0">
                        <a:latin typeface="方正兰亭黑简体" panose="02000000000000000000" pitchFamily="2" charset="-122"/>
                        <a:ea typeface="方正兰亭黑简体" panose="02000000000000000000" pitchFamily="2" charset="-122"/>
                      </a:endParaRPr>
                    </a:p>
                  </a:txBody>
                  <a:tcPr marL="91404" marR="91404" marT="45702" marB="45702">
                    <a:solidFill>
                      <a:schemeClr val="bg1">
                        <a:lumMod val="85000"/>
                      </a:schemeClr>
                    </a:solidFill>
                  </a:tcPr>
                </a:tc>
                <a:tc>
                  <a:txBody>
                    <a:bodyPr/>
                    <a:lstStyle/>
                    <a:p>
                      <a:pPr algn="ctr"/>
                      <a:r>
                        <a:rPr lang="zh-CN" altLang="en-US" sz="20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000" dirty="0">
                          <a:solidFill>
                            <a:schemeClr val="accent5"/>
                          </a:solidFill>
                          <a:latin typeface="方正兰亭黑简体" panose="02000000000000000000" pitchFamily="2" charset="-122"/>
                          <a:ea typeface="方正兰亭黑简体" panose="02000000000000000000" pitchFamily="2" charset="-122"/>
                        </a:rPr>
                        <a:t>E</a:t>
                      </a:r>
                    </a:p>
                    <a:p>
                      <a:pPr marL="0" algn="ctr" defTabSz="914400" rtl="0" eaLnBrk="1" latinLnBrk="0" hangingPunct="1"/>
                      <a:r>
                        <a:rPr lang="zh-CN" altLang="en-US" sz="2000" kern="1200" dirty="0">
                          <a:solidFill>
                            <a:srgbClr val="7030A0"/>
                          </a:solidFill>
                          <a:latin typeface="方正兰亭黑简体" panose="02000000000000000000" pitchFamily="2" charset="-122"/>
                          <a:ea typeface="方正兰亭黑简体" panose="02000000000000000000" pitchFamily="2" charset="-122"/>
                          <a:cs typeface="+mn-cs"/>
                        </a:rPr>
                        <a:t>执行</a:t>
                      </a:r>
                      <a:r>
                        <a:rPr lang="en-US" altLang="zh-CN" sz="2000" kern="1200" dirty="0">
                          <a:solidFill>
                            <a:srgbClr val="7030A0"/>
                          </a:solidFill>
                          <a:latin typeface="方正兰亭黑简体" panose="02000000000000000000" pitchFamily="2" charset="-122"/>
                          <a:ea typeface="方正兰亭黑简体" panose="02000000000000000000" pitchFamily="2" charset="-122"/>
                          <a:cs typeface="+mn-cs"/>
                        </a:rPr>
                        <a:t>TR</a:t>
                      </a:r>
                    </a:p>
                    <a:p>
                      <a:pPr algn="ctr"/>
                      <a:r>
                        <a:rPr lang="en-US" altLang="zh-CN" sz="2000" dirty="0">
                          <a:solidFill>
                            <a:srgbClr val="C00000"/>
                          </a:solidFill>
                          <a:latin typeface="方正兰亭黑简体" panose="02000000000000000000" pitchFamily="2" charset="-122"/>
                          <a:ea typeface="方正兰亭黑简体" panose="02000000000000000000" pitchFamily="2" charset="-122"/>
                        </a:rPr>
                        <a:t>Y+1, </a:t>
                      </a:r>
                      <a:r>
                        <a:rPr lang="zh-CN" altLang="en-US" sz="2000" dirty="0">
                          <a:solidFill>
                            <a:srgbClr val="C00000"/>
                          </a:solidFill>
                          <a:latin typeface="方正兰亭黑简体" panose="02000000000000000000" pitchFamily="2" charset="-122"/>
                          <a:ea typeface="方正兰亭黑简体" panose="02000000000000000000" pitchFamily="2" charset="-122"/>
                        </a:rPr>
                        <a:t>朝向</a:t>
                      </a:r>
                      <a:r>
                        <a:rPr lang="en-US" altLang="zh-CN" sz="2000" dirty="0">
                          <a:solidFill>
                            <a:srgbClr val="C00000"/>
                          </a:solidFill>
                          <a:latin typeface="方正兰亭黑简体" panose="02000000000000000000" pitchFamily="2" charset="-122"/>
                          <a:ea typeface="方正兰亭黑简体" panose="02000000000000000000" pitchFamily="2" charset="-122"/>
                        </a:rPr>
                        <a:t>W</a:t>
                      </a:r>
                      <a:endParaRPr lang="zh-CN" altLang="en-US" sz="2000" dirty="0">
                        <a:solidFill>
                          <a:srgbClr val="C00000"/>
                        </a:solidFill>
                        <a:latin typeface="方正兰亭黑简体" panose="02000000000000000000" pitchFamily="2" charset="-122"/>
                        <a:ea typeface="方正兰亭黑简体" panose="02000000000000000000" pitchFamily="2" charset="-122"/>
                      </a:endParaRPr>
                    </a:p>
                  </a:txBody>
                  <a:tcPr marL="91404" marR="91404" marT="45702" marB="45702"/>
                </a:tc>
                <a:tc>
                  <a:txBody>
                    <a:bodyPr/>
                    <a:lstStyle/>
                    <a:p>
                      <a:pPr algn="ctr"/>
                      <a:r>
                        <a:rPr lang="zh-CN" altLang="en-US" sz="20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000" dirty="0">
                          <a:solidFill>
                            <a:schemeClr val="accent5"/>
                          </a:solidFill>
                          <a:latin typeface="方正兰亭黑简体" panose="02000000000000000000" pitchFamily="2" charset="-122"/>
                          <a:ea typeface="方正兰亭黑简体" panose="02000000000000000000" pitchFamily="2" charset="-122"/>
                        </a:rPr>
                        <a:t>E</a:t>
                      </a:r>
                    </a:p>
                    <a:p>
                      <a:pPr marL="0" algn="ctr" defTabSz="914400" rtl="0" eaLnBrk="1" latinLnBrk="0" hangingPunct="1"/>
                      <a:r>
                        <a:rPr lang="zh-CN" altLang="en-US" sz="2000" kern="1200" dirty="0">
                          <a:solidFill>
                            <a:srgbClr val="7030A0"/>
                          </a:solidFill>
                          <a:latin typeface="方正兰亭黑简体" panose="02000000000000000000" pitchFamily="2" charset="-122"/>
                          <a:ea typeface="方正兰亭黑简体" panose="02000000000000000000" pitchFamily="2" charset="-122"/>
                          <a:cs typeface="+mn-cs"/>
                        </a:rPr>
                        <a:t>执行</a:t>
                      </a:r>
                      <a:r>
                        <a:rPr lang="en-US" altLang="zh-CN" sz="2000" kern="1200" dirty="0">
                          <a:solidFill>
                            <a:srgbClr val="7030A0"/>
                          </a:solidFill>
                          <a:latin typeface="方正兰亭黑简体" panose="02000000000000000000" pitchFamily="2" charset="-122"/>
                          <a:ea typeface="方正兰亭黑简体" panose="02000000000000000000" pitchFamily="2" charset="-122"/>
                          <a:cs typeface="+mn-cs"/>
                        </a:rPr>
                        <a:t>FTR</a:t>
                      </a:r>
                    </a:p>
                    <a:p>
                      <a:pPr algn="ctr"/>
                      <a:r>
                        <a:rPr lang="en-US" altLang="zh-CN" sz="2000" dirty="0">
                          <a:solidFill>
                            <a:srgbClr val="C00000"/>
                          </a:solidFill>
                          <a:latin typeface="方正兰亭黑简体" panose="02000000000000000000" pitchFamily="2" charset="-122"/>
                          <a:ea typeface="方正兰亭黑简体" panose="02000000000000000000" pitchFamily="2" charset="-122"/>
                        </a:rPr>
                        <a:t>X+1,Y+1, </a:t>
                      </a:r>
                      <a:r>
                        <a:rPr lang="zh-CN" altLang="en-US" sz="2000" dirty="0">
                          <a:solidFill>
                            <a:srgbClr val="C00000"/>
                          </a:solidFill>
                          <a:latin typeface="方正兰亭黑简体" panose="02000000000000000000" pitchFamily="2" charset="-122"/>
                          <a:ea typeface="方正兰亭黑简体" panose="02000000000000000000" pitchFamily="2" charset="-122"/>
                        </a:rPr>
                        <a:t>朝向</a:t>
                      </a:r>
                      <a:r>
                        <a:rPr lang="en-US" altLang="zh-CN" sz="2000" dirty="0">
                          <a:solidFill>
                            <a:srgbClr val="C00000"/>
                          </a:solidFill>
                          <a:latin typeface="方正兰亭黑简体" panose="02000000000000000000" pitchFamily="2" charset="-122"/>
                          <a:ea typeface="方正兰亭黑简体" panose="02000000000000000000" pitchFamily="2" charset="-122"/>
                        </a:rPr>
                        <a:t>W</a:t>
                      </a:r>
                      <a:endParaRPr lang="zh-CN" altLang="en-US" sz="2000" dirty="0">
                        <a:solidFill>
                          <a:srgbClr val="0070C0"/>
                        </a:solidFill>
                        <a:latin typeface="方正兰亭黑简体" panose="02000000000000000000" pitchFamily="2" charset="-122"/>
                        <a:ea typeface="方正兰亭黑简体" panose="02000000000000000000" pitchFamily="2" charset="-122"/>
                      </a:endParaRPr>
                    </a:p>
                  </a:txBody>
                  <a:tcPr marL="91404" marR="91404" marT="45702" marB="45702"/>
                </a:tc>
                <a:tc>
                  <a:txBody>
                    <a:bodyPr/>
                    <a:lstStyle/>
                    <a:p>
                      <a:pPr algn="ctr"/>
                      <a:r>
                        <a:rPr lang="zh-CN" altLang="en-US" sz="2000" dirty="0">
                          <a:solidFill>
                            <a:schemeClr val="accent5"/>
                          </a:solidFill>
                          <a:latin typeface="方正兰亭黑简体" panose="02000000000000000000" pitchFamily="2" charset="-122"/>
                          <a:ea typeface="方正兰亭黑简体" panose="02000000000000000000" pitchFamily="2" charset="-122"/>
                        </a:rPr>
                        <a:t>当前朝向</a:t>
                      </a:r>
                      <a:r>
                        <a:rPr lang="en-US" altLang="zh-CN" sz="2000" dirty="0">
                          <a:solidFill>
                            <a:schemeClr val="accent5"/>
                          </a:solidFill>
                          <a:latin typeface="方正兰亭黑简体" panose="02000000000000000000" pitchFamily="2" charset="-122"/>
                          <a:ea typeface="方正兰亭黑简体" panose="02000000000000000000" pitchFamily="2" charset="-122"/>
                        </a:rPr>
                        <a:t>E</a:t>
                      </a:r>
                    </a:p>
                    <a:p>
                      <a:pPr marL="0" algn="ctr" defTabSz="914400" rtl="0" eaLnBrk="1" latinLnBrk="0" hangingPunct="1"/>
                      <a:r>
                        <a:rPr lang="zh-CN" altLang="en-US" sz="2000" kern="1200" dirty="0">
                          <a:solidFill>
                            <a:srgbClr val="7030A0"/>
                          </a:solidFill>
                          <a:latin typeface="方正兰亭黑简体" panose="02000000000000000000" pitchFamily="2" charset="-122"/>
                          <a:ea typeface="方正兰亭黑简体" panose="02000000000000000000" pitchFamily="2" charset="-122"/>
                          <a:cs typeface="+mn-cs"/>
                        </a:rPr>
                        <a:t>执行</a:t>
                      </a:r>
                      <a:r>
                        <a:rPr lang="en-US" altLang="zh-CN" sz="2000" kern="1200" dirty="0">
                          <a:solidFill>
                            <a:srgbClr val="7030A0"/>
                          </a:solidFill>
                          <a:latin typeface="方正兰亭黑简体" panose="02000000000000000000" pitchFamily="2" charset="-122"/>
                          <a:ea typeface="方正兰亭黑简体" panose="02000000000000000000" pitchFamily="2" charset="-122"/>
                          <a:cs typeface="+mn-cs"/>
                        </a:rPr>
                        <a:t>BTR</a:t>
                      </a:r>
                    </a:p>
                    <a:p>
                      <a:pPr algn="ctr"/>
                      <a:r>
                        <a:rPr lang="en-US" altLang="zh-CN" sz="2000" dirty="0">
                          <a:solidFill>
                            <a:srgbClr val="C00000"/>
                          </a:solidFill>
                          <a:latin typeface="方正兰亭黑简体" panose="02000000000000000000" pitchFamily="2" charset="-122"/>
                          <a:ea typeface="方正兰亭黑简体" panose="02000000000000000000" pitchFamily="2" charset="-122"/>
                        </a:rPr>
                        <a:t>X|Y|</a:t>
                      </a:r>
                      <a:r>
                        <a:rPr lang="zh-CN" altLang="en-US" sz="2000">
                          <a:solidFill>
                            <a:srgbClr val="C00000"/>
                          </a:solidFill>
                          <a:latin typeface="方正兰亭黑简体" panose="02000000000000000000" pitchFamily="2" charset="-122"/>
                          <a:ea typeface="方正兰亭黑简体" panose="02000000000000000000" pitchFamily="2" charset="-122"/>
                        </a:rPr>
                        <a:t>朝向均无</a:t>
                      </a:r>
                      <a:r>
                        <a:rPr lang="zh-CN" altLang="en-US" sz="2000" dirty="0">
                          <a:solidFill>
                            <a:srgbClr val="C00000"/>
                          </a:solidFill>
                          <a:latin typeface="方正兰亭黑简体" panose="02000000000000000000" pitchFamily="2" charset="-122"/>
                          <a:ea typeface="方正兰亭黑简体" panose="02000000000000000000" pitchFamily="2" charset="-122"/>
                        </a:rPr>
                        <a:t>变化</a:t>
                      </a:r>
                    </a:p>
                  </a:txBody>
                  <a:tcPr marL="91404" marR="91404" marT="45702" marB="45702"/>
                </a:tc>
                <a:extLst>
                  <a:ext uri="{0D108BD9-81ED-4DB2-BD59-A6C34878D82A}">
                    <a16:rowId xmlns:a16="http://schemas.microsoft.com/office/drawing/2014/main" val="10001"/>
                  </a:ext>
                </a:extLst>
              </a:tr>
              <a:tr h="568332">
                <a:tc>
                  <a:txBody>
                    <a:bodyPr/>
                    <a:lstStyle/>
                    <a:p>
                      <a:pPr algn="ctr"/>
                      <a:r>
                        <a:rPr lang="zh-CN" altLang="en-US" sz="2000" dirty="0">
                          <a:latin typeface="方正兰亭黑简体" panose="02000000000000000000" pitchFamily="2" charset="-122"/>
                          <a:ea typeface="方正兰亭黑简体" panose="02000000000000000000" pitchFamily="2" charset="-122"/>
                        </a:rPr>
                        <a:t>解析</a:t>
                      </a:r>
                    </a:p>
                  </a:txBody>
                  <a:tcPr marL="91404" marR="91404" marT="45702" marB="45702">
                    <a:solidFill>
                      <a:schemeClr val="bg1">
                        <a:lumMod val="85000"/>
                      </a:schemeClr>
                    </a:solidFill>
                  </a:tcPr>
                </a:tc>
                <a:tc>
                  <a:txBody>
                    <a:bodyPr/>
                    <a:lstStyle/>
                    <a:p>
                      <a:pPr algn="l"/>
                      <a:r>
                        <a:rPr lang="zh-CN" altLang="en-US" sz="2000" dirty="0">
                          <a:solidFill>
                            <a:schemeClr val="tx1">
                              <a:lumMod val="95000"/>
                              <a:lumOff val="5000"/>
                            </a:schemeClr>
                          </a:solidFill>
                          <a:latin typeface="方正兰亭黑简体" panose="02000000000000000000" pitchFamily="2" charset="-122"/>
                          <a:ea typeface="方正兰亭黑简体" panose="02000000000000000000" pitchFamily="2" charset="-122"/>
                        </a:rPr>
                        <a:t>左转</a:t>
                      </a:r>
                      <a:r>
                        <a:rPr lang="en-US" altLang="zh-CN" sz="2000" dirty="0">
                          <a:solidFill>
                            <a:schemeClr val="tx1">
                              <a:lumMod val="95000"/>
                              <a:lumOff val="5000"/>
                            </a:schemeClr>
                          </a:solidFill>
                          <a:latin typeface="方正兰亭黑简体" panose="02000000000000000000" pitchFamily="2" charset="-122"/>
                          <a:ea typeface="方正兰亭黑简体" panose="02000000000000000000" pitchFamily="2" charset="-122"/>
                        </a:rPr>
                        <a:t>90</a:t>
                      </a:r>
                      <a:r>
                        <a:rPr lang="zh-CN" altLang="en-US" sz="2000" dirty="0">
                          <a:solidFill>
                            <a:schemeClr val="tx1">
                              <a:lumMod val="95000"/>
                              <a:lumOff val="5000"/>
                            </a:schemeClr>
                          </a:solidFill>
                          <a:latin typeface="方正兰亭黑简体" panose="02000000000000000000" pitchFamily="2" charset="-122"/>
                          <a:ea typeface="方正兰亭黑简体" panose="02000000000000000000" pitchFamily="2" charset="-122"/>
                        </a:rPr>
                        <a:t>度</a:t>
                      </a:r>
                      <a:r>
                        <a:rPr lang="en-US" altLang="zh-CN" sz="2000" dirty="0">
                          <a:solidFill>
                            <a:schemeClr val="tx1">
                              <a:lumMod val="95000"/>
                              <a:lumOff val="5000"/>
                            </a:schemeClr>
                          </a:solidFill>
                          <a:latin typeface="方正兰亭黑简体" panose="02000000000000000000" pitchFamily="2" charset="-122"/>
                          <a:ea typeface="方正兰亭黑简体" panose="02000000000000000000" pitchFamily="2" charset="-122"/>
                        </a:rPr>
                        <a:t>-&gt;</a:t>
                      </a:r>
                      <a:r>
                        <a:rPr lang="zh-CN" altLang="en-US" sz="2000" dirty="0">
                          <a:solidFill>
                            <a:schemeClr val="tx1">
                              <a:lumMod val="95000"/>
                              <a:lumOff val="5000"/>
                            </a:schemeClr>
                          </a:solidFill>
                          <a:latin typeface="方正兰亭黑简体" panose="02000000000000000000" pitchFamily="2" charset="-122"/>
                          <a:ea typeface="方正兰亭黑简体" panose="02000000000000000000" pitchFamily="2" charset="-122"/>
                        </a:rPr>
                        <a:t>向前进</a:t>
                      </a:r>
                      <a:r>
                        <a:rPr lang="en-US" altLang="zh-CN" sz="2000" dirty="0">
                          <a:solidFill>
                            <a:schemeClr val="tx1">
                              <a:lumMod val="95000"/>
                              <a:lumOff val="5000"/>
                            </a:schemeClr>
                          </a:solidFill>
                          <a:latin typeface="方正兰亭黑简体" panose="02000000000000000000" pitchFamily="2" charset="-122"/>
                          <a:ea typeface="方正兰亭黑简体" panose="02000000000000000000" pitchFamily="2" charset="-122"/>
                        </a:rPr>
                        <a:t>1</a:t>
                      </a:r>
                      <a:r>
                        <a:rPr lang="zh-CN" altLang="en-US" sz="2000" dirty="0">
                          <a:solidFill>
                            <a:schemeClr val="tx1">
                              <a:lumMod val="95000"/>
                              <a:lumOff val="5000"/>
                            </a:schemeClr>
                          </a:solidFill>
                          <a:latin typeface="方正兰亭黑简体" panose="02000000000000000000" pitchFamily="2" charset="-122"/>
                          <a:ea typeface="方正兰亭黑简体" panose="02000000000000000000" pitchFamily="2" charset="-122"/>
                        </a:rPr>
                        <a:t>格</a:t>
                      </a:r>
                      <a:r>
                        <a:rPr lang="en-US" altLang="zh-CN" sz="2000" dirty="0">
                          <a:solidFill>
                            <a:schemeClr val="tx1">
                              <a:lumMod val="95000"/>
                              <a:lumOff val="5000"/>
                            </a:schemeClr>
                          </a:solidFill>
                          <a:latin typeface="方正兰亭黑简体" panose="02000000000000000000" pitchFamily="2" charset="-122"/>
                          <a:ea typeface="方正兰亭黑简体" panose="02000000000000000000" pitchFamily="2" charset="-122"/>
                        </a:rPr>
                        <a:t>-&gt;</a:t>
                      </a:r>
                      <a:r>
                        <a:rPr lang="zh-CN" altLang="en-US" sz="2000" dirty="0">
                          <a:solidFill>
                            <a:schemeClr val="tx1">
                              <a:lumMod val="95000"/>
                              <a:lumOff val="5000"/>
                            </a:schemeClr>
                          </a:solidFill>
                          <a:latin typeface="方正兰亭黑简体" panose="02000000000000000000" pitchFamily="2" charset="-122"/>
                          <a:ea typeface="方正兰亭黑简体" panose="02000000000000000000" pitchFamily="2" charset="-122"/>
                        </a:rPr>
                        <a:t>左转</a:t>
                      </a:r>
                      <a:r>
                        <a:rPr lang="en-US" altLang="zh-CN" sz="2000" dirty="0">
                          <a:solidFill>
                            <a:schemeClr val="tx1">
                              <a:lumMod val="95000"/>
                              <a:lumOff val="5000"/>
                            </a:schemeClr>
                          </a:solidFill>
                          <a:latin typeface="方正兰亭黑简体" panose="02000000000000000000" pitchFamily="2" charset="-122"/>
                          <a:ea typeface="方正兰亭黑简体" panose="02000000000000000000" pitchFamily="2" charset="-122"/>
                        </a:rPr>
                        <a:t>90</a:t>
                      </a:r>
                      <a:r>
                        <a:rPr lang="zh-CN" altLang="en-US" sz="2000" dirty="0">
                          <a:solidFill>
                            <a:schemeClr val="tx1">
                              <a:lumMod val="95000"/>
                              <a:lumOff val="5000"/>
                            </a:schemeClr>
                          </a:solidFill>
                          <a:latin typeface="方正兰亭黑简体" panose="02000000000000000000" pitchFamily="2" charset="-122"/>
                          <a:ea typeface="方正兰亭黑简体" panose="02000000000000000000" pitchFamily="2" charset="-122"/>
                        </a:rPr>
                        <a:t>度</a:t>
                      </a:r>
                    </a:p>
                  </a:txBody>
                  <a:tcPr marL="91404" marR="91404" marT="45702" marB="45702"/>
                </a:tc>
                <a:tc>
                  <a:txBody>
                    <a:bodyPr/>
                    <a:lstStyle/>
                    <a:p>
                      <a:pPr marL="0" marR="0" lvl="0" indent="0" algn="l" defTabSz="913765" rtl="0" eaLnBrk="1" fontAlgn="auto" latinLnBrk="0" hangingPunct="1">
                        <a:lnSpc>
                          <a:spcPct val="100000"/>
                        </a:lnSpc>
                        <a:spcBef>
                          <a:spcPts val="0"/>
                        </a:spcBef>
                        <a:spcAft>
                          <a:spcPts val="0"/>
                        </a:spcAft>
                        <a:buClrTx/>
                        <a:buSzTx/>
                        <a:buFontTx/>
                        <a:buNone/>
                        <a:tabLst/>
                        <a:defRPr/>
                      </a:pPr>
                      <a:r>
                        <a:rPr lang="zh-CN" altLang="en-US" sz="2000" dirty="0">
                          <a:solidFill>
                            <a:schemeClr val="tx1">
                              <a:lumMod val="95000"/>
                              <a:lumOff val="5000"/>
                            </a:schemeClr>
                          </a:solidFill>
                          <a:latin typeface="方正兰亭黑简体" panose="02000000000000000000" pitchFamily="2" charset="-122"/>
                          <a:ea typeface="方正兰亭黑简体" panose="02000000000000000000" pitchFamily="2" charset="-122"/>
                        </a:rPr>
                        <a:t>向前进</a:t>
                      </a:r>
                      <a:r>
                        <a:rPr lang="en-US" altLang="zh-CN" sz="2000" dirty="0">
                          <a:solidFill>
                            <a:schemeClr val="tx1">
                              <a:lumMod val="95000"/>
                              <a:lumOff val="5000"/>
                            </a:schemeClr>
                          </a:solidFill>
                          <a:latin typeface="方正兰亭黑简体" panose="02000000000000000000" pitchFamily="2" charset="-122"/>
                          <a:ea typeface="方正兰亭黑简体" panose="02000000000000000000" pitchFamily="2" charset="-122"/>
                        </a:rPr>
                        <a:t>1</a:t>
                      </a:r>
                      <a:r>
                        <a:rPr lang="zh-CN" altLang="en-US" sz="2000" dirty="0">
                          <a:solidFill>
                            <a:schemeClr val="tx1">
                              <a:lumMod val="95000"/>
                              <a:lumOff val="5000"/>
                            </a:schemeClr>
                          </a:solidFill>
                          <a:latin typeface="方正兰亭黑简体" panose="02000000000000000000" pitchFamily="2" charset="-122"/>
                          <a:ea typeface="方正兰亭黑简体" panose="02000000000000000000" pitchFamily="2" charset="-122"/>
                        </a:rPr>
                        <a:t>格</a:t>
                      </a:r>
                      <a:r>
                        <a:rPr lang="en-US" altLang="zh-CN" sz="2000" dirty="0">
                          <a:solidFill>
                            <a:schemeClr val="tx1">
                              <a:lumMod val="95000"/>
                              <a:lumOff val="5000"/>
                            </a:schemeClr>
                          </a:solidFill>
                          <a:latin typeface="方正兰亭黑简体" panose="02000000000000000000" pitchFamily="2" charset="-122"/>
                          <a:ea typeface="方正兰亭黑简体" panose="02000000000000000000" pitchFamily="2" charset="-122"/>
                        </a:rPr>
                        <a:t>-&gt;</a:t>
                      </a:r>
                      <a:r>
                        <a:rPr lang="zh-CN" altLang="en-US" sz="2000" dirty="0">
                          <a:solidFill>
                            <a:schemeClr val="tx1">
                              <a:lumMod val="95000"/>
                              <a:lumOff val="5000"/>
                            </a:schemeClr>
                          </a:solidFill>
                          <a:latin typeface="方正兰亭黑简体" panose="02000000000000000000" pitchFamily="2" charset="-122"/>
                          <a:ea typeface="方正兰亭黑简体" panose="02000000000000000000" pitchFamily="2" charset="-122"/>
                        </a:rPr>
                        <a:t>左转</a:t>
                      </a:r>
                      <a:r>
                        <a:rPr lang="en-US" altLang="zh-CN" sz="2000" dirty="0">
                          <a:solidFill>
                            <a:schemeClr val="tx1">
                              <a:lumMod val="95000"/>
                              <a:lumOff val="5000"/>
                            </a:schemeClr>
                          </a:solidFill>
                          <a:latin typeface="方正兰亭黑简体" panose="02000000000000000000" pitchFamily="2" charset="-122"/>
                          <a:ea typeface="方正兰亭黑简体" panose="02000000000000000000" pitchFamily="2" charset="-122"/>
                        </a:rPr>
                        <a:t>90</a:t>
                      </a:r>
                      <a:r>
                        <a:rPr lang="zh-CN" altLang="en-US" sz="2000" dirty="0">
                          <a:solidFill>
                            <a:schemeClr val="tx1">
                              <a:lumMod val="95000"/>
                              <a:lumOff val="5000"/>
                            </a:schemeClr>
                          </a:solidFill>
                          <a:latin typeface="方正兰亭黑简体" panose="02000000000000000000" pitchFamily="2" charset="-122"/>
                          <a:ea typeface="方正兰亭黑简体" panose="02000000000000000000" pitchFamily="2" charset="-122"/>
                        </a:rPr>
                        <a:t>度</a:t>
                      </a:r>
                      <a:r>
                        <a:rPr lang="en-US" altLang="zh-CN" sz="2000" dirty="0">
                          <a:solidFill>
                            <a:schemeClr val="tx1">
                              <a:lumMod val="95000"/>
                              <a:lumOff val="5000"/>
                            </a:schemeClr>
                          </a:solidFill>
                          <a:latin typeface="方正兰亭黑简体" panose="02000000000000000000" pitchFamily="2" charset="-122"/>
                          <a:ea typeface="方正兰亭黑简体" panose="02000000000000000000" pitchFamily="2" charset="-122"/>
                        </a:rPr>
                        <a:t>-&gt;</a:t>
                      </a:r>
                      <a:r>
                        <a:rPr lang="zh-CN" altLang="en-US" sz="2000" dirty="0">
                          <a:solidFill>
                            <a:schemeClr val="tx1">
                              <a:lumMod val="95000"/>
                              <a:lumOff val="5000"/>
                            </a:schemeClr>
                          </a:solidFill>
                          <a:latin typeface="方正兰亭黑简体" panose="02000000000000000000" pitchFamily="2" charset="-122"/>
                          <a:ea typeface="方正兰亭黑简体" panose="02000000000000000000" pitchFamily="2" charset="-122"/>
                        </a:rPr>
                        <a:t>向前进</a:t>
                      </a:r>
                      <a:r>
                        <a:rPr lang="en-US" altLang="zh-CN" sz="2000" dirty="0">
                          <a:solidFill>
                            <a:schemeClr val="tx1">
                              <a:lumMod val="95000"/>
                              <a:lumOff val="5000"/>
                            </a:schemeClr>
                          </a:solidFill>
                          <a:latin typeface="方正兰亭黑简体" panose="02000000000000000000" pitchFamily="2" charset="-122"/>
                          <a:ea typeface="方正兰亭黑简体" panose="02000000000000000000" pitchFamily="2" charset="-122"/>
                        </a:rPr>
                        <a:t>1</a:t>
                      </a:r>
                      <a:r>
                        <a:rPr lang="zh-CN" altLang="en-US" sz="2000" dirty="0">
                          <a:solidFill>
                            <a:schemeClr val="tx1">
                              <a:lumMod val="95000"/>
                              <a:lumOff val="5000"/>
                            </a:schemeClr>
                          </a:solidFill>
                          <a:latin typeface="方正兰亭黑简体" panose="02000000000000000000" pitchFamily="2" charset="-122"/>
                          <a:ea typeface="方正兰亭黑简体" panose="02000000000000000000" pitchFamily="2" charset="-122"/>
                        </a:rPr>
                        <a:t>格</a:t>
                      </a:r>
                      <a:r>
                        <a:rPr lang="en-US" altLang="zh-CN" sz="2000" dirty="0">
                          <a:solidFill>
                            <a:schemeClr val="tx1">
                              <a:lumMod val="95000"/>
                              <a:lumOff val="5000"/>
                            </a:schemeClr>
                          </a:solidFill>
                          <a:latin typeface="方正兰亭黑简体" panose="02000000000000000000" pitchFamily="2" charset="-122"/>
                          <a:ea typeface="方正兰亭黑简体" panose="02000000000000000000" pitchFamily="2" charset="-122"/>
                        </a:rPr>
                        <a:t>-&gt;</a:t>
                      </a:r>
                      <a:r>
                        <a:rPr lang="zh-CN" altLang="en-US" sz="2000" dirty="0">
                          <a:solidFill>
                            <a:schemeClr val="tx1">
                              <a:lumMod val="95000"/>
                              <a:lumOff val="5000"/>
                            </a:schemeClr>
                          </a:solidFill>
                          <a:latin typeface="方正兰亭黑简体" panose="02000000000000000000" pitchFamily="2" charset="-122"/>
                          <a:ea typeface="方正兰亭黑简体" panose="02000000000000000000" pitchFamily="2" charset="-122"/>
                        </a:rPr>
                        <a:t>左转</a:t>
                      </a:r>
                      <a:r>
                        <a:rPr lang="en-US" altLang="zh-CN" sz="2000" dirty="0">
                          <a:solidFill>
                            <a:schemeClr val="tx1">
                              <a:lumMod val="95000"/>
                              <a:lumOff val="5000"/>
                            </a:schemeClr>
                          </a:solidFill>
                          <a:latin typeface="方正兰亭黑简体" panose="02000000000000000000" pitchFamily="2" charset="-122"/>
                          <a:ea typeface="方正兰亭黑简体" panose="02000000000000000000" pitchFamily="2" charset="-122"/>
                        </a:rPr>
                        <a:t>90</a:t>
                      </a:r>
                      <a:r>
                        <a:rPr lang="zh-CN" altLang="en-US" sz="2000" dirty="0">
                          <a:solidFill>
                            <a:schemeClr val="tx1">
                              <a:lumMod val="95000"/>
                              <a:lumOff val="5000"/>
                            </a:schemeClr>
                          </a:solidFill>
                          <a:latin typeface="方正兰亭黑简体" panose="02000000000000000000" pitchFamily="2" charset="-122"/>
                          <a:ea typeface="方正兰亭黑简体" panose="02000000000000000000" pitchFamily="2" charset="-122"/>
                        </a:rPr>
                        <a:t>度</a:t>
                      </a:r>
                    </a:p>
                  </a:txBody>
                  <a:tcPr marL="91404" marR="91404" marT="45702" marB="45702"/>
                </a:tc>
                <a:tc>
                  <a:txBody>
                    <a:bodyPr/>
                    <a:lstStyle/>
                    <a:p>
                      <a:pPr algn="l"/>
                      <a:r>
                        <a:rPr lang="zh-CN" altLang="en-US" sz="2000" dirty="0">
                          <a:solidFill>
                            <a:schemeClr val="tx1">
                              <a:lumMod val="95000"/>
                              <a:lumOff val="5000"/>
                            </a:schemeClr>
                          </a:solidFill>
                          <a:latin typeface="方正兰亭黑简体" panose="02000000000000000000" pitchFamily="2" charset="-122"/>
                          <a:ea typeface="方正兰亭黑简体" panose="02000000000000000000" pitchFamily="2" charset="-122"/>
                        </a:rPr>
                        <a:t>不受倒车状态</a:t>
                      </a:r>
                      <a:r>
                        <a:rPr lang="en-US" altLang="zh-CN" sz="2000" dirty="0">
                          <a:solidFill>
                            <a:schemeClr val="tx1">
                              <a:lumMod val="95000"/>
                              <a:lumOff val="5000"/>
                            </a:schemeClr>
                          </a:solidFill>
                          <a:latin typeface="方正兰亭黑简体" panose="02000000000000000000" pitchFamily="2" charset="-122"/>
                          <a:ea typeface="方正兰亭黑简体" panose="02000000000000000000" pitchFamily="2" charset="-122"/>
                        </a:rPr>
                        <a:t>B</a:t>
                      </a:r>
                      <a:r>
                        <a:rPr lang="zh-CN" altLang="en-US" sz="2000" dirty="0">
                          <a:solidFill>
                            <a:schemeClr val="tx1">
                              <a:lumMod val="95000"/>
                              <a:lumOff val="5000"/>
                            </a:schemeClr>
                          </a:solidFill>
                          <a:latin typeface="方正兰亭黑简体" panose="02000000000000000000" pitchFamily="2" charset="-122"/>
                          <a:ea typeface="方正兰亭黑简体" panose="02000000000000000000" pitchFamily="2" charset="-122"/>
                        </a:rPr>
                        <a:t>影响</a:t>
                      </a:r>
                    </a:p>
                  </a:txBody>
                  <a:tcPr marL="91404" marR="91404" marT="45702" marB="45702"/>
                </a:tc>
                <a:extLst>
                  <a:ext uri="{0D108BD9-81ED-4DB2-BD59-A6C34878D82A}">
                    <a16:rowId xmlns:a16="http://schemas.microsoft.com/office/drawing/2014/main" val="1547522856"/>
                  </a:ext>
                </a:extLst>
              </a:tr>
            </a:tbl>
          </a:graphicData>
        </a:graphic>
      </p:graphicFrame>
      <p:cxnSp>
        <p:nvCxnSpPr>
          <p:cNvPr id="5" name="直接连接符 4">
            <a:extLst>
              <a:ext uri="{FF2B5EF4-FFF2-40B4-BE49-F238E27FC236}">
                <a16:creationId xmlns:a16="http://schemas.microsoft.com/office/drawing/2014/main" id="{4E564A33-2763-43A0-89B9-A0BDE639585F}"/>
              </a:ext>
            </a:extLst>
          </p:cNvPr>
          <p:cNvCxnSpPr>
            <a:cxnSpLocks/>
          </p:cNvCxnSpPr>
          <p:nvPr/>
        </p:nvCxnSpPr>
        <p:spPr>
          <a:xfrm>
            <a:off x="731837" y="1248291"/>
            <a:ext cx="1721431" cy="334907"/>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6" name="文本框 5">
            <a:extLst>
              <a:ext uri="{FF2B5EF4-FFF2-40B4-BE49-F238E27FC236}">
                <a16:creationId xmlns:a16="http://schemas.microsoft.com/office/drawing/2014/main" id="{5CE0DC87-FA4C-482F-95BA-7F5831EF7D68}"/>
              </a:ext>
            </a:extLst>
          </p:cNvPr>
          <p:cNvSpPr txBox="1"/>
          <p:nvPr/>
        </p:nvSpPr>
        <p:spPr>
          <a:xfrm>
            <a:off x="731837" y="1309671"/>
            <a:ext cx="673217" cy="338554"/>
          </a:xfrm>
          <a:prstGeom prst="rect">
            <a:avLst/>
          </a:prstGeom>
          <a:noFill/>
        </p:spPr>
        <p:txBody>
          <a:bodyPr wrap="square" rtlCol="0">
            <a:spAutoFit/>
          </a:bodyPr>
          <a:lstStyle/>
          <a:p>
            <a:r>
              <a:rPr lang="zh-CN" altLang="en-US" sz="1600" dirty="0">
                <a:latin typeface="方正兰亭黑简体" panose="02000000000000000000" pitchFamily="2" charset="-122"/>
                <a:ea typeface="方正兰亭黑简体" panose="02000000000000000000" pitchFamily="2" charset="-122"/>
              </a:rPr>
              <a:t>指令</a:t>
            </a:r>
          </a:p>
        </p:txBody>
      </p:sp>
    </p:spTree>
    <p:extLst>
      <p:ext uri="{BB962C8B-B14F-4D97-AF65-F5344CB8AC3E}">
        <p14:creationId xmlns:p14="http://schemas.microsoft.com/office/powerpoint/2010/main" val="179617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200" dirty="0">
                <a:latin typeface="方正兰亭黑简体" panose="02000000000000000000" pitchFamily="2" charset="-122"/>
                <a:cs typeface="+mn-ea"/>
                <a:sym typeface="Huawei Sans" panose="020C0503030203020204" pitchFamily="34" charset="0"/>
              </a:rPr>
              <a:t>实验</a:t>
            </a:r>
            <a:r>
              <a:rPr lang="en-US" altLang="zh-CN" sz="2200" dirty="0">
                <a:latin typeface="方正兰亭黑简体" panose="02000000000000000000" pitchFamily="2" charset="-122"/>
                <a:cs typeface="+mn-ea"/>
                <a:sym typeface="Huawei Sans" panose="020C0503030203020204" pitchFamily="34" charset="0"/>
              </a:rPr>
              <a:t>3</a:t>
            </a:r>
            <a:r>
              <a:rPr lang="zh-CN" altLang="en-US" sz="2200" dirty="0">
                <a:latin typeface="方正兰亭黑简体" panose="02000000000000000000" pitchFamily="2" charset="-122"/>
                <a:cs typeface="+mn-ea"/>
                <a:sym typeface="Huawei Sans" panose="020C0503030203020204" pitchFamily="34" charset="0"/>
              </a:rPr>
              <a:t>回顾</a:t>
            </a:r>
            <a:endParaRPr lang="en-US" altLang="zh-CN" sz="2200" dirty="0">
              <a:latin typeface="方正兰亭黑简体" panose="02000000000000000000" pitchFamily="2" charset="-122"/>
              <a:cs typeface="+mn-ea"/>
              <a:sym typeface="Huawei Sans" panose="020C0503030203020204" pitchFamily="34" charset="0"/>
            </a:endParaRPr>
          </a:p>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项目实战</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2.1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面向接口编程</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2.2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任务编排</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2.3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目录结构设计</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总结</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27645025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8CA50-2E7B-4F6C-9E5B-B3531B9054BD}"/>
              </a:ext>
            </a:extLst>
          </p:cNvPr>
          <p:cNvSpPr>
            <a:spLocks noGrp="1"/>
          </p:cNvSpPr>
          <p:nvPr>
            <p:ph type="title"/>
          </p:nvPr>
        </p:nvSpPr>
        <p:spPr/>
        <p:txBody>
          <a:bodyPr/>
          <a:lstStyle/>
          <a:p>
            <a:r>
              <a:rPr lang="en-US" altLang="zh-CN" dirty="0"/>
              <a:t>TR</a:t>
            </a:r>
            <a:r>
              <a:rPr lang="zh-CN" altLang="en-US" dirty="0"/>
              <a:t>指令实现：测试用例构建</a:t>
            </a:r>
          </a:p>
        </p:txBody>
      </p:sp>
      <p:sp>
        <p:nvSpPr>
          <p:cNvPr id="4" name="文本框 3">
            <a:extLst>
              <a:ext uri="{FF2B5EF4-FFF2-40B4-BE49-F238E27FC236}">
                <a16:creationId xmlns:a16="http://schemas.microsoft.com/office/drawing/2014/main" id="{86CB56CF-DE80-4C22-8CEF-D229892A6D1B}"/>
              </a:ext>
            </a:extLst>
          </p:cNvPr>
          <p:cNvSpPr txBox="1"/>
          <p:nvPr/>
        </p:nvSpPr>
        <p:spPr>
          <a:xfrm>
            <a:off x="731838" y="982921"/>
            <a:ext cx="7131204" cy="369332"/>
          </a:xfrm>
          <a:prstGeom prst="rect">
            <a:avLst/>
          </a:prstGeom>
          <a:noFill/>
        </p:spPr>
        <p:txBody>
          <a:bodyPr wrap="square">
            <a:spAutoFit/>
          </a:bodyPr>
          <a:lstStyle/>
          <a:p>
            <a:r>
              <a:rPr lang="zh-CN" altLang="en-US" b="0" dirty="0">
                <a:solidFill>
                  <a:schemeClr val="tx1">
                    <a:lumMod val="95000"/>
                    <a:lumOff val="5000"/>
                  </a:schemeClr>
                </a:solidFill>
                <a:effectLst/>
                <a:latin typeface="Consolas" panose="020B0609020204030204" pitchFamily="49" charset="0"/>
              </a:rPr>
              <a:t>创建</a:t>
            </a:r>
            <a:r>
              <a:rPr lang="en-US" altLang="zh-CN" b="0" dirty="0">
                <a:solidFill>
                  <a:schemeClr val="tx1">
                    <a:lumMod val="95000"/>
                    <a:lumOff val="5000"/>
                  </a:schemeClr>
                </a:solidFill>
                <a:effectLst/>
                <a:latin typeface="Consolas" panose="020B0609020204030204" pitchFamily="49" charset="0"/>
              </a:rPr>
              <a:t>tests/ExecutorTurnRoundTest.cpp</a:t>
            </a:r>
          </a:p>
        </p:txBody>
      </p:sp>
      <p:sp>
        <p:nvSpPr>
          <p:cNvPr id="6" name="文本框 5">
            <a:extLst>
              <a:ext uri="{FF2B5EF4-FFF2-40B4-BE49-F238E27FC236}">
                <a16:creationId xmlns:a16="http://schemas.microsoft.com/office/drawing/2014/main" id="{54E8A1A3-8117-48E2-AAF0-0DB123537F1B}"/>
              </a:ext>
            </a:extLst>
          </p:cNvPr>
          <p:cNvSpPr txBox="1"/>
          <p:nvPr/>
        </p:nvSpPr>
        <p:spPr>
          <a:xfrm>
            <a:off x="731837" y="1405205"/>
            <a:ext cx="10728325" cy="4770537"/>
          </a:xfrm>
          <a:prstGeom prst="rect">
            <a:avLst/>
          </a:prstGeom>
          <a:solidFill>
            <a:schemeClr val="bg1">
              <a:lumMod val="85000"/>
            </a:schemeClr>
          </a:solidFill>
        </p:spPr>
        <p:txBody>
          <a:bodyPr wrap="square">
            <a:spAutoFit/>
          </a:bodyPr>
          <a:lstStyle/>
          <a:p>
            <a:r>
              <a:rPr lang="en-US" altLang="zh-CN" sz="1600" b="0" dirty="0">
                <a:solidFill>
                  <a:srgbClr val="0000FF"/>
                </a:solidFill>
                <a:effectLst/>
              </a:rPr>
              <a:t>#include </a:t>
            </a:r>
            <a:r>
              <a:rPr lang="en-US" altLang="zh-CN" sz="1600" b="0" dirty="0">
                <a:solidFill>
                  <a:srgbClr val="A31515"/>
                </a:solidFill>
                <a:effectLst/>
              </a:rPr>
              <a:t>&lt;</a:t>
            </a:r>
            <a:r>
              <a:rPr lang="en-US" altLang="zh-CN" sz="1600" b="0" dirty="0" err="1">
                <a:solidFill>
                  <a:srgbClr val="A31515"/>
                </a:solidFill>
                <a:effectLst/>
              </a:rPr>
              <a:t>gtest</a:t>
            </a:r>
            <a:r>
              <a:rPr lang="en-US" altLang="zh-CN" sz="1600" b="0" dirty="0">
                <a:solidFill>
                  <a:srgbClr val="A31515"/>
                </a:solidFill>
                <a:effectLst/>
              </a:rPr>
              <a:t>/</a:t>
            </a:r>
            <a:r>
              <a:rPr lang="en-US" altLang="zh-CN" sz="1600" b="0" dirty="0" err="1">
                <a:solidFill>
                  <a:srgbClr val="A31515"/>
                </a:solidFill>
                <a:effectLst/>
              </a:rPr>
              <a:t>gtest.h</a:t>
            </a:r>
            <a:r>
              <a:rPr lang="en-US" altLang="zh-CN" sz="1600" b="0" dirty="0">
                <a:solidFill>
                  <a:srgbClr val="A31515"/>
                </a:solidFill>
                <a:effectLst/>
              </a:rPr>
              <a:t>&gt;</a:t>
            </a:r>
            <a:endParaRPr lang="en-US" altLang="zh-CN" sz="1600" b="0" dirty="0">
              <a:solidFill>
                <a:srgbClr val="000000"/>
              </a:solidFill>
              <a:effectLst/>
            </a:endParaRPr>
          </a:p>
          <a:p>
            <a:br>
              <a:rPr lang="en-US" altLang="zh-CN" sz="1600" b="0" dirty="0">
                <a:solidFill>
                  <a:srgbClr val="000000"/>
                </a:solidFill>
                <a:effectLst/>
              </a:rPr>
            </a:br>
            <a:r>
              <a:rPr lang="en-US" altLang="zh-CN" sz="1600" b="0" dirty="0">
                <a:solidFill>
                  <a:srgbClr val="0000FF"/>
                </a:solidFill>
                <a:effectLst/>
              </a:rPr>
              <a:t>#include </a:t>
            </a:r>
            <a:r>
              <a:rPr lang="en-US" altLang="zh-CN" sz="1600" b="0" dirty="0">
                <a:solidFill>
                  <a:srgbClr val="A31515"/>
                </a:solidFill>
                <a:effectLst/>
              </a:rPr>
              <a:t>"Executor.hpp"</a:t>
            </a:r>
            <a:endParaRPr lang="en-US" altLang="zh-CN" sz="1600" b="0" dirty="0">
              <a:solidFill>
                <a:srgbClr val="000000"/>
              </a:solidFill>
              <a:effectLst/>
            </a:endParaRPr>
          </a:p>
          <a:p>
            <a:r>
              <a:rPr lang="en-US" altLang="zh-CN" sz="1600" b="0" dirty="0">
                <a:solidFill>
                  <a:srgbClr val="0000FF"/>
                </a:solidFill>
                <a:effectLst/>
              </a:rPr>
              <a:t>#include </a:t>
            </a:r>
            <a:r>
              <a:rPr lang="en-US" altLang="zh-CN" sz="1600" b="0" dirty="0">
                <a:solidFill>
                  <a:srgbClr val="A31515"/>
                </a:solidFill>
                <a:effectLst/>
              </a:rPr>
              <a:t>"PoseEq.hpp"</a:t>
            </a:r>
            <a:endParaRPr lang="en-US" altLang="zh-CN" sz="1600" b="0" dirty="0">
              <a:solidFill>
                <a:srgbClr val="000000"/>
              </a:solidFill>
              <a:effectLst/>
            </a:endParaRPr>
          </a:p>
          <a:p>
            <a:br>
              <a:rPr lang="en-US" altLang="zh-CN" sz="1600" b="0" dirty="0">
                <a:solidFill>
                  <a:srgbClr val="000000"/>
                </a:solidFill>
                <a:effectLst/>
              </a:rPr>
            </a:br>
            <a:r>
              <a:rPr lang="en-US" altLang="zh-CN" sz="1600" b="0" dirty="0">
                <a:solidFill>
                  <a:srgbClr val="0000FF"/>
                </a:solidFill>
                <a:effectLst/>
              </a:rPr>
              <a:t>namespace</a:t>
            </a:r>
            <a:r>
              <a:rPr lang="en-US" altLang="zh-CN" sz="1600" b="0" dirty="0">
                <a:solidFill>
                  <a:srgbClr val="000000"/>
                </a:solidFill>
                <a:effectLst/>
              </a:rPr>
              <a:t> </a:t>
            </a:r>
            <a:r>
              <a:rPr lang="en-US" altLang="zh-CN" sz="1600" b="0" dirty="0" err="1">
                <a:solidFill>
                  <a:srgbClr val="000000"/>
                </a:solidFill>
                <a:effectLst/>
              </a:rPr>
              <a:t>adas</a:t>
            </a:r>
            <a:endParaRPr lang="en-US" altLang="zh-CN" sz="1600" b="0" dirty="0">
              <a:solidFill>
                <a:srgbClr val="000000"/>
              </a:solidFill>
              <a:effectLst/>
            </a:endParaRPr>
          </a:p>
          <a:p>
            <a:r>
              <a:rPr lang="en-US" altLang="zh-CN" sz="1600" b="0" dirty="0">
                <a:solidFill>
                  <a:srgbClr val="000000"/>
                </a:solidFill>
                <a:effectLst/>
              </a:rPr>
              <a:t>{</a:t>
            </a:r>
          </a:p>
          <a:p>
            <a:r>
              <a:rPr lang="en-US" altLang="zh-CN" sz="1600" b="0" dirty="0">
                <a:solidFill>
                  <a:srgbClr val="0000FF"/>
                </a:solidFill>
                <a:effectLst/>
              </a:rPr>
              <a:t>TEST</a:t>
            </a:r>
            <a:r>
              <a:rPr lang="en-US" altLang="zh-CN" sz="1600" b="0" dirty="0">
                <a:solidFill>
                  <a:srgbClr val="000000"/>
                </a:solidFill>
                <a:effectLst/>
              </a:rPr>
              <a:t>(</a:t>
            </a:r>
            <a:r>
              <a:rPr lang="en-US" altLang="zh-CN" sz="1600" b="0" dirty="0" err="1">
                <a:solidFill>
                  <a:srgbClr val="000000"/>
                </a:solidFill>
                <a:effectLst/>
              </a:rPr>
              <a:t>ExecutorTurnRoundTest</a:t>
            </a:r>
            <a:r>
              <a:rPr lang="en-US" altLang="zh-CN" sz="1600" b="0" dirty="0">
                <a:solidFill>
                  <a:srgbClr val="000000"/>
                </a:solidFill>
                <a:effectLst/>
              </a:rPr>
              <a:t>, </a:t>
            </a:r>
            <a:r>
              <a:rPr lang="en-US" altLang="zh-CN" sz="1600" b="0" dirty="0" err="1">
                <a:solidFill>
                  <a:srgbClr val="000000"/>
                </a:solidFill>
                <a:effectLst/>
              </a:rPr>
              <a:t>should_normal_tr_build_left_forward_left</a:t>
            </a:r>
            <a:r>
              <a:rPr lang="en-US" altLang="zh-CN" sz="1600" b="0" dirty="0">
                <a:solidFill>
                  <a:srgbClr val="000000"/>
                </a:solidFill>
                <a:effectLst/>
              </a:rPr>
              <a:t>)</a:t>
            </a:r>
          </a:p>
          <a:p>
            <a:r>
              <a:rPr lang="en-US" altLang="zh-CN" sz="1600" b="0" dirty="0">
                <a:solidFill>
                  <a:srgbClr val="000000"/>
                </a:solidFill>
                <a:effectLst/>
              </a:rPr>
              <a:t>{</a:t>
            </a:r>
          </a:p>
          <a:p>
            <a:r>
              <a:rPr lang="en-US" altLang="zh-CN" sz="1600" b="0" dirty="0">
                <a:solidFill>
                  <a:srgbClr val="008000"/>
                </a:solidFill>
                <a:effectLst/>
              </a:rPr>
              <a:t>    // given</a:t>
            </a:r>
            <a:endParaRPr lang="en-US" altLang="zh-CN" sz="1600" b="0" dirty="0">
              <a:solidFill>
                <a:srgbClr val="000000"/>
              </a:solidFill>
              <a:effectLst/>
            </a:endParaRPr>
          </a:p>
          <a:p>
            <a:r>
              <a:rPr lang="en-US" altLang="zh-CN" sz="1600" b="0" dirty="0">
                <a:solidFill>
                  <a:srgbClr val="000000"/>
                </a:solidFill>
                <a:effectLst/>
              </a:rPr>
              <a:t>    std::</a:t>
            </a:r>
            <a:r>
              <a:rPr lang="en-US" altLang="zh-CN" sz="1600" b="0" dirty="0" err="1">
                <a:solidFill>
                  <a:srgbClr val="000000"/>
                </a:solidFill>
                <a:effectLst/>
              </a:rPr>
              <a:t>unique_ptr</a:t>
            </a:r>
            <a:r>
              <a:rPr lang="en-US" altLang="zh-CN" sz="1600" b="0" dirty="0">
                <a:solidFill>
                  <a:srgbClr val="000000"/>
                </a:solidFill>
                <a:effectLst/>
              </a:rPr>
              <a:t>&lt;Executor&gt; executor(Executor::</a:t>
            </a:r>
            <a:r>
              <a:rPr lang="en-US" altLang="zh-CN" sz="1600" b="0" dirty="0" err="1">
                <a:solidFill>
                  <a:srgbClr val="000000"/>
                </a:solidFill>
                <a:effectLst/>
              </a:rPr>
              <a:t>NewExecutor</a:t>
            </a:r>
            <a:r>
              <a:rPr lang="en-US" altLang="zh-CN" sz="1600" b="0" dirty="0">
                <a:solidFill>
                  <a:srgbClr val="000000"/>
                </a:solidFill>
                <a:effectLst/>
              </a:rPr>
              <a:t>({</a:t>
            </a:r>
            <a:r>
              <a:rPr lang="en-US" altLang="zh-CN" sz="1600" b="0" dirty="0">
                <a:solidFill>
                  <a:srgbClr val="098658"/>
                </a:solidFill>
                <a:effectLst/>
              </a:rPr>
              <a:t>0</a:t>
            </a:r>
            <a:r>
              <a:rPr lang="en-US" altLang="zh-CN" sz="1600" b="0" dirty="0">
                <a:solidFill>
                  <a:srgbClr val="000000"/>
                </a:solidFill>
                <a:effectLst/>
              </a:rPr>
              <a:t>, </a:t>
            </a:r>
            <a:r>
              <a:rPr lang="en-US" altLang="zh-CN" sz="1600" b="0" dirty="0">
                <a:solidFill>
                  <a:srgbClr val="098658"/>
                </a:solidFill>
                <a:effectLst/>
              </a:rPr>
              <a:t>0</a:t>
            </a:r>
            <a:r>
              <a:rPr lang="en-US" altLang="zh-CN" sz="1600" b="0" dirty="0">
                <a:solidFill>
                  <a:srgbClr val="000000"/>
                </a:solidFill>
                <a:effectLst/>
              </a:rPr>
              <a:t>, </a:t>
            </a:r>
            <a:r>
              <a:rPr lang="en-US" altLang="zh-CN" sz="1600" b="0" dirty="0">
                <a:solidFill>
                  <a:srgbClr val="A31515"/>
                </a:solidFill>
                <a:effectLst/>
              </a:rPr>
              <a:t>'E'</a:t>
            </a:r>
            <a:r>
              <a:rPr lang="en-US" altLang="zh-CN" sz="1600" b="0" dirty="0">
                <a:solidFill>
                  <a:srgbClr val="000000"/>
                </a:solidFill>
                <a:effectLst/>
              </a:rPr>
              <a:t>}));</a:t>
            </a:r>
          </a:p>
          <a:p>
            <a:br>
              <a:rPr lang="en-US" altLang="zh-CN" sz="1600" b="0" dirty="0">
                <a:solidFill>
                  <a:srgbClr val="000000"/>
                </a:solidFill>
                <a:effectLst/>
              </a:rPr>
            </a:br>
            <a:r>
              <a:rPr lang="en-US" altLang="zh-CN" sz="1600" b="0" dirty="0">
                <a:solidFill>
                  <a:srgbClr val="008000"/>
                </a:solidFill>
                <a:effectLst/>
              </a:rPr>
              <a:t>    // when</a:t>
            </a:r>
            <a:endParaRPr lang="en-US" altLang="zh-CN" sz="1600" b="0" dirty="0">
              <a:solidFill>
                <a:srgbClr val="000000"/>
              </a:solidFill>
              <a:effectLst/>
            </a:endParaRPr>
          </a:p>
          <a:p>
            <a:r>
              <a:rPr lang="en-US" altLang="zh-CN" sz="1600" b="0" dirty="0">
                <a:solidFill>
                  <a:srgbClr val="000000"/>
                </a:solidFill>
                <a:effectLst/>
              </a:rPr>
              <a:t>    executor-&gt;Execute(</a:t>
            </a:r>
            <a:r>
              <a:rPr lang="en-US" altLang="zh-CN" sz="1600" b="0" dirty="0">
                <a:solidFill>
                  <a:srgbClr val="A31515"/>
                </a:solidFill>
                <a:effectLst/>
              </a:rPr>
              <a:t>"TR"</a:t>
            </a:r>
            <a:r>
              <a:rPr lang="en-US" altLang="zh-CN" sz="1600" b="0" dirty="0">
                <a:solidFill>
                  <a:srgbClr val="000000"/>
                </a:solidFill>
                <a:effectLst/>
              </a:rPr>
              <a:t>);</a:t>
            </a:r>
          </a:p>
          <a:p>
            <a:br>
              <a:rPr lang="en-US" altLang="zh-CN" sz="1600" b="0" dirty="0">
                <a:solidFill>
                  <a:srgbClr val="000000"/>
                </a:solidFill>
                <a:effectLst/>
              </a:rPr>
            </a:br>
            <a:r>
              <a:rPr lang="en-US" altLang="zh-CN" sz="1600" b="0" dirty="0">
                <a:solidFill>
                  <a:srgbClr val="008000"/>
                </a:solidFill>
                <a:effectLst/>
              </a:rPr>
              <a:t>    // then</a:t>
            </a:r>
            <a:endParaRPr lang="en-US" altLang="zh-CN" sz="1600" b="0" dirty="0">
              <a:solidFill>
                <a:srgbClr val="000000"/>
              </a:solidFill>
              <a:effectLst/>
            </a:endParaRPr>
          </a:p>
          <a:p>
            <a:r>
              <a:rPr lang="en-US" altLang="zh-CN" sz="1600" b="0" dirty="0">
                <a:solidFill>
                  <a:srgbClr val="000000"/>
                </a:solidFill>
                <a:effectLst/>
              </a:rPr>
              <a:t>    </a:t>
            </a:r>
            <a:r>
              <a:rPr lang="en-US" altLang="zh-CN" sz="1600" b="0" dirty="0">
                <a:solidFill>
                  <a:srgbClr val="0000FF"/>
                </a:solidFill>
                <a:effectLst/>
              </a:rPr>
              <a:t>const</a:t>
            </a:r>
            <a:r>
              <a:rPr lang="en-US" altLang="zh-CN" sz="1600" b="0" dirty="0">
                <a:solidFill>
                  <a:srgbClr val="000000"/>
                </a:solidFill>
                <a:effectLst/>
              </a:rPr>
              <a:t> Pose target{</a:t>
            </a:r>
            <a:r>
              <a:rPr lang="en-US" altLang="zh-CN" sz="1600" b="0" dirty="0">
                <a:solidFill>
                  <a:srgbClr val="098658"/>
                </a:solidFill>
                <a:effectLst/>
              </a:rPr>
              <a:t>0</a:t>
            </a:r>
            <a:r>
              <a:rPr lang="en-US" altLang="zh-CN" sz="1600" b="0" dirty="0">
                <a:solidFill>
                  <a:srgbClr val="000000"/>
                </a:solidFill>
                <a:effectLst/>
              </a:rPr>
              <a:t>, </a:t>
            </a:r>
            <a:r>
              <a:rPr lang="en-US" altLang="zh-CN" sz="1600" b="0" dirty="0">
                <a:solidFill>
                  <a:srgbClr val="098658"/>
                </a:solidFill>
                <a:effectLst/>
              </a:rPr>
              <a:t>1</a:t>
            </a:r>
            <a:r>
              <a:rPr lang="en-US" altLang="zh-CN" sz="1600" b="0" dirty="0">
                <a:solidFill>
                  <a:srgbClr val="000000"/>
                </a:solidFill>
                <a:effectLst/>
              </a:rPr>
              <a:t>, </a:t>
            </a:r>
            <a:r>
              <a:rPr lang="en-US" altLang="zh-CN" sz="1600" b="0" dirty="0">
                <a:solidFill>
                  <a:srgbClr val="A31515"/>
                </a:solidFill>
                <a:effectLst/>
              </a:rPr>
              <a:t>'W'</a:t>
            </a:r>
            <a:r>
              <a:rPr lang="en-US" altLang="zh-CN" sz="1600" b="0" dirty="0">
                <a:solidFill>
                  <a:srgbClr val="000000"/>
                </a:solidFill>
                <a:effectLst/>
              </a:rPr>
              <a:t>};</a:t>
            </a:r>
          </a:p>
          <a:p>
            <a:r>
              <a:rPr lang="en-US" altLang="zh-CN" sz="1600" b="0" dirty="0">
                <a:solidFill>
                  <a:srgbClr val="000000"/>
                </a:solidFill>
                <a:effectLst/>
              </a:rPr>
              <a:t>    </a:t>
            </a:r>
            <a:r>
              <a:rPr lang="en-US" altLang="zh-CN" sz="1600" b="0" dirty="0">
                <a:solidFill>
                  <a:srgbClr val="0000FF"/>
                </a:solidFill>
                <a:effectLst/>
              </a:rPr>
              <a:t>ASSERT_EQ</a:t>
            </a:r>
            <a:r>
              <a:rPr lang="en-US" altLang="zh-CN" sz="1600" b="0" dirty="0">
                <a:solidFill>
                  <a:srgbClr val="000000"/>
                </a:solidFill>
                <a:effectLst/>
              </a:rPr>
              <a:t>(target, executor-&gt;Query());</a:t>
            </a:r>
          </a:p>
          <a:p>
            <a:r>
              <a:rPr lang="en-US" altLang="zh-CN" sz="1600" b="0" dirty="0">
                <a:solidFill>
                  <a:srgbClr val="000000"/>
                </a:solidFill>
                <a:effectLst/>
              </a:rPr>
              <a:t>}</a:t>
            </a:r>
          </a:p>
        </p:txBody>
      </p:sp>
    </p:spTree>
    <p:extLst>
      <p:ext uri="{BB962C8B-B14F-4D97-AF65-F5344CB8AC3E}">
        <p14:creationId xmlns:p14="http://schemas.microsoft.com/office/powerpoint/2010/main" val="859568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8CA50-2E7B-4F6C-9E5B-B3531B9054BD}"/>
              </a:ext>
            </a:extLst>
          </p:cNvPr>
          <p:cNvSpPr>
            <a:spLocks noGrp="1"/>
          </p:cNvSpPr>
          <p:nvPr>
            <p:ph type="title"/>
          </p:nvPr>
        </p:nvSpPr>
        <p:spPr>
          <a:xfrm>
            <a:off x="731838" y="198920"/>
            <a:ext cx="10728325" cy="497095"/>
          </a:xfrm>
        </p:spPr>
        <p:txBody>
          <a:bodyPr/>
          <a:lstStyle/>
          <a:p>
            <a:r>
              <a:rPr lang="en-US" altLang="zh-CN" dirty="0"/>
              <a:t>TR</a:t>
            </a:r>
            <a:r>
              <a:rPr lang="zh-CN" altLang="en-US" dirty="0"/>
              <a:t>指令实现：测试用例构建</a:t>
            </a:r>
          </a:p>
        </p:txBody>
      </p:sp>
      <p:sp>
        <p:nvSpPr>
          <p:cNvPr id="8" name="文本框 7">
            <a:extLst>
              <a:ext uri="{FF2B5EF4-FFF2-40B4-BE49-F238E27FC236}">
                <a16:creationId xmlns:a16="http://schemas.microsoft.com/office/drawing/2014/main" id="{B618D91B-050C-409B-BE09-D0B32C8587F9}"/>
              </a:ext>
            </a:extLst>
          </p:cNvPr>
          <p:cNvSpPr txBox="1"/>
          <p:nvPr/>
        </p:nvSpPr>
        <p:spPr>
          <a:xfrm>
            <a:off x="731839" y="785225"/>
            <a:ext cx="10728324" cy="5478423"/>
          </a:xfrm>
          <a:prstGeom prst="rect">
            <a:avLst/>
          </a:prstGeom>
          <a:solidFill>
            <a:schemeClr val="bg1">
              <a:lumMod val="85000"/>
            </a:schemeClr>
          </a:solidFill>
        </p:spPr>
        <p:txBody>
          <a:bodyPr wrap="square">
            <a:spAutoFit/>
          </a:bodyPr>
          <a:lstStyle/>
          <a:p>
            <a:r>
              <a:rPr lang="en-US" altLang="zh-CN" sz="1400" b="0" dirty="0">
                <a:solidFill>
                  <a:srgbClr val="0000FF"/>
                </a:solidFill>
                <a:effectLst/>
              </a:rPr>
              <a:t>TEST</a:t>
            </a:r>
            <a:r>
              <a:rPr lang="en-US" altLang="zh-CN" sz="1400" b="0" dirty="0">
                <a:solidFill>
                  <a:srgbClr val="000000"/>
                </a:solidFill>
                <a:effectLst/>
              </a:rPr>
              <a:t>(</a:t>
            </a:r>
            <a:r>
              <a:rPr lang="en-US" altLang="zh-CN" sz="1400" b="0" dirty="0" err="1">
                <a:solidFill>
                  <a:srgbClr val="000000"/>
                </a:solidFill>
                <a:effectLst/>
              </a:rPr>
              <a:t>ExecutorTurnRoundTest</a:t>
            </a:r>
            <a:r>
              <a:rPr lang="en-US" altLang="zh-CN" sz="1400" b="0" dirty="0">
                <a:solidFill>
                  <a:srgbClr val="000000"/>
                </a:solidFill>
                <a:effectLst/>
              </a:rPr>
              <a:t>, </a:t>
            </a:r>
            <a:r>
              <a:rPr lang="en-US" altLang="zh-CN" sz="1400" b="0" dirty="0" err="1">
                <a:solidFill>
                  <a:srgbClr val="000000"/>
                </a:solidFill>
                <a:effectLst/>
              </a:rPr>
              <a:t>should_fast_tr_build_forward_left_forward_left</a:t>
            </a:r>
            <a:r>
              <a:rPr lang="en-US" altLang="zh-CN" sz="1400" b="0" dirty="0">
                <a:solidFill>
                  <a:srgbClr val="000000"/>
                </a:solidFill>
                <a:effectLst/>
              </a:rPr>
              <a:t>)</a:t>
            </a:r>
          </a:p>
          <a:p>
            <a:r>
              <a:rPr lang="en-US" altLang="zh-CN" sz="1400" b="0" dirty="0">
                <a:solidFill>
                  <a:srgbClr val="000000"/>
                </a:solidFill>
                <a:effectLst/>
              </a:rPr>
              <a:t>{</a:t>
            </a:r>
          </a:p>
          <a:p>
            <a:r>
              <a:rPr lang="en-US" altLang="zh-CN" sz="1400" b="0" dirty="0">
                <a:solidFill>
                  <a:srgbClr val="008000"/>
                </a:solidFill>
                <a:effectLst/>
              </a:rPr>
              <a:t>    // given</a:t>
            </a:r>
            <a:endParaRPr lang="en-US" altLang="zh-CN" sz="1400" b="0" dirty="0">
              <a:solidFill>
                <a:srgbClr val="000000"/>
              </a:solidFill>
              <a:effectLst/>
            </a:endParaRPr>
          </a:p>
          <a:p>
            <a:r>
              <a:rPr lang="en-US" altLang="zh-CN" sz="1400" b="0" dirty="0">
                <a:solidFill>
                  <a:srgbClr val="000000"/>
                </a:solidFill>
                <a:effectLst/>
              </a:rPr>
              <a:t>    std::</a:t>
            </a:r>
            <a:r>
              <a:rPr lang="en-US" altLang="zh-CN" sz="1400" b="0" dirty="0" err="1">
                <a:solidFill>
                  <a:srgbClr val="000000"/>
                </a:solidFill>
                <a:effectLst/>
              </a:rPr>
              <a:t>unique_ptr</a:t>
            </a:r>
            <a:r>
              <a:rPr lang="en-US" altLang="zh-CN" sz="1400" b="0" dirty="0">
                <a:solidFill>
                  <a:srgbClr val="000000"/>
                </a:solidFill>
                <a:effectLst/>
              </a:rPr>
              <a:t>&lt;Executor&gt; executor(Executor::</a:t>
            </a:r>
            <a:r>
              <a:rPr lang="en-US" altLang="zh-CN" sz="1400" b="0" dirty="0" err="1">
                <a:solidFill>
                  <a:srgbClr val="000000"/>
                </a:solidFill>
                <a:effectLst/>
              </a:rPr>
              <a:t>NewExecutor</a:t>
            </a:r>
            <a:r>
              <a:rPr lang="en-US" altLang="zh-CN" sz="1400" b="0" dirty="0">
                <a:solidFill>
                  <a:srgbClr val="000000"/>
                </a:solidFill>
                <a:effectLst/>
              </a:rPr>
              <a:t>({</a:t>
            </a:r>
            <a:r>
              <a:rPr lang="en-US" altLang="zh-CN" sz="1400" b="0" dirty="0">
                <a:solidFill>
                  <a:srgbClr val="098658"/>
                </a:solidFill>
                <a:effectLst/>
              </a:rPr>
              <a:t>0</a:t>
            </a:r>
            <a:r>
              <a:rPr lang="en-US" altLang="zh-CN" sz="1400" b="0" dirty="0">
                <a:solidFill>
                  <a:srgbClr val="000000"/>
                </a:solidFill>
                <a:effectLst/>
              </a:rPr>
              <a:t>, </a:t>
            </a:r>
            <a:r>
              <a:rPr lang="en-US" altLang="zh-CN" sz="1400" b="0" dirty="0">
                <a:solidFill>
                  <a:srgbClr val="098658"/>
                </a:solidFill>
                <a:effectLst/>
              </a:rPr>
              <a:t>0</a:t>
            </a:r>
            <a:r>
              <a:rPr lang="en-US" altLang="zh-CN" sz="1400" b="0" dirty="0">
                <a:solidFill>
                  <a:srgbClr val="000000"/>
                </a:solidFill>
                <a:effectLst/>
              </a:rPr>
              <a:t>, </a:t>
            </a:r>
            <a:r>
              <a:rPr lang="en-US" altLang="zh-CN" sz="1400" b="0" dirty="0">
                <a:solidFill>
                  <a:srgbClr val="A31515"/>
                </a:solidFill>
                <a:effectLst/>
              </a:rPr>
              <a:t>'E'</a:t>
            </a:r>
            <a:r>
              <a:rPr lang="en-US" altLang="zh-CN" sz="1400" b="0" dirty="0">
                <a:solidFill>
                  <a:srgbClr val="000000"/>
                </a:solidFill>
                <a:effectLst/>
              </a:rPr>
              <a:t>}));</a:t>
            </a:r>
          </a:p>
          <a:p>
            <a:br>
              <a:rPr lang="en-US" altLang="zh-CN" sz="1400" b="0" dirty="0">
                <a:solidFill>
                  <a:srgbClr val="000000"/>
                </a:solidFill>
                <a:effectLst/>
              </a:rPr>
            </a:br>
            <a:r>
              <a:rPr lang="en-US" altLang="zh-CN" sz="1400" b="0" dirty="0">
                <a:solidFill>
                  <a:srgbClr val="008000"/>
                </a:solidFill>
                <a:effectLst/>
              </a:rPr>
              <a:t>    // when</a:t>
            </a:r>
            <a:endParaRPr lang="en-US" altLang="zh-CN" sz="1400" b="0" dirty="0">
              <a:solidFill>
                <a:srgbClr val="000000"/>
              </a:solidFill>
              <a:effectLst/>
            </a:endParaRPr>
          </a:p>
          <a:p>
            <a:r>
              <a:rPr lang="en-US" altLang="zh-CN" sz="1400" b="0" dirty="0">
                <a:solidFill>
                  <a:srgbClr val="000000"/>
                </a:solidFill>
                <a:effectLst/>
              </a:rPr>
              <a:t>    executor-&gt;Execute(</a:t>
            </a:r>
            <a:r>
              <a:rPr lang="en-US" altLang="zh-CN" sz="1400" b="0" dirty="0">
                <a:solidFill>
                  <a:srgbClr val="A31515"/>
                </a:solidFill>
                <a:effectLst/>
              </a:rPr>
              <a:t>"FTR"</a:t>
            </a:r>
            <a:r>
              <a:rPr lang="en-US" altLang="zh-CN" sz="1400" b="0" dirty="0">
                <a:solidFill>
                  <a:srgbClr val="000000"/>
                </a:solidFill>
                <a:effectLst/>
              </a:rPr>
              <a:t>);</a:t>
            </a:r>
          </a:p>
          <a:p>
            <a:br>
              <a:rPr lang="en-US" altLang="zh-CN" sz="1400" b="0" dirty="0">
                <a:solidFill>
                  <a:srgbClr val="000000"/>
                </a:solidFill>
                <a:effectLst/>
              </a:rPr>
            </a:br>
            <a:r>
              <a:rPr lang="en-US" altLang="zh-CN" sz="1400" b="0" dirty="0">
                <a:solidFill>
                  <a:srgbClr val="008000"/>
                </a:solidFill>
                <a:effectLst/>
              </a:rPr>
              <a:t>    // then</a:t>
            </a:r>
            <a:endParaRPr lang="en-US" altLang="zh-CN" sz="1400" b="0" dirty="0">
              <a:solidFill>
                <a:srgbClr val="000000"/>
              </a:solidFill>
              <a:effectLst/>
            </a:endParaRPr>
          </a:p>
          <a:p>
            <a:r>
              <a:rPr lang="en-US" altLang="zh-CN" sz="1400" b="0" dirty="0">
                <a:solidFill>
                  <a:srgbClr val="000000"/>
                </a:solidFill>
                <a:effectLst/>
              </a:rPr>
              <a:t>    </a:t>
            </a:r>
            <a:r>
              <a:rPr lang="en-US" altLang="zh-CN" sz="1400" b="0" dirty="0">
                <a:solidFill>
                  <a:srgbClr val="0000FF"/>
                </a:solidFill>
                <a:effectLst/>
              </a:rPr>
              <a:t>const</a:t>
            </a:r>
            <a:r>
              <a:rPr lang="en-US" altLang="zh-CN" sz="1400" b="0" dirty="0">
                <a:solidFill>
                  <a:srgbClr val="000000"/>
                </a:solidFill>
                <a:effectLst/>
              </a:rPr>
              <a:t> Pose target{</a:t>
            </a:r>
            <a:r>
              <a:rPr lang="en-US" altLang="zh-CN" sz="1400" b="0" dirty="0">
                <a:solidFill>
                  <a:srgbClr val="098658"/>
                </a:solidFill>
                <a:effectLst/>
              </a:rPr>
              <a:t>1</a:t>
            </a:r>
            <a:r>
              <a:rPr lang="en-US" altLang="zh-CN" sz="1400" b="0" dirty="0">
                <a:solidFill>
                  <a:srgbClr val="000000"/>
                </a:solidFill>
                <a:effectLst/>
              </a:rPr>
              <a:t>, </a:t>
            </a:r>
            <a:r>
              <a:rPr lang="en-US" altLang="zh-CN" sz="1400" b="0" dirty="0">
                <a:solidFill>
                  <a:srgbClr val="098658"/>
                </a:solidFill>
                <a:effectLst/>
              </a:rPr>
              <a:t>1</a:t>
            </a:r>
            <a:r>
              <a:rPr lang="en-US" altLang="zh-CN" sz="1400" b="0" dirty="0">
                <a:solidFill>
                  <a:srgbClr val="000000"/>
                </a:solidFill>
                <a:effectLst/>
              </a:rPr>
              <a:t>, </a:t>
            </a:r>
            <a:r>
              <a:rPr lang="en-US" altLang="zh-CN" sz="1400" b="0" dirty="0">
                <a:solidFill>
                  <a:srgbClr val="A31515"/>
                </a:solidFill>
                <a:effectLst/>
              </a:rPr>
              <a:t>'W'</a:t>
            </a:r>
            <a:r>
              <a:rPr lang="en-US" altLang="zh-CN" sz="1400" b="0" dirty="0">
                <a:solidFill>
                  <a:srgbClr val="000000"/>
                </a:solidFill>
                <a:effectLst/>
              </a:rPr>
              <a:t>};</a:t>
            </a:r>
          </a:p>
          <a:p>
            <a:r>
              <a:rPr lang="en-US" altLang="zh-CN" sz="1400" b="0" dirty="0">
                <a:solidFill>
                  <a:srgbClr val="000000"/>
                </a:solidFill>
                <a:effectLst/>
              </a:rPr>
              <a:t>    </a:t>
            </a:r>
            <a:r>
              <a:rPr lang="en-US" altLang="zh-CN" sz="1400" b="0" dirty="0">
                <a:solidFill>
                  <a:srgbClr val="0000FF"/>
                </a:solidFill>
                <a:effectLst/>
              </a:rPr>
              <a:t>ASSERT_EQ</a:t>
            </a:r>
            <a:r>
              <a:rPr lang="en-US" altLang="zh-CN" sz="1400" b="0" dirty="0">
                <a:solidFill>
                  <a:srgbClr val="000000"/>
                </a:solidFill>
                <a:effectLst/>
              </a:rPr>
              <a:t>(target, executor-&gt;Query());</a:t>
            </a:r>
          </a:p>
          <a:p>
            <a:r>
              <a:rPr lang="en-US" altLang="zh-CN" sz="1400" b="0" dirty="0">
                <a:solidFill>
                  <a:srgbClr val="000000"/>
                </a:solidFill>
                <a:effectLst/>
              </a:rPr>
              <a:t>}</a:t>
            </a:r>
            <a:br>
              <a:rPr lang="en-US" altLang="zh-CN" sz="1400" b="0" dirty="0">
                <a:solidFill>
                  <a:srgbClr val="000000"/>
                </a:solidFill>
                <a:effectLst/>
              </a:rPr>
            </a:br>
            <a:r>
              <a:rPr lang="en-US" altLang="zh-CN" sz="1400" b="0" dirty="0">
                <a:solidFill>
                  <a:srgbClr val="0000FF"/>
                </a:solidFill>
                <a:effectLst/>
              </a:rPr>
              <a:t>TEST</a:t>
            </a:r>
            <a:r>
              <a:rPr lang="en-US" altLang="zh-CN" sz="1400" b="0" dirty="0">
                <a:solidFill>
                  <a:srgbClr val="000000"/>
                </a:solidFill>
                <a:effectLst/>
              </a:rPr>
              <a:t>(</a:t>
            </a:r>
            <a:r>
              <a:rPr lang="en-US" altLang="zh-CN" sz="1400" b="0" dirty="0" err="1">
                <a:solidFill>
                  <a:srgbClr val="000000"/>
                </a:solidFill>
                <a:effectLst/>
              </a:rPr>
              <a:t>ExecutorTurnRoundTest</a:t>
            </a:r>
            <a:r>
              <a:rPr lang="en-US" altLang="zh-CN" sz="1400" b="0" dirty="0">
                <a:solidFill>
                  <a:srgbClr val="000000"/>
                </a:solidFill>
                <a:effectLst/>
              </a:rPr>
              <a:t>, </a:t>
            </a:r>
            <a:r>
              <a:rPr lang="en-US" altLang="zh-CN" sz="1400" b="0" dirty="0" err="1">
                <a:solidFill>
                  <a:srgbClr val="000000"/>
                </a:solidFill>
                <a:effectLst/>
              </a:rPr>
              <a:t>in_the_B_state_the_reverse_command_will_be_ignored</a:t>
            </a:r>
            <a:r>
              <a:rPr lang="en-US" altLang="zh-CN" sz="1400" b="0" dirty="0">
                <a:solidFill>
                  <a:srgbClr val="000000"/>
                </a:solidFill>
                <a:effectLst/>
              </a:rPr>
              <a:t>)</a:t>
            </a:r>
          </a:p>
          <a:p>
            <a:r>
              <a:rPr lang="en-US" altLang="zh-CN" sz="1400" b="0" dirty="0">
                <a:solidFill>
                  <a:srgbClr val="000000"/>
                </a:solidFill>
                <a:effectLst/>
              </a:rPr>
              <a:t>{</a:t>
            </a:r>
          </a:p>
          <a:p>
            <a:r>
              <a:rPr lang="en-US" altLang="zh-CN" sz="1400" b="0" dirty="0">
                <a:solidFill>
                  <a:srgbClr val="008000"/>
                </a:solidFill>
                <a:effectLst/>
              </a:rPr>
              <a:t>    // given</a:t>
            </a:r>
            <a:endParaRPr lang="en-US" altLang="zh-CN" sz="1400" b="0" dirty="0">
              <a:solidFill>
                <a:srgbClr val="000000"/>
              </a:solidFill>
              <a:effectLst/>
            </a:endParaRPr>
          </a:p>
          <a:p>
            <a:r>
              <a:rPr lang="en-US" altLang="zh-CN" sz="1400" b="0" dirty="0">
                <a:solidFill>
                  <a:srgbClr val="000000"/>
                </a:solidFill>
                <a:effectLst/>
              </a:rPr>
              <a:t>    std::</a:t>
            </a:r>
            <a:r>
              <a:rPr lang="en-US" altLang="zh-CN" sz="1400" b="0" dirty="0" err="1">
                <a:solidFill>
                  <a:srgbClr val="000000"/>
                </a:solidFill>
                <a:effectLst/>
              </a:rPr>
              <a:t>unique_ptr</a:t>
            </a:r>
            <a:r>
              <a:rPr lang="en-US" altLang="zh-CN" sz="1400" b="0" dirty="0">
                <a:solidFill>
                  <a:srgbClr val="000000"/>
                </a:solidFill>
                <a:effectLst/>
              </a:rPr>
              <a:t>&lt;Executor&gt; executor(Executor::</a:t>
            </a:r>
            <a:r>
              <a:rPr lang="en-US" altLang="zh-CN" sz="1400" b="0" dirty="0" err="1">
                <a:solidFill>
                  <a:srgbClr val="000000"/>
                </a:solidFill>
                <a:effectLst/>
              </a:rPr>
              <a:t>NewExecutor</a:t>
            </a:r>
            <a:r>
              <a:rPr lang="en-US" altLang="zh-CN" sz="1400" b="0" dirty="0">
                <a:solidFill>
                  <a:srgbClr val="000000"/>
                </a:solidFill>
                <a:effectLst/>
              </a:rPr>
              <a:t>({</a:t>
            </a:r>
            <a:r>
              <a:rPr lang="en-US" altLang="zh-CN" sz="1400" b="0" dirty="0">
                <a:solidFill>
                  <a:srgbClr val="098658"/>
                </a:solidFill>
                <a:effectLst/>
              </a:rPr>
              <a:t>0</a:t>
            </a:r>
            <a:r>
              <a:rPr lang="en-US" altLang="zh-CN" sz="1400" b="0" dirty="0">
                <a:solidFill>
                  <a:srgbClr val="000000"/>
                </a:solidFill>
                <a:effectLst/>
              </a:rPr>
              <a:t>, </a:t>
            </a:r>
            <a:r>
              <a:rPr lang="en-US" altLang="zh-CN" sz="1400" b="0" dirty="0">
                <a:solidFill>
                  <a:srgbClr val="098658"/>
                </a:solidFill>
                <a:effectLst/>
              </a:rPr>
              <a:t>0</a:t>
            </a:r>
            <a:r>
              <a:rPr lang="en-US" altLang="zh-CN" sz="1400" b="0" dirty="0">
                <a:solidFill>
                  <a:srgbClr val="000000"/>
                </a:solidFill>
                <a:effectLst/>
              </a:rPr>
              <a:t>, </a:t>
            </a:r>
            <a:r>
              <a:rPr lang="en-US" altLang="zh-CN" sz="1400" b="0" dirty="0">
                <a:solidFill>
                  <a:srgbClr val="A31515"/>
                </a:solidFill>
                <a:effectLst/>
              </a:rPr>
              <a:t>'E'</a:t>
            </a:r>
            <a:r>
              <a:rPr lang="en-US" altLang="zh-CN" sz="1400" b="0" dirty="0">
                <a:solidFill>
                  <a:srgbClr val="000000"/>
                </a:solidFill>
                <a:effectLst/>
              </a:rPr>
              <a:t>}));</a:t>
            </a:r>
          </a:p>
          <a:p>
            <a:br>
              <a:rPr lang="en-US" altLang="zh-CN" sz="1400" b="0" dirty="0">
                <a:solidFill>
                  <a:srgbClr val="000000"/>
                </a:solidFill>
                <a:effectLst/>
              </a:rPr>
            </a:br>
            <a:r>
              <a:rPr lang="en-US" altLang="zh-CN" sz="1400" b="0" dirty="0">
                <a:solidFill>
                  <a:srgbClr val="008000"/>
                </a:solidFill>
                <a:effectLst/>
              </a:rPr>
              <a:t>    // when</a:t>
            </a:r>
            <a:endParaRPr lang="en-US" altLang="zh-CN" sz="1400" b="0" dirty="0">
              <a:solidFill>
                <a:srgbClr val="000000"/>
              </a:solidFill>
              <a:effectLst/>
            </a:endParaRPr>
          </a:p>
          <a:p>
            <a:r>
              <a:rPr lang="en-US" altLang="zh-CN" sz="1400" b="0" dirty="0">
                <a:solidFill>
                  <a:srgbClr val="000000"/>
                </a:solidFill>
                <a:effectLst/>
              </a:rPr>
              <a:t>    executor-&gt;Execute(</a:t>
            </a:r>
            <a:r>
              <a:rPr lang="en-US" altLang="zh-CN" sz="1400" b="0" dirty="0">
                <a:solidFill>
                  <a:srgbClr val="A31515"/>
                </a:solidFill>
                <a:effectLst/>
              </a:rPr>
              <a:t>"BTR"</a:t>
            </a:r>
            <a:r>
              <a:rPr lang="en-US" altLang="zh-CN" sz="1400" b="0" dirty="0">
                <a:solidFill>
                  <a:srgbClr val="000000"/>
                </a:solidFill>
                <a:effectLst/>
              </a:rPr>
              <a:t>);</a:t>
            </a:r>
          </a:p>
          <a:p>
            <a:br>
              <a:rPr lang="en-US" altLang="zh-CN" sz="1400" b="0" dirty="0">
                <a:solidFill>
                  <a:srgbClr val="000000"/>
                </a:solidFill>
                <a:effectLst/>
              </a:rPr>
            </a:br>
            <a:r>
              <a:rPr lang="en-US" altLang="zh-CN" sz="1400" b="0" dirty="0">
                <a:solidFill>
                  <a:srgbClr val="008000"/>
                </a:solidFill>
                <a:effectLst/>
              </a:rPr>
              <a:t>    // then</a:t>
            </a:r>
            <a:endParaRPr lang="en-US" altLang="zh-CN" sz="1400" b="0" dirty="0">
              <a:solidFill>
                <a:srgbClr val="000000"/>
              </a:solidFill>
              <a:effectLst/>
            </a:endParaRPr>
          </a:p>
          <a:p>
            <a:r>
              <a:rPr lang="en-US" altLang="zh-CN" sz="1400" b="0" dirty="0">
                <a:solidFill>
                  <a:srgbClr val="000000"/>
                </a:solidFill>
                <a:effectLst/>
              </a:rPr>
              <a:t>    </a:t>
            </a:r>
            <a:r>
              <a:rPr lang="en-US" altLang="zh-CN" sz="1400" b="0" dirty="0">
                <a:solidFill>
                  <a:srgbClr val="0000FF"/>
                </a:solidFill>
                <a:effectLst/>
              </a:rPr>
              <a:t>const</a:t>
            </a:r>
            <a:r>
              <a:rPr lang="en-US" altLang="zh-CN" sz="1400" b="0" dirty="0">
                <a:solidFill>
                  <a:srgbClr val="000000"/>
                </a:solidFill>
                <a:effectLst/>
              </a:rPr>
              <a:t> Pose target{</a:t>
            </a:r>
            <a:r>
              <a:rPr lang="en-US" altLang="zh-CN" sz="1400" b="0" dirty="0">
                <a:solidFill>
                  <a:srgbClr val="098658"/>
                </a:solidFill>
                <a:effectLst/>
              </a:rPr>
              <a:t>0</a:t>
            </a:r>
            <a:r>
              <a:rPr lang="en-US" altLang="zh-CN" sz="1400" b="0" dirty="0">
                <a:solidFill>
                  <a:srgbClr val="000000"/>
                </a:solidFill>
                <a:effectLst/>
              </a:rPr>
              <a:t>, </a:t>
            </a:r>
            <a:r>
              <a:rPr lang="en-US" altLang="zh-CN" sz="1400" b="0" dirty="0">
                <a:solidFill>
                  <a:srgbClr val="098658"/>
                </a:solidFill>
                <a:effectLst/>
              </a:rPr>
              <a:t>0</a:t>
            </a:r>
            <a:r>
              <a:rPr lang="en-US" altLang="zh-CN" sz="1400" b="0" dirty="0">
                <a:solidFill>
                  <a:srgbClr val="000000"/>
                </a:solidFill>
                <a:effectLst/>
              </a:rPr>
              <a:t>, </a:t>
            </a:r>
            <a:r>
              <a:rPr lang="en-US" altLang="zh-CN" sz="1400" b="0" dirty="0">
                <a:solidFill>
                  <a:srgbClr val="A31515"/>
                </a:solidFill>
                <a:effectLst/>
              </a:rPr>
              <a:t>'E'</a:t>
            </a:r>
            <a:r>
              <a:rPr lang="en-US" altLang="zh-CN" sz="1400" b="0" dirty="0">
                <a:solidFill>
                  <a:srgbClr val="000000"/>
                </a:solidFill>
                <a:effectLst/>
              </a:rPr>
              <a:t>};</a:t>
            </a:r>
          </a:p>
          <a:p>
            <a:r>
              <a:rPr lang="en-US" altLang="zh-CN" sz="1400" b="0" dirty="0">
                <a:solidFill>
                  <a:srgbClr val="000000"/>
                </a:solidFill>
                <a:effectLst/>
              </a:rPr>
              <a:t>    </a:t>
            </a:r>
            <a:r>
              <a:rPr lang="en-US" altLang="zh-CN" sz="1400" b="0" dirty="0">
                <a:solidFill>
                  <a:srgbClr val="0000FF"/>
                </a:solidFill>
                <a:effectLst/>
              </a:rPr>
              <a:t>ASSERT_EQ</a:t>
            </a:r>
            <a:r>
              <a:rPr lang="en-US" altLang="zh-CN" sz="1400" b="0" dirty="0">
                <a:solidFill>
                  <a:srgbClr val="000000"/>
                </a:solidFill>
                <a:effectLst/>
              </a:rPr>
              <a:t>(target, executor-&gt;Query());</a:t>
            </a:r>
          </a:p>
          <a:p>
            <a:r>
              <a:rPr lang="en-US" altLang="zh-CN" sz="1400" b="0" dirty="0">
                <a:solidFill>
                  <a:srgbClr val="000000"/>
                </a:solidFill>
                <a:effectLst/>
              </a:rPr>
              <a:t>}</a:t>
            </a:r>
          </a:p>
          <a:p>
            <a:r>
              <a:rPr lang="en-US" altLang="zh-CN" sz="1400" b="0" dirty="0">
                <a:solidFill>
                  <a:srgbClr val="000000"/>
                </a:solidFill>
                <a:effectLst/>
              </a:rPr>
              <a:t>}  </a:t>
            </a:r>
            <a:r>
              <a:rPr lang="en-US" altLang="zh-CN" sz="1400" dirty="0">
                <a:solidFill>
                  <a:srgbClr val="008000"/>
                </a:solidFill>
              </a:rPr>
              <a:t>// namespace </a:t>
            </a:r>
            <a:r>
              <a:rPr lang="en-US" altLang="zh-CN" sz="1400" dirty="0" err="1">
                <a:solidFill>
                  <a:srgbClr val="008000"/>
                </a:solidFill>
              </a:rPr>
              <a:t>adas</a:t>
            </a:r>
            <a:endParaRPr lang="en-US" altLang="zh-CN" sz="1400" dirty="0">
              <a:solidFill>
                <a:srgbClr val="008000"/>
              </a:solidFill>
            </a:endParaRPr>
          </a:p>
        </p:txBody>
      </p:sp>
    </p:spTree>
    <p:extLst>
      <p:ext uri="{BB962C8B-B14F-4D97-AF65-F5344CB8AC3E}">
        <p14:creationId xmlns:p14="http://schemas.microsoft.com/office/powerpoint/2010/main" val="3370280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D5FDA-D79C-4F19-B182-E09A0EB366C4}"/>
              </a:ext>
            </a:extLst>
          </p:cNvPr>
          <p:cNvSpPr>
            <a:spLocks noGrp="1"/>
          </p:cNvSpPr>
          <p:nvPr>
            <p:ph type="title"/>
          </p:nvPr>
        </p:nvSpPr>
        <p:spPr/>
        <p:txBody>
          <a:bodyPr/>
          <a:lstStyle/>
          <a:p>
            <a:r>
              <a:rPr lang="en-US" altLang="zh-CN" dirty="0"/>
              <a:t>TR</a:t>
            </a:r>
            <a:r>
              <a:rPr lang="zh-CN" altLang="en-US" dirty="0"/>
              <a:t>指令实现：创建</a:t>
            </a:r>
            <a:r>
              <a:rPr lang="en-US" altLang="zh-CN" dirty="0"/>
              <a:t>TR</a:t>
            </a:r>
            <a:r>
              <a:rPr lang="zh-CN" altLang="en-US" dirty="0"/>
              <a:t>指令任务编排类</a:t>
            </a:r>
          </a:p>
        </p:txBody>
      </p:sp>
      <p:sp>
        <p:nvSpPr>
          <p:cNvPr id="4" name="文本框 3">
            <a:extLst>
              <a:ext uri="{FF2B5EF4-FFF2-40B4-BE49-F238E27FC236}">
                <a16:creationId xmlns:a16="http://schemas.microsoft.com/office/drawing/2014/main" id="{A104B55B-4DFC-4458-90EC-B672DDDE478B}"/>
              </a:ext>
            </a:extLst>
          </p:cNvPr>
          <p:cNvSpPr txBox="1"/>
          <p:nvPr/>
        </p:nvSpPr>
        <p:spPr>
          <a:xfrm>
            <a:off x="561279" y="1185108"/>
            <a:ext cx="11042892" cy="4524315"/>
          </a:xfrm>
          <a:prstGeom prst="rect">
            <a:avLst/>
          </a:prstGeom>
          <a:solidFill>
            <a:schemeClr val="bg1">
              <a:lumMod val="85000"/>
            </a:schemeClr>
          </a:solidFill>
        </p:spPr>
        <p:txBody>
          <a:bodyPr wrap="square">
            <a:spAutoFit/>
          </a:bodyPr>
          <a:lstStyle/>
          <a:p>
            <a:r>
              <a:rPr lang="en-US" altLang="zh-CN" sz="1600" b="0" dirty="0">
                <a:solidFill>
                  <a:srgbClr val="0000FF"/>
                </a:solidFill>
                <a:effectLst/>
              </a:rPr>
              <a:t>class</a:t>
            </a:r>
            <a:r>
              <a:rPr lang="en-US" altLang="zh-CN" sz="1600" b="0" dirty="0">
                <a:solidFill>
                  <a:srgbClr val="000000"/>
                </a:solidFill>
                <a:effectLst/>
              </a:rPr>
              <a:t> </a:t>
            </a:r>
            <a:r>
              <a:rPr lang="en-US" altLang="zh-CN" sz="1600" b="0" dirty="0" err="1">
                <a:solidFill>
                  <a:srgbClr val="000000"/>
                </a:solidFill>
                <a:effectLst/>
              </a:rPr>
              <a:t>TurnRoundCommand</a:t>
            </a:r>
            <a:r>
              <a:rPr lang="en-US" altLang="zh-CN" sz="1600" b="0" dirty="0">
                <a:solidFill>
                  <a:srgbClr val="000000"/>
                </a:solidFill>
                <a:effectLst/>
              </a:rPr>
              <a:t> </a:t>
            </a:r>
            <a:r>
              <a:rPr lang="en-US" altLang="zh-CN" sz="1600" b="0" dirty="0">
                <a:solidFill>
                  <a:srgbClr val="0000FF"/>
                </a:solidFill>
                <a:effectLst/>
              </a:rPr>
              <a:t>final</a:t>
            </a:r>
            <a:endParaRPr lang="en-US" altLang="zh-CN" sz="1600" b="0" dirty="0">
              <a:solidFill>
                <a:srgbClr val="000000"/>
              </a:solidFill>
              <a:effectLst/>
            </a:endParaRPr>
          </a:p>
          <a:p>
            <a:r>
              <a:rPr lang="en-US" altLang="zh-CN" sz="1600" b="0" dirty="0">
                <a:solidFill>
                  <a:srgbClr val="000000"/>
                </a:solidFill>
                <a:effectLst/>
              </a:rPr>
              <a:t>{</a:t>
            </a:r>
          </a:p>
          <a:p>
            <a:r>
              <a:rPr lang="en-US" altLang="zh-CN" sz="1600" b="0" dirty="0">
                <a:solidFill>
                  <a:srgbClr val="0000FF"/>
                </a:solidFill>
                <a:effectLst/>
              </a:rPr>
              <a:t>public:</a:t>
            </a:r>
            <a:endParaRPr lang="en-US" altLang="zh-CN" sz="1600" b="0" dirty="0">
              <a:solidFill>
                <a:srgbClr val="000000"/>
              </a:solidFill>
              <a:effectLst/>
            </a:endParaRPr>
          </a:p>
          <a:p>
            <a:r>
              <a:rPr lang="en-US" altLang="zh-CN" sz="1600" b="0" dirty="0">
                <a:solidFill>
                  <a:srgbClr val="000000"/>
                </a:solidFill>
                <a:effectLst/>
              </a:rPr>
              <a:t>    </a:t>
            </a:r>
            <a:r>
              <a:rPr lang="en-US" altLang="zh-CN" sz="1600" b="0" dirty="0" err="1">
                <a:solidFill>
                  <a:srgbClr val="000000"/>
                </a:solidFill>
                <a:effectLst/>
              </a:rPr>
              <a:t>ActionGroup</a:t>
            </a:r>
            <a:r>
              <a:rPr lang="en-US" altLang="zh-CN" sz="1600" b="0" dirty="0">
                <a:solidFill>
                  <a:srgbClr val="000000"/>
                </a:solidFill>
                <a:effectLst/>
              </a:rPr>
              <a:t> operator()(</a:t>
            </a:r>
            <a:r>
              <a:rPr lang="en-US" altLang="zh-CN" sz="1600" b="0" dirty="0" err="1">
                <a:solidFill>
                  <a:srgbClr val="000000"/>
                </a:solidFill>
                <a:effectLst/>
              </a:rPr>
              <a:t>PoseHandler</a:t>
            </a:r>
            <a:r>
              <a:rPr lang="en-US" altLang="zh-CN" sz="1600" b="0" dirty="0">
                <a:solidFill>
                  <a:srgbClr val="0000FF"/>
                </a:solidFill>
                <a:effectLst/>
              </a:rPr>
              <a:t>&amp;</a:t>
            </a:r>
            <a:r>
              <a:rPr lang="en-US" altLang="zh-CN" sz="1600" b="0" dirty="0">
                <a:solidFill>
                  <a:srgbClr val="000000"/>
                </a:solidFill>
                <a:effectLst/>
              </a:rPr>
              <a:t> </a:t>
            </a:r>
            <a:r>
              <a:rPr lang="en-US" altLang="zh-CN" sz="1600" b="0" dirty="0" err="1">
                <a:solidFill>
                  <a:srgbClr val="000000"/>
                </a:solidFill>
                <a:effectLst/>
              </a:rPr>
              <a:t>poseHandler</a:t>
            </a:r>
            <a:r>
              <a:rPr lang="en-US" altLang="zh-CN" sz="1600" b="0" dirty="0">
                <a:solidFill>
                  <a:srgbClr val="000000"/>
                </a:solidFill>
                <a:effectLst/>
              </a:rPr>
              <a:t>) </a:t>
            </a:r>
            <a:r>
              <a:rPr lang="en-US" altLang="zh-CN" sz="1600" b="0" dirty="0">
                <a:solidFill>
                  <a:srgbClr val="0000FF"/>
                </a:solidFill>
                <a:effectLst/>
              </a:rPr>
              <a:t>const</a:t>
            </a:r>
            <a:r>
              <a:rPr lang="en-US" altLang="zh-CN" sz="1600" b="0" dirty="0">
                <a:solidFill>
                  <a:srgbClr val="000000"/>
                </a:solidFill>
                <a:effectLst/>
              </a:rPr>
              <a:t> </a:t>
            </a:r>
            <a:r>
              <a:rPr lang="en-US" altLang="zh-CN" sz="1600" b="0" dirty="0" err="1">
                <a:solidFill>
                  <a:srgbClr val="0000FF"/>
                </a:solidFill>
                <a:effectLst/>
              </a:rPr>
              <a:t>noexcept</a:t>
            </a:r>
            <a:endParaRPr lang="en-US" altLang="zh-CN" sz="1600" b="0" dirty="0">
              <a:solidFill>
                <a:srgbClr val="000000"/>
              </a:solidFill>
              <a:effectLst/>
            </a:endParaRPr>
          </a:p>
          <a:p>
            <a:r>
              <a:rPr lang="en-US" altLang="zh-CN" sz="1600" b="0" dirty="0">
                <a:solidFill>
                  <a:srgbClr val="000000"/>
                </a:solidFill>
                <a:effectLst/>
              </a:rPr>
              <a:t>    {</a:t>
            </a:r>
          </a:p>
          <a:p>
            <a:r>
              <a:rPr lang="en-US" altLang="zh-CN" sz="1600" b="0" dirty="0">
                <a:solidFill>
                  <a:srgbClr val="000000"/>
                </a:solidFill>
                <a:effectLst/>
              </a:rPr>
              <a:t>        </a:t>
            </a:r>
            <a:r>
              <a:rPr lang="en-US" altLang="zh-CN" sz="1600" b="0" dirty="0">
                <a:solidFill>
                  <a:srgbClr val="0000FF"/>
                </a:solidFill>
                <a:effectLst/>
              </a:rPr>
              <a:t>if</a:t>
            </a:r>
            <a:r>
              <a:rPr lang="en-US" altLang="zh-CN" sz="1600" b="0" dirty="0">
                <a:solidFill>
                  <a:srgbClr val="000000"/>
                </a:solidFill>
                <a:effectLst/>
              </a:rPr>
              <a:t> (</a:t>
            </a:r>
            <a:r>
              <a:rPr lang="en-US" altLang="zh-CN" sz="1600" b="0" dirty="0" err="1">
                <a:solidFill>
                  <a:srgbClr val="000000"/>
                </a:solidFill>
                <a:effectLst/>
              </a:rPr>
              <a:t>poseHandler.IsReverse</a:t>
            </a:r>
            <a:r>
              <a:rPr lang="en-US" altLang="zh-CN" sz="1600" b="0" dirty="0">
                <a:solidFill>
                  <a:srgbClr val="000000"/>
                </a:solidFill>
                <a:effectLst/>
              </a:rPr>
              <a:t>()) {</a:t>
            </a:r>
          </a:p>
          <a:p>
            <a:r>
              <a:rPr lang="en-US" altLang="zh-CN" sz="1600" b="0" dirty="0">
                <a:solidFill>
                  <a:srgbClr val="000000"/>
                </a:solidFill>
                <a:effectLst/>
              </a:rPr>
              <a:t>            </a:t>
            </a:r>
            <a:r>
              <a:rPr lang="en-US" altLang="zh-CN" sz="1600" b="0" dirty="0">
                <a:solidFill>
                  <a:srgbClr val="0000FF"/>
                </a:solidFill>
                <a:effectLst/>
              </a:rPr>
              <a:t>return</a:t>
            </a:r>
            <a:r>
              <a:rPr lang="en-US" altLang="zh-CN" sz="1600" b="0" dirty="0">
                <a:solidFill>
                  <a:srgbClr val="000000"/>
                </a:solidFill>
                <a:effectLst/>
              </a:rPr>
              <a:t> </a:t>
            </a:r>
            <a:r>
              <a:rPr lang="en-US" altLang="zh-CN" sz="1600" b="0" dirty="0" err="1">
                <a:solidFill>
                  <a:srgbClr val="000000"/>
                </a:solidFill>
                <a:effectLst/>
              </a:rPr>
              <a:t>ActionGroup</a:t>
            </a:r>
            <a:r>
              <a:rPr lang="en-US" altLang="zh-CN" sz="1600" b="0" dirty="0">
                <a:solidFill>
                  <a:srgbClr val="000000"/>
                </a:solidFill>
                <a:effectLst/>
              </a:rPr>
              <a:t>();</a:t>
            </a:r>
          </a:p>
          <a:p>
            <a:r>
              <a:rPr lang="en-US" altLang="zh-CN" sz="1600" b="0" dirty="0">
                <a:solidFill>
                  <a:srgbClr val="000000"/>
                </a:solidFill>
                <a:effectLst/>
              </a:rPr>
              <a:t>        }</a:t>
            </a:r>
          </a:p>
          <a:p>
            <a:br>
              <a:rPr lang="en-US" altLang="zh-CN" sz="1600" b="0" dirty="0">
                <a:solidFill>
                  <a:srgbClr val="000000"/>
                </a:solidFill>
                <a:effectLst/>
              </a:rPr>
            </a:br>
            <a:r>
              <a:rPr lang="en-US" altLang="zh-CN" sz="1600" b="0" dirty="0">
                <a:solidFill>
                  <a:srgbClr val="000000"/>
                </a:solidFill>
                <a:effectLst/>
              </a:rPr>
              <a:t>        </a:t>
            </a:r>
            <a:r>
              <a:rPr lang="en-US" altLang="zh-CN" sz="1600" b="0" dirty="0">
                <a:solidFill>
                  <a:srgbClr val="0000FF"/>
                </a:solidFill>
                <a:effectLst/>
              </a:rPr>
              <a:t>if</a:t>
            </a:r>
            <a:r>
              <a:rPr lang="en-US" altLang="zh-CN" sz="1600" b="0" dirty="0">
                <a:solidFill>
                  <a:srgbClr val="000000"/>
                </a:solidFill>
                <a:effectLst/>
              </a:rPr>
              <a:t> (</a:t>
            </a:r>
            <a:r>
              <a:rPr lang="en-US" altLang="zh-CN" sz="1600" b="0" dirty="0" err="1">
                <a:solidFill>
                  <a:srgbClr val="000000"/>
                </a:solidFill>
                <a:effectLst/>
              </a:rPr>
              <a:t>poseHandler.IsFast</a:t>
            </a:r>
            <a:r>
              <a:rPr lang="en-US" altLang="zh-CN" sz="1600" b="0" dirty="0">
                <a:solidFill>
                  <a:srgbClr val="000000"/>
                </a:solidFill>
                <a:effectLst/>
              </a:rPr>
              <a:t>()) {</a:t>
            </a:r>
          </a:p>
          <a:p>
            <a:r>
              <a:rPr lang="en-US" altLang="zh-CN" sz="1600" b="0" dirty="0">
                <a:solidFill>
                  <a:srgbClr val="000000"/>
                </a:solidFill>
                <a:effectLst/>
              </a:rPr>
              <a:t>            </a:t>
            </a:r>
            <a:r>
              <a:rPr lang="en-US" altLang="zh-CN" sz="1600" b="0" dirty="0">
                <a:solidFill>
                  <a:srgbClr val="0000FF"/>
                </a:solidFill>
                <a:effectLst/>
              </a:rPr>
              <a:t>return</a:t>
            </a:r>
            <a:r>
              <a:rPr lang="en-US" altLang="zh-CN" sz="1600" b="0" dirty="0">
                <a:solidFill>
                  <a:srgbClr val="000000"/>
                </a:solidFill>
                <a:effectLst/>
              </a:rPr>
              <a:t> </a:t>
            </a:r>
            <a:r>
              <a:rPr lang="en-US" altLang="zh-CN" sz="1600" b="0" dirty="0" err="1">
                <a:solidFill>
                  <a:srgbClr val="000000"/>
                </a:solidFill>
                <a:effectLst/>
              </a:rPr>
              <a:t>ActionGroup</a:t>
            </a:r>
            <a:r>
              <a:rPr lang="en-US" altLang="zh-CN" sz="1600" b="0" dirty="0">
                <a:solidFill>
                  <a:srgbClr val="000000"/>
                </a:solidFill>
                <a:effectLst/>
              </a:rPr>
              <a:t>({</a:t>
            </a:r>
            <a:r>
              <a:rPr lang="en-US" altLang="zh-CN" sz="1600" b="0" dirty="0" err="1">
                <a:solidFill>
                  <a:srgbClr val="000000"/>
                </a:solidFill>
                <a:effectLst/>
              </a:rPr>
              <a:t>ActionType</a:t>
            </a:r>
            <a:r>
              <a:rPr lang="en-US" altLang="zh-CN" sz="1600" b="0" dirty="0">
                <a:solidFill>
                  <a:srgbClr val="000000"/>
                </a:solidFill>
                <a:effectLst/>
              </a:rPr>
              <a:t>::</a:t>
            </a:r>
            <a:r>
              <a:rPr lang="en-US" altLang="zh-CN" sz="1600" b="0" dirty="0">
                <a:solidFill>
                  <a:srgbClr val="098658"/>
                </a:solidFill>
                <a:effectLst/>
              </a:rPr>
              <a:t>FORWARD_1_STEP_ACTION</a:t>
            </a:r>
            <a:r>
              <a:rPr lang="en-US" altLang="zh-CN" sz="1600" b="0" dirty="0">
                <a:solidFill>
                  <a:srgbClr val="000000"/>
                </a:solidFill>
                <a:effectLst/>
              </a:rPr>
              <a:t>, </a:t>
            </a:r>
            <a:r>
              <a:rPr lang="en-US" altLang="zh-CN" sz="1600" b="0" dirty="0" err="1">
                <a:solidFill>
                  <a:srgbClr val="000000"/>
                </a:solidFill>
                <a:effectLst/>
              </a:rPr>
              <a:t>ActionType</a:t>
            </a:r>
            <a:r>
              <a:rPr lang="en-US" altLang="zh-CN" sz="1600" b="0" dirty="0">
                <a:solidFill>
                  <a:srgbClr val="000000"/>
                </a:solidFill>
                <a:effectLst/>
              </a:rPr>
              <a:t>::</a:t>
            </a:r>
            <a:r>
              <a:rPr lang="en-US" altLang="zh-CN" sz="1600" b="0" dirty="0">
                <a:solidFill>
                  <a:srgbClr val="098658"/>
                </a:solidFill>
                <a:effectLst/>
              </a:rPr>
              <a:t>TURNLEFT_ACTION</a:t>
            </a:r>
            <a:r>
              <a:rPr lang="en-US" altLang="zh-CN" sz="1600" b="0" dirty="0">
                <a:solidFill>
                  <a:srgbClr val="000000"/>
                </a:solidFill>
                <a:effectLst/>
              </a:rPr>
              <a:t>,</a:t>
            </a:r>
          </a:p>
          <a:p>
            <a:r>
              <a:rPr lang="en-US" altLang="zh-CN" sz="1600" b="0" dirty="0">
                <a:solidFill>
                  <a:srgbClr val="000000"/>
                </a:solidFill>
                <a:effectLst/>
              </a:rPr>
              <a:t>                                </a:t>
            </a:r>
            <a:r>
              <a:rPr lang="en-US" altLang="zh-CN" sz="1600" b="0" dirty="0" err="1">
                <a:solidFill>
                  <a:srgbClr val="000000"/>
                </a:solidFill>
                <a:effectLst/>
              </a:rPr>
              <a:t>ActionType</a:t>
            </a:r>
            <a:r>
              <a:rPr lang="en-US" altLang="zh-CN" sz="1600" b="0" dirty="0">
                <a:solidFill>
                  <a:srgbClr val="000000"/>
                </a:solidFill>
                <a:effectLst/>
              </a:rPr>
              <a:t>::</a:t>
            </a:r>
            <a:r>
              <a:rPr lang="en-US" altLang="zh-CN" sz="1600" b="0" dirty="0">
                <a:solidFill>
                  <a:srgbClr val="098658"/>
                </a:solidFill>
                <a:effectLst/>
              </a:rPr>
              <a:t>FORWARD_1_STEP_ACTION</a:t>
            </a:r>
            <a:r>
              <a:rPr lang="en-US" altLang="zh-CN" sz="1600" b="0" dirty="0">
                <a:solidFill>
                  <a:srgbClr val="000000"/>
                </a:solidFill>
                <a:effectLst/>
              </a:rPr>
              <a:t>, </a:t>
            </a:r>
            <a:r>
              <a:rPr lang="en-US" altLang="zh-CN" sz="1600" b="0" dirty="0" err="1">
                <a:solidFill>
                  <a:srgbClr val="000000"/>
                </a:solidFill>
                <a:effectLst/>
              </a:rPr>
              <a:t>ActionType</a:t>
            </a:r>
            <a:r>
              <a:rPr lang="en-US" altLang="zh-CN" sz="1600" b="0" dirty="0">
                <a:solidFill>
                  <a:srgbClr val="000000"/>
                </a:solidFill>
                <a:effectLst/>
              </a:rPr>
              <a:t>::</a:t>
            </a:r>
            <a:r>
              <a:rPr lang="en-US" altLang="zh-CN" sz="1600" b="0" dirty="0">
                <a:solidFill>
                  <a:srgbClr val="098658"/>
                </a:solidFill>
                <a:effectLst/>
              </a:rPr>
              <a:t>TURNLEFT_ACTION</a:t>
            </a:r>
            <a:r>
              <a:rPr lang="en-US" altLang="zh-CN" sz="1600" b="0" dirty="0">
                <a:solidFill>
                  <a:srgbClr val="000000"/>
                </a:solidFill>
                <a:effectLst/>
              </a:rPr>
              <a:t>});</a:t>
            </a:r>
          </a:p>
          <a:p>
            <a:r>
              <a:rPr lang="en-US" altLang="zh-CN" sz="1600" b="0" dirty="0">
                <a:solidFill>
                  <a:srgbClr val="000000"/>
                </a:solidFill>
                <a:effectLst/>
              </a:rPr>
              <a:t>        }</a:t>
            </a:r>
          </a:p>
          <a:p>
            <a:br>
              <a:rPr lang="en-US" altLang="zh-CN" sz="1600" b="0" dirty="0">
                <a:solidFill>
                  <a:srgbClr val="000000"/>
                </a:solidFill>
                <a:effectLst/>
              </a:rPr>
            </a:br>
            <a:r>
              <a:rPr lang="en-US" altLang="zh-CN" sz="1600" b="0" dirty="0">
                <a:solidFill>
                  <a:srgbClr val="000000"/>
                </a:solidFill>
                <a:effectLst/>
              </a:rPr>
              <a:t>        </a:t>
            </a:r>
            <a:r>
              <a:rPr lang="en-US" altLang="zh-CN" sz="1600" b="0" dirty="0">
                <a:solidFill>
                  <a:srgbClr val="0000FF"/>
                </a:solidFill>
                <a:effectLst/>
              </a:rPr>
              <a:t>return</a:t>
            </a:r>
            <a:r>
              <a:rPr lang="en-US" altLang="zh-CN" sz="1600" b="0" dirty="0">
                <a:solidFill>
                  <a:srgbClr val="000000"/>
                </a:solidFill>
                <a:effectLst/>
              </a:rPr>
              <a:t> </a:t>
            </a:r>
            <a:r>
              <a:rPr lang="en-US" altLang="zh-CN" sz="1600" b="0" dirty="0" err="1">
                <a:solidFill>
                  <a:srgbClr val="000000"/>
                </a:solidFill>
                <a:effectLst/>
              </a:rPr>
              <a:t>ActionGroup</a:t>
            </a:r>
            <a:r>
              <a:rPr lang="en-US" altLang="zh-CN" sz="1600" b="0" dirty="0">
                <a:solidFill>
                  <a:srgbClr val="000000"/>
                </a:solidFill>
                <a:effectLst/>
              </a:rPr>
              <a:t>(</a:t>
            </a:r>
          </a:p>
          <a:p>
            <a:r>
              <a:rPr lang="en-US" altLang="zh-CN" sz="1600" b="0" dirty="0">
                <a:solidFill>
                  <a:srgbClr val="000000"/>
                </a:solidFill>
                <a:effectLst/>
              </a:rPr>
              <a:t>            {</a:t>
            </a:r>
            <a:r>
              <a:rPr lang="en-US" altLang="zh-CN" sz="1600" b="0" dirty="0" err="1">
                <a:solidFill>
                  <a:srgbClr val="000000"/>
                </a:solidFill>
                <a:effectLst/>
              </a:rPr>
              <a:t>ActionType</a:t>
            </a:r>
            <a:r>
              <a:rPr lang="en-US" altLang="zh-CN" sz="1600" b="0" dirty="0">
                <a:solidFill>
                  <a:srgbClr val="000000"/>
                </a:solidFill>
                <a:effectLst/>
              </a:rPr>
              <a:t>::</a:t>
            </a:r>
            <a:r>
              <a:rPr lang="en-US" altLang="zh-CN" sz="1600" b="0" dirty="0">
                <a:solidFill>
                  <a:srgbClr val="098658"/>
                </a:solidFill>
                <a:effectLst/>
              </a:rPr>
              <a:t>TURNLEFT_ACTION</a:t>
            </a:r>
            <a:r>
              <a:rPr lang="en-US" altLang="zh-CN" sz="1600" b="0" dirty="0">
                <a:solidFill>
                  <a:srgbClr val="000000"/>
                </a:solidFill>
                <a:effectLst/>
              </a:rPr>
              <a:t>, </a:t>
            </a:r>
            <a:r>
              <a:rPr lang="en-US" altLang="zh-CN" sz="1600" b="0" dirty="0" err="1">
                <a:solidFill>
                  <a:srgbClr val="000000"/>
                </a:solidFill>
                <a:effectLst/>
              </a:rPr>
              <a:t>ActionType</a:t>
            </a:r>
            <a:r>
              <a:rPr lang="en-US" altLang="zh-CN" sz="1600" b="0" dirty="0">
                <a:solidFill>
                  <a:srgbClr val="000000"/>
                </a:solidFill>
                <a:effectLst/>
              </a:rPr>
              <a:t>::</a:t>
            </a:r>
            <a:r>
              <a:rPr lang="en-US" altLang="zh-CN" sz="1600" b="0" dirty="0">
                <a:solidFill>
                  <a:srgbClr val="098658"/>
                </a:solidFill>
                <a:effectLst/>
              </a:rPr>
              <a:t>FORWARD_1_STEP_ACTION</a:t>
            </a:r>
            <a:r>
              <a:rPr lang="en-US" altLang="zh-CN" sz="1600" b="0" dirty="0">
                <a:solidFill>
                  <a:srgbClr val="000000"/>
                </a:solidFill>
                <a:effectLst/>
              </a:rPr>
              <a:t>, </a:t>
            </a:r>
            <a:r>
              <a:rPr lang="en-US" altLang="zh-CN" sz="1600" b="0" dirty="0" err="1">
                <a:solidFill>
                  <a:srgbClr val="000000"/>
                </a:solidFill>
                <a:effectLst/>
              </a:rPr>
              <a:t>ActionType</a:t>
            </a:r>
            <a:r>
              <a:rPr lang="en-US" altLang="zh-CN" sz="1600" b="0" dirty="0">
                <a:solidFill>
                  <a:srgbClr val="000000"/>
                </a:solidFill>
                <a:effectLst/>
              </a:rPr>
              <a:t>::</a:t>
            </a:r>
            <a:r>
              <a:rPr lang="en-US" altLang="zh-CN" sz="1600" b="0" dirty="0">
                <a:solidFill>
                  <a:srgbClr val="098658"/>
                </a:solidFill>
                <a:effectLst/>
              </a:rPr>
              <a:t>TURNLEFT_ACTION</a:t>
            </a:r>
            <a:r>
              <a:rPr lang="en-US" altLang="zh-CN" sz="1600" b="0" dirty="0">
                <a:solidFill>
                  <a:srgbClr val="000000"/>
                </a:solidFill>
                <a:effectLst/>
              </a:rPr>
              <a:t>});</a:t>
            </a:r>
          </a:p>
          <a:p>
            <a:r>
              <a:rPr lang="en-US" altLang="zh-CN" sz="1600" b="0" dirty="0">
                <a:solidFill>
                  <a:srgbClr val="000000"/>
                </a:solidFill>
                <a:effectLst/>
              </a:rPr>
              <a:t>    }</a:t>
            </a:r>
          </a:p>
          <a:p>
            <a:r>
              <a:rPr lang="en-US" altLang="zh-CN" sz="1600" b="0" dirty="0">
                <a:solidFill>
                  <a:srgbClr val="000000"/>
                </a:solidFill>
                <a:effectLst/>
              </a:rPr>
              <a:t>};</a:t>
            </a:r>
            <a:endParaRPr lang="en-US" altLang="zh-CN" b="0" dirty="0">
              <a:solidFill>
                <a:srgbClr val="000000"/>
              </a:solidFill>
              <a:effectLst/>
            </a:endParaRPr>
          </a:p>
        </p:txBody>
      </p:sp>
      <p:sp>
        <p:nvSpPr>
          <p:cNvPr id="3" name="文本框 2">
            <a:extLst>
              <a:ext uri="{FF2B5EF4-FFF2-40B4-BE49-F238E27FC236}">
                <a16:creationId xmlns:a16="http://schemas.microsoft.com/office/drawing/2014/main" id="{3403E655-E0BC-4111-8D97-76FC35D4B7B8}"/>
              </a:ext>
            </a:extLst>
          </p:cNvPr>
          <p:cNvSpPr txBox="1"/>
          <p:nvPr/>
        </p:nvSpPr>
        <p:spPr>
          <a:xfrm>
            <a:off x="6193971" y="2830286"/>
            <a:ext cx="3687228" cy="369332"/>
          </a:xfrm>
          <a:prstGeom prst="rect">
            <a:avLst/>
          </a:prstGeom>
          <a:noFill/>
        </p:spPr>
        <p:txBody>
          <a:bodyPr wrap="none" rtlCol="0">
            <a:spAutoFit/>
          </a:bodyPr>
          <a:lstStyle/>
          <a:p>
            <a:r>
              <a:rPr lang="zh-CN" altLang="en-US" dirty="0"/>
              <a:t>任务编排后，</a:t>
            </a:r>
            <a:r>
              <a:rPr lang="en-US" altLang="zh-CN" dirty="0"/>
              <a:t>TR</a:t>
            </a:r>
            <a:r>
              <a:rPr lang="zh-CN" altLang="en-US" dirty="0"/>
              <a:t>指令的扩展性收益</a:t>
            </a:r>
          </a:p>
        </p:txBody>
      </p:sp>
    </p:spTree>
    <p:extLst>
      <p:ext uri="{BB962C8B-B14F-4D97-AF65-F5344CB8AC3E}">
        <p14:creationId xmlns:p14="http://schemas.microsoft.com/office/powerpoint/2010/main" val="498041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3CDE4-2A9F-44D3-B886-D2DED4934FB4}"/>
              </a:ext>
            </a:extLst>
          </p:cNvPr>
          <p:cNvSpPr>
            <a:spLocks noGrp="1"/>
          </p:cNvSpPr>
          <p:nvPr>
            <p:ph type="title"/>
          </p:nvPr>
        </p:nvSpPr>
        <p:spPr/>
        <p:txBody>
          <a:bodyPr/>
          <a:lstStyle/>
          <a:p>
            <a:r>
              <a:rPr lang="en-US" altLang="zh-CN" dirty="0"/>
              <a:t>TR</a:t>
            </a:r>
            <a:r>
              <a:rPr lang="zh-CN" altLang="en-US" dirty="0"/>
              <a:t>指令实现：指令映射</a:t>
            </a:r>
          </a:p>
        </p:txBody>
      </p:sp>
      <p:sp>
        <p:nvSpPr>
          <p:cNvPr id="4" name="文本框 3">
            <a:extLst>
              <a:ext uri="{FF2B5EF4-FFF2-40B4-BE49-F238E27FC236}">
                <a16:creationId xmlns:a16="http://schemas.microsoft.com/office/drawing/2014/main" id="{19195C63-8FAB-40F9-8416-0D39EA5FB531}"/>
              </a:ext>
            </a:extLst>
          </p:cNvPr>
          <p:cNvSpPr txBox="1"/>
          <p:nvPr/>
        </p:nvSpPr>
        <p:spPr>
          <a:xfrm>
            <a:off x="512744" y="1141207"/>
            <a:ext cx="10947420" cy="1077218"/>
          </a:xfrm>
          <a:prstGeom prst="rect">
            <a:avLst/>
          </a:prstGeom>
          <a:solidFill>
            <a:schemeClr val="bg1">
              <a:lumMod val="85000"/>
            </a:schemeClr>
          </a:solidFill>
        </p:spPr>
        <p:txBody>
          <a:bodyPr wrap="square">
            <a:spAutoFit/>
          </a:bodyPr>
          <a:lstStyle/>
          <a:p>
            <a:r>
              <a:rPr lang="en-US" altLang="zh-CN" sz="1600" b="0" dirty="0">
                <a:solidFill>
                  <a:srgbClr val="0000FF"/>
                </a:solidFill>
                <a:effectLst/>
              </a:rPr>
              <a:t>const</a:t>
            </a:r>
            <a:r>
              <a:rPr lang="en-US" altLang="zh-CN" sz="1600" b="0" dirty="0">
                <a:solidFill>
                  <a:srgbClr val="000000"/>
                </a:solidFill>
                <a:effectLst/>
              </a:rPr>
              <a:t> std::</a:t>
            </a:r>
            <a:r>
              <a:rPr lang="en-US" altLang="zh-CN" sz="1600" b="0" dirty="0" err="1">
                <a:solidFill>
                  <a:srgbClr val="000000"/>
                </a:solidFill>
                <a:effectLst/>
              </a:rPr>
              <a:t>unordered_map</a:t>
            </a:r>
            <a:r>
              <a:rPr lang="en-US" altLang="zh-CN" sz="1600" b="0" dirty="0">
                <a:solidFill>
                  <a:srgbClr val="000000"/>
                </a:solidFill>
                <a:effectLst/>
              </a:rPr>
              <a:t>&lt;</a:t>
            </a:r>
            <a:r>
              <a:rPr lang="en-US" altLang="zh-CN" sz="1600" b="0" dirty="0">
                <a:solidFill>
                  <a:srgbClr val="0000FF"/>
                </a:solidFill>
                <a:effectLst/>
              </a:rPr>
              <a:t>char</a:t>
            </a:r>
            <a:r>
              <a:rPr lang="en-US" altLang="zh-CN" sz="1600" b="0" dirty="0">
                <a:solidFill>
                  <a:srgbClr val="000000"/>
                </a:solidFill>
                <a:effectLst/>
              </a:rPr>
              <a:t>, </a:t>
            </a:r>
            <a:r>
              <a:rPr lang="en-US" altLang="zh-CN" sz="1600" b="0" dirty="0" err="1">
                <a:solidFill>
                  <a:srgbClr val="000000"/>
                </a:solidFill>
                <a:effectLst/>
              </a:rPr>
              <a:t>Cmder</a:t>
            </a:r>
            <a:r>
              <a:rPr lang="en-US" altLang="zh-CN" sz="1600" b="0" dirty="0">
                <a:solidFill>
                  <a:srgbClr val="000000"/>
                </a:solidFill>
                <a:effectLst/>
              </a:rPr>
              <a:t>&gt; </a:t>
            </a:r>
            <a:r>
              <a:rPr lang="en-US" altLang="zh-CN" sz="1600" b="0" dirty="0" err="1">
                <a:solidFill>
                  <a:srgbClr val="000000"/>
                </a:solidFill>
                <a:effectLst/>
              </a:rPr>
              <a:t>cmderMap</a:t>
            </a:r>
            <a:r>
              <a:rPr lang="en-US" altLang="zh-CN" sz="1600" b="0" dirty="0">
                <a:solidFill>
                  <a:srgbClr val="000000"/>
                </a:solidFill>
                <a:effectLst/>
              </a:rPr>
              <a:t> {</a:t>
            </a:r>
          </a:p>
          <a:p>
            <a:r>
              <a:rPr lang="en-US" altLang="zh-CN" sz="1600" b="0" dirty="0">
                <a:solidFill>
                  <a:srgbClr val="000000"/>
                </a:solidFill>
                <a:effectLst/>
              </a:rPr>
              <a:t>    {</a:t>
            </a:r>
            <a:r>
              <a:rPr lang="en-US" altLang="zh-CN" sz="1600" b="0" dirty="0">
                <a:solidFill>
                  <a:srgbClr val="A31515"/>
                </a:solidFill>
                <a:effectLst/>
              </a:rPr>
              <a:t>'M'</a:t>
            </a:r>
            <a:r>
              <a:rPr lang="en-US" altLang="zh-CN" sz="1600" b="0" dirty="0">
                <a:solidFill>
                  <a:srgbClr val="000000"/>
                </a:solidFill>
                <a:effectLst/>
              </a:rPr>
              <a:t>, </a:t>
            </a:r>
            <a:r>
              <a:rPr lang="en-US" altLang="zh-CN" sz="1600" b="0" dirty="0" err="1">
                <a:solidFill>
                  <a:srgbClr val="000000"/>
                </a:solidFill>
                <a:effectLst/>
              </a:rPr>
              <a:t>MoveCommand</a:t>
            </a:r>
            <a:r>
              <a:rPr lang="en-US" altLang="zh-CN" sz="1600" b="0" dirty="0">
                <a:solidFill>
                  <a:srgbClr val="000000"/>
                </a:solidFill>
                <a:effectLst/>
              </a:rPr>
              <a:t>()},    {</a:t>
            </a:r>
            <a:r>
              <a:rPr lang="en-US" altLang="zh-CN" sz="1600" b="0" dirty="0">
                <a:solidFill>
                  <a:srgbClr val="A31515"/>
                </a:solidFill>
                <a:effectLst/>
              </a:rPr>
              <a:t>'L'</a:t>
            </a:r>
            <a:r>
              <a:rPr lang="en-US" altLang="zh-CN" sz="1600" b="0" dirty="0">
                <a:solidFill>
                  <a:srgbClr val="000000"/>
                </a:solidFill>
                <a:effectLst/>
              </a:rPr>
              <a:t>, </a:t>
            </a:r>
            <a:r>
              <a:rPr lang="en-US" altLang="zh-CN" sz="1600" b="0" dirty="0" err="1">
                <a:solidFill>
                  <a:srgbClr val="000000"/>
                </a:solidFill>
                <a:effectLst/>
              </a:rPr>
              <a:t>TurnLeftCommand</a:t>
            </a:r>
            <a:r>
              <a:rPr lang="en-US" altLang="zh-CN" sz="1600" b="0" dirty="0">
                <a:solidFill>
                  <a:srgbClr val="000000"/>
                </a:solidFill>
                <a:effectLst/>
              </a:rPr>
              <a:t>()},  {</a:t>
            </a:r>
            <a:r>
              <a:rPr lang="en-US" altLang="zh-CN" sz="1600" b="0" dirty="0">
                <a:solidFill>
                  <a:srgbClr val="A31515"/>
                </a:solidFill>
                <a:effectLst/>
              </a:rPr>
              <a:t>'R'</a:t>
            </a:r>
            <a:r>
              <a:rPr lang="en-US" altLang="zh-CN" sz="1600" b="0" dirty="0">
                <a:solidFill>
                  <a:srgbClr val="000000"/>
                </a:solidFill>
                <a:effectLst/>
              </a:rPr>
              <a:t>, </a:t>
            </a:r>
            <a:r>
              <a:rPr lang="en-US" altLang="zh-CN" sz="1600" b="0" dirty="0" err="1">
                <a:solidFill>
                  <a:srgbClr val="000000"/>
                </a:solidFill>
                <a:effectLst/>
              </a:rPr>
              <a:t>TurnRightCommand</a:t>
            </a:r>
            <a:r>
              <a:rPr lang="en-US" altLang="zh-CN" sz="1600" b="0" dirty="0">
                <a:solidFill>
                  <a:srgbClr val="000000"/>
                </a:solidFill>
                <a:effectLst/>
              </a:rPr>
              <a:t>()},</a:t>
            </a:r>
          </a:p>
          <a:p>
            <a:r>
              <a:rPr lang="en-US" altLang="zh-CN" sz="1600" b="0" dirty="0">
                <a:solidFill>
                  <a:srgbClr val="000000"/>
                </a:solidFill>
                <a:effectLst/>
              </a:rPr>
              <a:t>    {</a:t>
            </a:r>
            <a:r>
              <a:rPr lang="en-US" altLang="zh-CN" sz="1600" b="0" dirty="0">
                <a:solidFill>
                  <a:srgbClr val="A31515"/>
                </a:solidFill>
                <a:effectLst/>
              </a:rPr>
              <a:t>'B'</a:t>
            </a:r>
            <a:r>
              <a:rPr lang="en-US" altLang="zh-CN" sz="1600" b="0" dirty="0">
                <a:solidFill>
                  <a:srgbClr val="000000"/>
                </a:solidFill>
                <a:effectLst/>
              </a:rPr>
              <a:t>, </a:t>
            </a:r>
            <a:r>
              <a:rPr lang="en-US" altLang="zh-CN" sz="1600" b="0" dirty="0" err="1">
                <a:solidFill>
                  <a:srgbClr val="000000"/>
                </a:solidFill>
                <a:effectLst/>
              </a:rPr>
              <a:t>ReverseCommand</a:t>
            </a:r>
            <a:r>
              <a:rPr lang="en-US" altLang="zh-CN" sz="1600" b="0" dirty="0">
                <a:solidFill>
                  <a:srgbClr val="000000"/>
                </a:solidFill>
                <a:effectLst/>
              </a:rPr>
              <a:t>()},  {</a:t>
            </a:r>
            <a:r>
              <a:rPr lang="en-US" altLang="zh-CN" sz="1600" b="0" dirty="0">
                <a:solidFill>
                  <a:srgbClr val="A31515"/>
                </a:solidFill>
                <a:effectLst/>
              </a:rPr>
              <a:t>'F'</a:t>
            </a:r>
            <a:r>
              <a:rPr lang="en-US" altLang="zh-CN" sz="1600" b="0" dirty="0">
                <a:solidFill>
                  <a:srgbClr val="000000"/>
                </a:solidFill>
                <a:effectLst/>
              </a:rPr>
              <a:t>, </a:t>
            </a:r>
            <a:r>
              <a:rPr lang="en-US" altLang="zh-CN" sz="1600" b="0" dirty="0" err="1">
                <a:solidFill>
                  <a:srgbClr val="000000"/>
                </a:solidFill>
                <a:effectLst/>
              </a:rPr>
              <a:t>FastCommand</a:t>
            </a:r>
            <a:r>
              <a:rPr lang="en-US" altLang="zh-CN" sz="1600" b="0" dirty="0">
                <a:solidFill>
                  <a:srgbClr val="000000"/>
                </a:solidFill>
                <a:effectLst/>
              </a:rPr>
              <a:t>()},</a:t>
            </a:r>
          </a:p>
          <a:p>
            <a:r>
              <a:rPr lang="en-US" altLang="zh-CN" sz="1600" b="0" dirty="0">
                <a:solidFill>
                  <a:srgbClr val="000000"/>
                </a:solidFill>
                <a:effectLst/>
              </a:rPr>
              <a:t>};</a:t>
            </a:r>
          </a:p>
        </p:txBody>
      </p:sp>
      <p:sp>
        <p:nvSpPr>
          <p:cNvPr id="5" name="圆角矩形 13">
            <a:extLst>
              <a:ext uri="{FF2B5EF4-FFF2-40B4-BE49-F238E27FC236}">
                <a16:creationId xmlns:a16="http://schemas.microsoft.com/office/drawing/2014/main" id="{D0283D7C-BF93-4B74-BB4B-F271541B6C70}"/>
              </a:ext>
            </a:extLst>
          </p:cNvPr>
          <p:cNvSpPr/>
          <p:nvPr/>
        </p:nvSpPr>
        <p:spPr bwMode="auto">
          <a:xfrm>
            <a:off x="2834391" y="1056075"/>
            <a:ext cx="756302" cy="497095"/>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6" name="文本框 5">
            <a:extLst>
              <a:ext uri="{FF2B5EF4-FFF2-40B4-BE49-F238E27FC236}">
                <a16:creationId xmlns:a16="http://schemas.microsoft.com/office/drawing/2014/main" id="{7459A8CE-177C-49A7-B716-B6B027A45452}"/>
              </a:ext>
            </a:extLst>
          </p:cNvPr>
          <p:cNvSpPr txBox="1"/>
          <p:nvPr/>
        </p:nvSpPr>
        <p:spPr>
          <a:xfrm>
            <a:off x="466695" y="2411086"/>
            <a:ext cx="7039106" cy="369332"/>
          </a:xfrm>
          <a:prstGeom prst="rect">
            <a:avLst/>
          </a:prstGeom>
          <a:noFill/>
        </p:spPr>
        <p:txBody>
          <a:bodyPr wrap="none" rtlCol="0">
            <a:spAutoFit/>
          </a:bodyPr>
          <a:lstStyle/>
          <a:p>
            <a:r>
              <a:rPr lang="zh-CN" altLang="en-US" dirty="0"/>
              <a:t>之前指令都是一个字符，指令映射表</a:t>
            </a:r>
            <a:r>
              <a:rPr lang="en-US" altLang="zh-CN" dirty="0"/>
              <a:t>key</a:t>
            </a:r>
            <a:r>
              <a:rPr lang="zh-CN" altLang="en-US" dirty="0"/>
              <a:t>为</a:t>
            </a:r>
            <a:r>
              <a:rPr lang="en-US" altLang="zh-CN" dirty="0"/>
              <a:t>char</a:t>
            </a:r>
            <a:r>
              <a:rPr lang="zh-CN" altLang="en-US" dirty="0"/>
              <a:t>，如何映射</a:t>
            </a:r>
            <a:r>
              <a:rPr lang="en-US" altLang="zh-CN" dirty="0"/>
              <a:t>TR</a:t>
            </a:r>
            <a:r>
              <a:rPr lang="zh-CN" altLang="en-US" dirty="0"/>
              <a:t>指令？</a:t>
            </a:r>
          </a:p>
        </p:txBody>
      </p:sp>
      <p:sp>
        <p:nvSpPr>
          <p:cNvPr id="7" name="文本框 6">
            <a:extLst>
              <a:ext uri="{FF2B5EF4-FFF2-40B4-BE49-F238E27FC236}">
                <a16:creationId xmlns:a16="http://schemas.microsoft.com/office/drawing/2014/main" id="{978229BC-5E1D-4665-95CC-38643DEFD620}"/>
              </a:ext>
            </a:extLst>
          </p:cNvPr>
          <p:cNvSpPr txBox="1"/>
          <p:nvPr/>
        </p:nvSpPr>
        <p:spPr>
          <a:xfrm>
            <a:off x="443331" y="3563481"/>
            <a:ext cx="5583256" cy="17131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latin typeface="+mn-ea"/>
              </a:rPr>
              <a:t>修改映射表</a:t>
            </a:r>
            <a:r>
              <a:rPr lang="en-US" altLang="zh-CN" dirty="0">
                <a:latin typeface="+mn-ea"/>
              </a:rPr>
              <a:t>key</a:t>
            </a:r>
            <a:r>
              <a:rPr lang="zh-CN" altLang="en-US" dirty="0">
                <a:latin typeface="+mn-ea"/>
              </a:rPr>
              <a:t>为</a:t>
            </a:r>
            <a:r>
              <a:rPr lang="en-US" altLang="zh-CN" dirty="0" err="1">
                <a:latin typeface="+mn-ea"/>
              </a:rPr>
              <a:t>std:string</a:t>
            </a:r>
            <a:endParaRPr lang="en-US" altLang="zh-CN" dirty="0">
              <a:latin typeface="+mn-ea"/>
            </a:endParaRPr>
          </a:p>
          <a:p>
            <a:pPr marL="285750" indent="-285750">
              <a:lnSpc>
                <a:spcPct val="150000"/>
              </a:lnSpc>
              <a:buFont typeface="Arial" panose="020B0604020202020204" pitchFamily="34" charset="0"/>
              <a:buChar char="•"/>
            </a:pPr>
            <a:r>
              <a:rPr lang="zh-CN" altLang="en-US" dirty="0">
                <a:latin typeface="+mn-ea"/>
              </a:rPr>
              <a:t>添加</a:t>
            </a:r>
            <a:r>
              <a:rPr lang="en-US" altLang="zh-CN" dirty="0">
                <a:latin typeface="+mn-ea"/>
              </a:rPr>
              <a:t>TR-&gt;</a:t>
            </a:r>
            <a:r>
              <a:rPr lang="en-US" altLang="zh-CN" b="0" dirty="0" err="1">
                <a:solidFill>
                  <a:srgbClr val="000000"/>
                </a:solidFill>
                <a:effectLst/>
                <a:latin typeface="+mn-ea"/>
              </a:rPr>
              <a:t>TurnRoundCommand</a:t>
            </a:r>
            <a:r>
              <a:rPr lang="zh-CN" altLang="en-US" b="0" dirty="0">
                <a:solidFill>
                  <a:srgbClr val="000000"/>
                </a:solidFill>
                <a:effectLst/>
                <a:latin typeface="+mn-ea"/>
              </a:rPr>
              <a:t>对象映射</a:t>
            </a:r>
            <a:endParaRPr lang="en-US" altLang="zh-CN" dirty="0">
              <a:latin typeface="+mn-ea"/>
            </a:endParaRPr>
          </a:p>
          <a:p>
            <a:pPr marL="285750" indent="-285750">
              <a:lnSpc>
                <a:spcPct val="150000"/>
              </a:lnSpc>
              <a:buFont typeface="Arial" panose="020B0604020202020204" pitchFamily="34" charset="0"/>
              <a:buChar char="•"/>
            </a:pPr>
            <a:r>
              <a:rPr lang="zh-CN" altLang="en-US" dirty="0">
                <a:latin typeface="+mn-ea"/>
              </a:rPr>
              <a:t>指令的处理遍历匹配</a:t>
            </a:r>
            <a:r>
              <a:rPr lang="en-US" altLang="zh-CN" dirty="0">
                <a:latin typeface="+mn-ea"/>
              </a:rPr>
              <a:t>M\L\R\B\F\TR</a:t>
            </a:r>
            <a:r>
              <a:rPr lang="zh-CN" altLang="en-US" dirty="0">
                <a:latin typeface="+mn-ea"/>
              </a:rPr>
              <a:t>搜索，需考虑的细节较多</a:t>
            </a:r>
            <a:endParaRPr lang="en-US" altLang="zh-CN" dirty="0">
              <a:latin typeface="+mn-ea"/>
            </a:endParaRPr>
          </a:p>
        </p:txBody>
      </p:sp>
      <p:sp>
        <p:nvSpPr>
          <p:cNvPr id="9" name="文本框 8">
            <a:extLst>
              <a:ext uri="{FF2B5EF4-FFF2-40B4-BE49-F238E27FC236}">
                <a16:creationId xmlns:a16="http://schemas.microsoft.com/office/drawing/2014/main" id="{B8B3D721-C362-4C9A-989A-C54B2C7EE725}"/>
              </a:ext>
            </a:extLst>
          </p:cNvPr>
          <p:cNvSpPr txBox="1"/>
          <p:nvPr/>
        </p:nvSpPr>
        <p:spPr>
          <a:xfrm rot="16200000">
            <a:off x="3143652" y="385716"/>
            <a:ext cx="321440" cy="5583256"/>
          </a:xfrm>
          <a:prstGeom prst="rect">
            <a:avLst/>
          </a:prstGeom>
          <a:solidFill>
            <a:schemeClr val="bg1">
              <a:lumMod val="85000"/>
            </a:schemeClr>
          </a:solidFill>
        </p:spPr>
        <p:txBody>
          <a:bodyPr vert="eaVert" wrap="none" rtlCol="0" anchor="ctr" anchorCtr="1">
            <a:noAutofit/>
          </a:bodyPr>
          <a:lstStyle/>
          <a:p>
            <a:pPr algn="ctr" defTabSz="913765"/>
            <a:r>
              <a:rPr lang="zh-CN" altLang="en-US" sz="1600" b="1" dirty="0">
                <a:solidFill>
                  <a:srgbClr val="1D1D1A"/>
                </a:solidFill>
                <a:latin typeface="方正兰亭黑简体" panose="02000000000000000000" pitchFamily="2" charset="-122"/>
                <a:ea typeface="方正兰亭黑简体" panose="02000000000000000000" pitchFamily="2" charset="-122"/>
              </a:rPr>
              <a:t>方案</a:t>
            </a:r>
            <a:r>
              <a:rPr lang="en-US" altLang="zh-CN" sz="1600" b="1" dirty="0">
                <a:solidFill>
                  <a:srgbClr val="1D1D1A"/>
                </a:solidFill>
                <a:latin typeface="方正兰亭黑简体" panose="02000000000000000000" pitchFamily="2" charset="-122"/>
                <a:ea typeface="方正兰亭黑简体" panose="02000000000000000000" pitchFamily="2" charset="-122"/>
              </a:rPr>
              <a:t>1</a:t>
            </a:r>
          </a:p>
        </p:txBody>
      </p:sp>
      <p:sp>
        <p:nvSpPr>
          <p:cNvPr id="10" name="文本框 9">
            <a:extLst>
              <a:ext uri="{FF2B5EF4-FFF2-40B4-BE49-F238E27FC236}">
                <a16:creationId xmlns:a16="http://schemas.microsoft.com/office/drawing/2014/main" id="{F70E75DC-A445-4261-9AED-2C38A0F1A294}"/>
              </a:ext>
            </a:extLst>
          </p:cNvPr>
          <p:cNvSpPr txBox="1"/>
          <p:nvPr/>
        </p:nvSpPr>
        <p:spPr>
          <a:xfrm rot="16200000">
            <a:off x="8814154" y="453363"/>
            <a:ext cx="321440" cy="5408767"/>
          </a:xfrm>
          <a:prstGeom prst="rect">
            <a:avLst/>
          </a:prstGeom>
          <a:solidFill>
            <a:schemeClr val="bg1">
              <a:lumMod val="85000"/>
            </a:schemeClr>
          </a:solidFill>
        </p:spPr>
        <p:txBody>
          <a:bodyPr vert="eaVert" wrap="none" rtlCol="0" anchor="ctr" anchorCtr="1">
            <a:noAutofit/>
          </a:bodyPr>
          <a:lstStyle/>
          <a:p>
            <a:pPr algn="ctr" defTabSz="913765"/>
            <a:r>
              <a:rPr lang="zh-CN" altLang="en-US" sz="1600" b="1" dirty="0">
                <a:solidFill>
                  <a:srgbClr val="1D1D1A"/>
                </a:solidFill>
                <a:latin typeface="方正兰亭黑简体" panose="02000000000000000000" pitchFamily="2" charset="-122"/>
                <a:ea typeface="方正兰亭黑简体" panose="02000000000000000000" pitchFamily="2" charset="-122"/>
              </a:rPr>
              <a:t>方案</a:t>
            </a:r>
            <a:r>
              <a:rPr lang="en-US" altLang="zh-CN" sz="1600" b="1" dirty="0">
                <a:solidFill>
                  <a:srgbClr val="1D1D1A"/>
                </a:solidFill>
                <a:latin typeface="方正兰亭黑简体" panose="02000000000000000000" pitchFamily="2" charset="-122"/>
                <a:ea typeface="方正兰亭黑简体" panose="02000000000000000000" pitchFamily="2" charset="-122"/>
              </a:rPr>
              <a:t>2</a:t>
            </a:r>
          </a:p>
        </p:txBody>
      </p:sp>
      <p:sp>
        <p:nvSpPr>
          <p:cNvPr id="13" name="文本框 12">
            <a:extLst>
              <a:ext uri="{FF2B5EF4-FFF2-40B4-BE49-F238E27FC236}">
                <a16:creationId xmlns:a16="http://schemas.microsoft.com/office/drawing/2014/main" id="{7F2D37C4-6C3D-4CDC-BDA2-9963405C3D7E}"/>
              </a:ext>
            </a:extLst>
          </p:cNvPr>
          <p:cNvSpPr txBox="1"/>
          <p:nvPr/>
        </p:nvSpPr>
        <p:spPr>
          <a:xfrm>
            <a:off x="6183246" y="3429000"/>
            <a:ext cx="5583256" cy="17131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latin typeface="+mn-ea"/>
              </a:rPr>
              <a:t>映射表</a:t>
            </a:r>
            <a:r>
              <a:rPr lang="en-US" altLang="zh-CN" dirty="0">
                <a:latin typeface="+mn-ea"/>
              </a:rPr>
              <a:t>key</a:t>
            </a:r>
            <a:r>
              <a:rPr lang="zh-CN" altLang="en-US" dirty="0">
                <a:latin typeface="+mn-ea"/>
              </a:rPr>
              <a:t>不修改，仍然使用</a:t>
            </a:r>
            <a:r>
              <a:rPr lang="en-US" altLang="zh-CN" dirty="0">
                <a:latin typeface="+mn-ea"/>
              </a:rPr>
              <a:t>char</a:t>
            </a:r>
          </a:p>
          <a:p>
            <a:pPr marL="285750" indent="-285750">
              <a:lnSpc>
                <a:spcPct val="150000"/>
              </a:lnSpc>
              <a:buFont typeface="Arial" panose="020B0604020202020204" pitchFamily="34" charset="0"/>
              <a:buChar char="•"/>
            </a:pPr>
            <a:r>
              <a:rPr lang="zh-CN" altLang="en-US" dirty="0">
                <a:latin typeface="+mn-ea"/>
              </a:rPr>
              <a:t>指令字符串先通过字符串替换处理，对字符串中的</a:t>
            </a:r>
            <a:r>
              <a:rPr lang="en-US" altLang="zh-CN" dirty="0">
                <a:latin typeface="+mn-ea"/>
              </a:rPr>
              <a:t>TR</a:t>
            </a:r>
            <a:r>
              <a:rPr lang="zh-CN" altLang="en-US" dirty="0">
                <a:latin typeface="+mn-ea"/>
              </a:rPr>
              <a:t>替换为</a:t>
            </a:r>
            <a:r>
              <a:rPr lang="en-US" altLang="zh-CN" dirty="0">
                <a:latin typeface="+mn-ea"/>
              </a:rPr>
              <a:t>Z</a:t>
            </a:r>
          </a:p>
          <a:p>
            <a:pPr marL="285750" indent="-285750">
              <a:lnSpc>
                <a:spcPct val="150000"/>
              </a:lnSpc>
              <a:buFont typeface="Arial" panose="020B0604020202020204" pitchFamily="34" charset="0"/>
              <a:buChar char="•"/>
            </a:pPr>
            <a:r>
              <a:rPr lang="zh-CN" altLang="en-US" dirty="0">
                <a:latin typeface="+mn-ea"/>
              </a:rPr>
              <a:t>映射表添加</a:t>
            </a:r>
            <a:r>
              <a:rPr lang="en-US" altLang="zh-CN" dirty="0">
                <a:latin typeface="+mn-ea"/>
              </a:rPr>
              <a:t>Z-&gt;</a:t>
            </a:r>
            <a:r>
              <a:rPr lang="en-US" altLang="zh-CN" b="0" dirty="0" err="1">
                <a:solidFill>
                  <a:srgbClr val="000000"/>
                </a:solidFill>
                <a:effectLst/>
                <a:latin typeface="+mn-ea"/>
              </a:rPr>
              <a:t>TurnRoundCommand</a:t>
            </a:r>
            <a:r>
              <a:rPr lang="zh-CN" altLang="en-US" b="0" dirty="0">
                <a:solidFill>
                  <a:srgbClr val="000000"/>
                </a:solidFill>
                <a:effectLst/>
                <a:latin typeface="+mn-ea"/>
              </a:rPr>
              <a:t>对象映射</a:t>
            </a:r>
            <a:endParaRPr lang="en-US" altLang="zh-CN" b="0" dirty="0">
              <a:solidFill>
                <a:srgbClr val="000000"/>
              </a:solidFill>
              <a:effectLst/>
              <a:latin typeface="+mn-ea"/>
            </a:endParaRPr>
          </a:p>
        </p:txBody>
      </p:sp>
      <p:sp>
        <p:nvSpPr>
          <p:cNvPr id="14" name="文本框 13">
            <a:extLst>
              <a:ext uri="{FF2B5EF4-FFF2-40B4-BE49-F238E27FC236}">
                <a16:creationId xmlns:a16="http://schemas.microsoft.com/office/drawing/2014/main" id="{DFB2EF80-18E0-4BF6-BDDA-0CCE0A7EA458}"/>
              </a:ext>
            </a:extLst>
          </p:cNvPr>
          <p:cNvSpPr txBox="1"/>
          <p:nvPr/>
        </p:nvSpPr>
        <p:spPr>
          <a:xfrm>
            <a:off x="9735015" y="2973080"/>
            <a:ext cx="1107996" cy="369332"/>
          </a:xfrm>
          <a:prstGeom prst="rect">
            <a:avLst/>
          </a:prstGeom>
          <a:noFill/>
        </p:spPr>
        <p:txBody>
          <a:bodyPr wrap="none" rtlCol="0">
            <a:spAutoFit/>
          </a:bodyPr>
          <a:lstStyle/>
          <a:p>
            <a:r>
              <a:rPr lang="zh-CN" altLang="en-US" dirty="0">
                <a:solidFill>
                  <a:srgbClr val="C0000B"/>
                </a:solidFill>
              </a:rPr>
              <a:t>推荐方案</a:t>
            </a:r>
          </a:p>
        </p:txBody>
      </p:sp>
    </p:spTree>
    <p:extLst>
      <p:ext uri="{BB962C8B-B14F-4D97-AF65-F5344CB8AC3E}">
        <p14:creationId xmlns:p14="http://schemas.microsoft.com/office/powerpoint/2010/main" val="2502074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52BF6-4CCA-4E30-AA10-07D7949FAB80}"/>
              </a:ext>
            </a:extLst>
          </p:cNvPr>
          <p:cNvSpPr>
            <a:spLocks noGrp="1"/>
          </p:cNvSpPr>
          <p:nvPr>
            <p:ph type="title"/>
          </p:nvPr>
        </p:nvSpPr>
        <p:spPr/>
        <p:txBody>
          <a:bodyPr/>
          <a:lstStyle/>
          <a:p>
            <a:r>
              <a:rPr lang="en-US" altLang="zh-CN" dirty="0"/>
              <a:t>TR</a:t>
            </a:r>
            <a:r>
              <a:rPr lang="zh-CN" altLang="en-US" dirty="0"/>
              <a:t>指令实现：指令映射</a:t>
            </a:r>
          </a:p>
        </p:txBody>
      </p:sp>
      <p:sp>
        <p:nvSpPr>
          <p:cNvPr id="4" name="文本框 3">
            <a:extLst>
              <a:ext uri="{FF2B5EF4-FFF2-40B4-BE49-F238E27FC236}">
                <a16:creationId xmlns:a16="http://schemas.microsoft.com/office/drawing/2014/main" id="{685C377D-8ADB-4285-904A-3D8F440B649B}"/>
              </a:ext>
            </a:extLst>
          </p:cNvPr>
          <p:cNvSpPr txBox="1"/>
          <p:nvPr/>
        </p:nvSpPr>
        <p:spPr>
          <a:xfrm>
            <a:off x="731837" y="1105287"/>
            <a:ext cx="10728325" cy="3293209"/>
          </a:xfrm>
          <a:prstGeom prst="rect">
            <a:avLst/>
          </a:prstGeom>
          <a:solidFill>
            <a:schemeClr val="bg1">
              <a:lumMod val="85000"/>
            </a:schemeClr>
          </a:solidFill>
        </p:spPr>
        <p:txBody>
          <a:bodyPr wrap="square">
            <a:spAutoFit/>
          </a:bodyPr>
          <a:lstStyle/>
          <a:p>
            <a:r>
              <a:rPr lang="en-US" altLang="zh-CN" sz="1600" b="0" dirty="0">
                <a:solidFill>
                  <a:srgbClr val="0000FF"/>
                </a:solidFill>
                <a:effectLst/>
              </a:rPr>
              <a:t>class</a:t>
            </a:r>
            <a:r>
              <a:rPr lang="en-US" altLang="zh-CN" sz="1600" b="0" dirty="0">
                <a:solidFill>
                  <a:srgbClr val="000000"/>
                </a:solidFill>
                <a:effectLst/>
              </a:rPr>
              <a:t> </a:t>
            </a:r>
            <a:r>
              <a:rPr lang="en-US" altLang="zh-CN" sz="1600" b="0" dirty="0" err="1">
                <a:solidFill>
                  <a:srgbClr val="000000"/>
                </a:solidFill>
                <a:effectLst/>
              </a:rPr>
              <a:t>CmderFactory</a:t>
            </a:r>
            <a:r>
              <a:rPr lang="en-US" altLang="zh-CN" sz="1600" b="0" dirty="0">
                <a:solidFill>
                  <a:srgbClr val="000000"/>
                </a:solidFill>
                <a:effectLst/>
              </a:rPr>
              <a:t> </a:t>
            </a:r>
            <a:r>
              <a:rPr lang="en-US" altLang="zh-CN" sz="1600" b="0" dirty="0">
                <a:solidFill>
                  <a:srgbClr val="0000FF"/>
                </a:solidFill>
                <a:effectLst/>
              </a:rPr>
              <a:t>final</a:t>
            </a:r>
            <a:endParaRPr lang="en-US" altLang="zh-CN" sz="1600" b="0" dirty="0">
              <a:solidFill>
                <a:srgbClr val="000000"/>
              </a:solidFill>
              <a:effectLst/>
            </a:endParaRPr>
          </a:p>
          <a:p>
            <a:r>
              <a:rPr lang="en-US" altLang="zh-CN" sz="1600" b="0" dirty="0">
                <a:solidFill>
                  <a:srgbClr val="000000"/>
                </a:solidFill>
                <a:effectLst/>
              </a:rPr>
              <a:t>{</a:t>
            </a:r>
          </a:p>
          <a:p>
            <a:r>
              <a:rPr lang="en-US" altLang="zh-CN" sz="1600" b="0" dirty="0">
                <a:solidFill>
                  <a:srgbClr val="0000FF"/>
                </a:solidFill>
                <a:effectLst/>
              </a:rPr>
              <a:t>…</a:t>
            </a:r>
            <a:br>
              <a:rPr lang="en-US" altLang="zh-CN" sz="1600" b="0" dirty="0">
                <a:solidFill>
                  <a:srgbClr val="000000"/>
                </a:solidFill>
                <a:effectLst/>
              </a:rPr>
            </a:br>
            <a:r>
              <a:rPr lang="en-US" altLang="zh-CN" sz="1600" b="0" dirty="0">
                <a:solidFill>
                  <a:srgbClr val="0000FF"/>
                </a:solidFill>
                <a:effectLst/>
              </a:rPr>
              <a:t>private:</a:t>
            </a:r>
            <a:endParaRPr lang="en-US" altLang="zh-CN" sz="1600" b="0" dirty="0">
              <a:solidFill>
                <a:srgbClr val="000000"/>
              </a:solidFill>
              <a:effectLst/>
            </a:endParaRPr>
          </a:p>
          <a:p>
            <a:r>
              <a:rPr lang="en-US" altLang="zh-CN" sz="1600" b="0" dirty="0">
                <a:solidFill>
                  <a:srgbClr val="000000"/>
                </a:solidFill>
                <a:effectLst/>
              </a:rPr>
              <a:t>    std::string </a:t>
            </a:r>
            <a:r>
              <a:rPr lang="en-US" altLang="zh-CN" sz="1600" b="0" dirty="0" err="1">
                <a:solidFill>
                  <a:srgbClr val="000000"/>
                </a:solidFill>
                <a:effectLst/>
              </a:rPr>
              <a:t>ParseCommandString</a:t>
            </a:r>
            <a:r>
              <a:rPr lang="en-US" altLang="zh-CN" sz="1600" b="0" dirty="0">
                <a:solidFill>
                  <a:srgbClr val="000000"/>
                </a:solidFill>
                <a:effectLst/>
              </a:rPr>
              <a:t>(std::</a:t>
            </a:r>
            <a:r>
              <a:rPr lang="en-US" altLang="zh-CN" sz="1600" b="0" dirty="0" err="1">
                <a:solidFill>
                  <a:srgbClr val="000000"/>
                </a:solidFill>
                <a:effectLst/>
              </a:rPr>
              <a:t>string_view</a:t>
            </a:r>
            <a:r>
              <a:rPr lang="en-US" altLang="zh-CN" sz="1600" b="0" dirty="0">
                <a:solidFill>
                  <a:srgbClr val="000000"/>
                </a:solidFill>
                <a:effectLst/>
              </a:rPr>
              <a:t> commands) </a:t>
            </a:r>
            <a:r>
              <a:rPr lang="en-US" altLang="zh-CN" sz="1600" b="0" dirty="0">
                <a:solidFill>
                  <a:srgbClr val="0000FF"/>
                </a:solidFill>
                <a:effectLst/>
              </a:rPr>
              <a:t>const</a:t>
            </a:r>
            <a:r>
              <a:rPr lang="en-US" altLang="zh-CN" sz="1600" b="0" dirty="0">
                <a:solidFill>
                  <a:srgbClr val="000000"/>
                </a:solidFill>
                <a:effectLst/>
              </a:rPr>
              <a:t> </a:t>
            </a:r>
            <a:r>
              <a:rPr lang="en-US" altLang="zh-CN" sz="1600" b="0" dirty="0" err="1">
                <a:solidFill>
                  <a:srgbClr val="0000FF"/>
                </a:solidFill>
                <a:effectLst/>
              </a:rPr>
              <a:t>noexcept</a:t>
            </a:r>
            <a:r>
              <a:rPr lang="en-US" altLang="zh-CN" sz="1600" b="0" dirty="0">
                <a:solidFill>
                  <a:srgbClr val="000000"/>
                </a:solidFill>
                <a:effectLst/>
              </a:rPr>
              <a:t>;</a:t>
            </a:r>
          </a:p>
          <a:p>
            <a:r>
              <a:rPr lang="en-US" altLang="zh-CN" sz="1600" b="0" dirty="0">
                <a:solidFill>
                  <a:srgbClr val="000000"/>
                </a:solidFill>
                <a:effectLst/>
              </a:rPr>
              <a:t>    </a:t>
            </a:r>
            <a:r>
              <a:rPr lang="en-US" altLang="zh-CN" sz="1600" b="0" dirty="0">
                <a:solidFill>
                  <a:srgbClr val="0000FF"/>
                </a:solidFill>
                <a:effectLst/>
              </a:rPr>
              <a:t>void</a:t>
            </a:r>
            <a:r>
              <a:rPr lang="en-US" altLang="zh-CN" sz="1600" b="0" dirty="0">
                <a:solidFill>
                  <a:srgbClr val="000000"/>
                </a:solidFill>
                <a:effectLst/>
              </a:rPr>
              <a:t> </a:t>
            </a:r>
            <a:r>
              <a:rPr lang="en-US" altLang="zh-CN" sz="1600" b="0" dirty="0" err="1">
                <a:solidFill>
                  <a:srgbClr val="000000"/>
                </a:solidFill>
                <a:effectLst/>
              </a:rPr>
              <a:t>ReplaceAll</a:t>
            </a:r>
            <a:r>
              <a:rPr lang="en-US" altLang="zh-CN" sz="1600" b="0" dirty="0">
                <a:solidFill>
                  <a:srgbClr val="000000"/>
                </a:solidFill>
                <a:effectLst/>
              </a:rPr>
              <a:t>(std::string</a:t>
            </a:r>
            <a:r>
              <a:rPr lang="en-US" altLang="zh-CN" sz="1600" b="0" dirty="0">
                <a:solidFill>
                  <a:srgbClr val="0000FF"/>
                </a:solidFill>
                <a:effectLst/>
              </a:rPr>
              <a:t>&amp;</a:t>
            </a:r>
            <a:r>
              <a:rPr lang="en-US" altLang="zh-CN" sz="1600" b="0" dirty="0">
                <a:solidFill>
                  <a:srgbClr val="000000"/>
                </a:solidFill>
                <a:effectLst/>
              </a:rPr>
              <a:t> </a:t>
            </a:r>
            <a:r>
              <a:rPr lang="en-US" altLang="zh-CN" sz="1600" b="0" dirty="0" err="1">
                <a:solidFill>
                  <a:srgbClr val="000000"/>
                </a:solidFill>
                <a:effectLst/>
              </a:rPr>
              <a:t>inout</a:t>
            </a:r>
            <a:r>
              <a:rPr lang="en-US" altLang="zh-CN" sz="1600" b="0" dirty="0">
                <a:solidFill>
                  <a:srgbClr val="000000"/>
                </a:solidFill>
                <a:effectLst/>
              </a:rPr>
              <a:t>, std::</a:t>
            </a:r>
            <a:r>
              <a:rPr lang="en-US" altLang="zh-CN" sz="1600" b="0" dirty="0" err="1">
                <a:solidFill>
                  <a:srgbClr val="000000"/>
                </a:solidFill>
                <a:effectLst/>
              </a:rPr>
              <a:t>string_view</a:t>
            </a:r>
            <a:r>
              <a:rPr lang="en-US" altLang="zh-CN" sz="1600" b="0" dirty="0">
                <a:solidFill>
                  <a:srgbClr val="000000"/>
                </a:solidFill>
                <a:effectLst/>
              </a:rPr>
              <a:t> what, std::</a:t>
            </a:r>
            <a:r>
              <a:rPr lang="en-US" altLang="zh-CN" sz="1600" b="0" dirty="0" err="1">
                <a:solidFill>
                  <a:srgbClr val="000000"/>
                </a:solidFill>
                <a:effectLst/>
              </a:rPr>
              <a:t>string_view</a:t>
            </a:r>
            <a:r>
              <a:rPr lang="en-US" altLang="zh-CN" sz="1600" b="0" dirty="0">
                <a:solidFill>
                  <a:srgbClr val="000000"/>
                </a:solidFill>
                <a:effectLst/>
              </a:rPr>
              <a:t> with) </a:t>
            </a:r>
            <a:r>
              <a:rPr lang="en-US" altLang="zh-CN" sz="1600" b="0" dirty="0">
                <a:solidFill>
                  <a:srgbClr val="0000FF"/>
                </a:solidFill>
                <a:effectLst/>
              </a:rPr>
              <a:t>const</a:t>
            </a:r>
            <a:r>
              <a:rPr lang="en-US" altLang="zh-CN" sz="1600" b="0" dirty="0">
                <a:solidFill>
                  <a:srgbClr val="000000"/>
                </a:solidFill>
                <a:effectLst/>
              </a:rPr>
              <a:t> </a:t>
            </a:r>
            <a:r>
              <a:rPr lang="en-US" altLang="zh-CN" sz="1600" b="0" dirty="0" err="1">
                <a:solidFill>
                  <a:srgbClr val="0000FF"/>
                </a:solidFill>
                <a:effectLst/>
              </a:rPr>
              <a:t>noexcept</a:t>
            </a:r>
            <a:r>
              <a:rPr lang="en-US" altLang="zh-CN" sz="1600" b="0" dirty="0">
                <a:solidFill>
                  <a:srgbClr val="000000"/>
                </a:solidFill>
                <a:effectLst/>
              </a:rPr>
              <a:t>;</a:t>
            </a:r>
          </a:p>
          <a:p>
            <a:br>
              <a:rPr lang="en-US" altLang="zh-CN" sz="1600" b="0" dirty="0">
                <a:solidFill>
                  <a:srgbClr val="000000"/>
                </a:solidFill>
                <a:effectLst/>
              </a:rPr>
            </a:br>
            <a:r>
              <a:rPr lang="en-US" altLang="zh-CN" sz="1600" b="0" dirty="0">
                <a:solidFill>
                  <a:srgbClr val="0000FF"/>
                </a:solidFill>
                <a:effectLst/>
              </a:rPr>
              <a:t>private:</a:t>
            </a:r>
            <a:endParaRPr lang="en-US" altLang="zh-CN" sz="1600" b="0" dirty="0">
              <a:solidFill>
                <a:srgbClr val="000000"/>
              </a:solidFill>
              <a:effectLst/>
            </a:endParaRPr>
          </a:p>
          <a:p>
            <a:r>
              <a:rPr lang="en-US" altLang="zh-CN" sz="1600" b="0" dirty="0">
                <a:solidFill>
                  <a:srgbClr val="000000"/>
                </a:solidFill>
                <a:effectLst/>
              </a:rPr>
              <a:t>    </a:t>
            </a:r>
            <a:r>
              <a:rPr lang="en-US" altLang="zh-CN" sz="1600" b="0" dirty="0">
                <a:solidFill>
                  <a:srgbClr val="0000FF"/>
                </a:solidFill>
                <a:effectLst/>
              </a:rPr>
              <a:t>const</a:t>
            </a:r>
            <a:r>
              <a:rPr lang="en-US" altLang="zh-CN" sz="1600" b="0" dirty="0">
                <a:solidFill>
                  <a:srgbClr val="000000"/>
                </a:solidFill>
                <a:effectLst/>
              </a:rPr>
              <a:t> std::</a:t>
            </a:r>
            <a:r>
              <a:rPr lang="en-US" altLang="zh-CN" sz="1600" b="0" dirty="0" err="1">
                <a:solidFill>
                  <a:srgbClr val="000000"/>
                </a:solidFill>
                <a:effectLst/>
              </a:rPr>
              <a:t>unordered_map</a:t>
            </a:r>
            <a:r>
              <a:rPr lang="en-US" altLang="zh-CN" sz="1600" b="0" dirty="0">
                <a:solidFill>
                  <a:srgbClr val="000000"/>
                </a:solidFill>
                <a:effectLst/>
              </a:rPr>
              <a:t>&lt;</a:t>
            </a:r>
            <a:r>
              <a:rPr lang="en-US" altLang="zh-CN" sz="1600" b="0" dirty="0">
                <a:solidFill>
                  <a:srgbClr val="0000FF"/>
                </a:solidFill>
                <a:effectLst/>
              </a:rPr>
              <a:t>char</a:t>
            </a:r>
            <a:r>
              <a:rPr lang="en-US" altLang="zh-CN" sz="1600" b="0" dirty="0">
                <a:solidFill>
                  <a:srgbClr val="000000"/>
                </a:solidFill>
                <a:effectLst/>
              </a:rPr>
              <a:t>, </a:t>
            </a:r>
            <a:r>
              <a:rPr lang="en-US" altLang="zh-CN" sz="1600" b="0" dirty="0" err="1">
                <a:solidFill>
                  <a:srgbClr val="000000"/>
                </a:solidFill>
                <a:effectLst/>
              </a:rPr>
              <a:t>Cmder</a:t>
            </a:r>
            <a:r>
              <a:rPr lang="en-US" altLang="zh-CN" sz="1600" b="0" dirty="0">
                <a:solidFill>
                  <a:srgbClr val="000000"/>
                </a:solidFill>
                <a:effectLst/>
              </a:rPr>
              <a:t>&gt; </a:t>
            </a:r>
            <a:r>
              <a:rPr lang="en-US" altLang="zh-CN" sz="1600" b="0" dirty="0" err="1">
                <a:solidFill>
                  <a:srgbClr val="000000"/>
                </a:solidFill>
                <a:effectLst/>
              </a:rPr>
              <a:t>cmderMap</a:t>
            </a:r>
            <a:r>
              <a:rPr lang="en-US" altLang="zh-CN" sz="1600" b="0" dirty="0">
                <a:solidFill>
                  <a:srgbClr val="000000"/>
                </a:solidFill>
                <a:effectLst/>
              </a:rPr>
              <a:t>{</a:t>
            </a:r>
          </a:p>
          <a:p>
            <a:r>
              <a:rPr lang="en-US" altLang="zh-CN" sz="1600" b="0" dirty="0">
                <a:solidFill>
                  <a:srgbClr val="000000"/>
                </a:solidFill>
                <a:effectLst/>
              </a:rPr>
              <a:t>        {</a:t>
            </a:r>
            <a:r>
              <a:rPr lang="en-US" altLang="zh-CN" sz="1600" b="0" dirty="0">
                <a:solidFill>
                  <a:srgbClr val="A31515"/>
                </a:solidFill>
                <a:effectLst/>
              </a:rPr>
              <a:t>'M'</a:t>
            </a:r>
            <a:r>
              <a:rPr lang="en-US" altLang="zh-CN" sz="1600" b="0" dirty="0">
                <a:solidFill>
                  <a:srgbClr val="000000"/>
                </a:solidFill>
                <a:effectLst/>
              </a:rPr>
              <a:t>, </a:t>
            </a:r>
            <a:r>
              <a:rPr lang="en-US" altLang="zh-CN" sz="1600" b="0" dirty="0" err="1">
                <a:solidFill>
                  <a:srgbClr val="000000"/>
                </a:solidFill>
                <a:effectLst/>
              </a:rPr>
              <a:t>MoveCommand</a:t>
            </a:r>
            <a:r>
              <a:rPr lang="en-US" altLang="zh-CN" sz="1600" b="0" dirty="0">
                <a:solidFill>
                  <a:srgbClr val="000000"/>
                </a:solidFill>
                <a:effectLst/>
              </a:rPr>
              <a:t>()},      {</a:t>
            </a:r>
            <a:r>
              <a:rPr lang="en-US" altLang="zh-CN" sz="1600" b="0" dirty="0">
                <a:solidFill>
                  <a:srgbClr val="A31515"/>
                </a:solidFill>
                <a:effectLst/>
              </a:rPr>
              <a:t>'L'</a:t>
            </a:r>
            <a:r>
              <a:rPr lang="en-US" altLang="zh-CN" sz="1600" b="0" dirty="0">
                <a:solidFill>
                  <a:srgbClr val="000000"/>
                </a:solidFill>
                <a:effectLst/>
              </a:rPr>
              <a:t>, </a:t>
            </a:r>
            <a:r>
              <a:rPr lang="en-US" altLang="zh-CN" sz="1600" b="0" dirty="0" err="1">
                <a:solidFill>
                  <a:srgbClr val="000000"/>
                </a:solidFill>
                <a:effectLst/>
              </a:rPr>
              <a:t>TurnLeftCommand</a:t>
            </a:r>
            <a:r>
              <a:rPr lang="en-US" altLang="zh-CN" sz="1600" b="0" dirty="0">
                <a:solidFill>
                  <a:srgbClr val="000000"/>
                </a:solidFill>
                <a:effectLst/>
              </a:rPr>
              <a:t>()}, {</a:t>
            </a:r>
            <a:r>
              <a:rPr lang="en-US" altLang="zh-CN" sz="1600" b="0" dirty="0">
                <a:solidFill>
                  <a:srgbClr val="A31515"/>
                </a:solidFill>
                <a:effectLst/>
              </a:rPr>
              <a:t>'R'</a:t>
            </a:r>
            <a:r>
              <a:rPr lang="en-US" altLang="zh-CN" sz="1600" b="0" dirty="0">
                <a:solidFill>
                  <a:srgbClr val="000000"/>
                </a:solidFill>
                <a:effectLst/>
              </a:rPr>
              <a:t>, </a:t>
            </a:r>
            <a:r>
              <a:rPr lang="en-US" altLang="zh-CN" sz="1600" b="0" dirty="0" err="1">
                <a:solidFill>
                  <a:srgbClr val="000000"/>
                </a:solidFill>
                <a:effectLst/>
              </a:rPr>
              <a:t>TurnRightCommand</a:t>
            </a:r>
            <a:r>
              <a:rPr lang="en-US" altLang="zh-CN" sz="1600" b="0" dirty="0">
                <a:solidFill>
                  <a:srgbClr val="000000"/>
                </a:solidFill>
                <a:effectLst/>
              </a:rPr>
              <a:t>()},</a:t>
            </a:r>
          </a:p>
          <a:p>
            <a:r>
              <a:rPr lang="en-US" altLang="zh-CN" sz="1600" b="0" dirty="0">
                <a:solidFill>
                  <a:srgbClr val="000000"/>
                </a:solidFill>
                <a:effectLst/>
              </a:rPr>
              <a:t>        {</a:t>
            </a:r>
            <a:r>
              <a:rPr lang="en-US" altLang="zh-CN" sz="1600" b="0" dirty="0">
                <a:solidFill>
                  <a:srgbClr val="A31515"/>
                </a:solidFill>
                <a:effectLst/>
              </a:rPr>
              <a:t>'Z'</a:t>
            </a:r>
            <a:r>
              <a:rPr lang="en-US" altLang="zh-CN" sz="1600" b="0" dirty="0">
                <a:solidFill>
                  <a:srgbClr val="000000"/>
                </a:solidFill>
                <a:effectLst/>
              </a:rPr>
              <a:t>, </a:t>
            </a:r>
            <a:r>
              <a:rPr lang="en-US" altLang="zh-CN" sz="1600" b="0" dirty="0" err="1">
                <a:solidFill>
                  <a:srgbClr val="000000"/>
                </a:solidFill>
                <a:effectLst/>
              </a:rPr>
              <a:t>TurnRoundCommand</a:t>
            </a:r>
            <a:r>
              <a:rPr lang="en-US" altLang="zh-CN" sz="1600" b="0" dirty="0">
                <a:solidFill>
                  <a:srgbClr val="000000"/>
                </a:solidFill>
                <a:effectLst/>
              </a:rPr>
              <a:t>()}, {</a:t>
            </a:r>
            <a:r>
              <a:rPr lang="en-US" altLang="zh-CN" sz="1600" b="0" dirty="0">
                <a:solidFill>
                  <a:srgbClr val="A31515"/>
                </a:solidFill>
                <a:effectLst/>
              </a:rPr>
              <a:t>'B'</a:t>
            </a:r>
            <a:r>
              <a:rPr lang="en-US" altLang="zh-CN" sz="1600" b="0" dirty="0">
                <a:solidFill>
                  <a:srgbClr val="000000"/>
                </a:solidFill>
                <a:effectLst/>
              </a:rPr>
              <a:t>, </a:t>
            </a:r>
            <a:r>
              <a:rPr lang="en-US" altLang="zh-CN" sz="1600" b="0" dirty="0" err="1">
                <a:solidFill>
                  <a:srgbClr val="000000"/>
                </a:solidFill>
                <a:effectLst/>
              </a:rPr>
              <a:t>ReverseCommand</a:t>
            </a:r>
            <a:r>
              <a:rPr lang="en-US" altLang="zh-CN" sz="1600" b="0" dirty="0">
                <a:solidFill>
                  <a:srgbClr val="000000"/>
                </a:solidFill>
                <a:effectLst/>
              </a:rPr>
              <a:t>()},  {</a:t>
            </a:r>
            <a:r>
              <a:rPr lang="en-US" altLang="zh-CN" sz="1600" b="0" dirty="0">
                <a:solidFill>
                  <a:srgbClr val="A31515"/>
                </a:solidFill>
                <a:effectLst/>
              </a:rPr>
              <a:t>'F'</a:t>
            </a:r>
            <a:r>
              <a:rPr lang="en-US" altLang="zh-CN" sz="1600" b="0" dirty="0">
                <a:solidFill>
                  <a:srgbClr val="000000"/>
                </a:solidFill>
                <a:effectLst/>
              </a:rPr>
              <a:t>, </a:t>
            </a:r>
            <a:r>
              <a:rPr lang="en-US" altLang="zh-CN" sz="1600" b="0" dirty="0" err="1">
                <a:solidFill>
                  <a:srgbClr val="000000"/>
                </a:solidFill>
                <a:effectLst/>
              </a:rPr>
              <a:t>FastCommand</a:t>
            </a:r>
            <a:r>
              <a:rPr lang="en-US" altLang="zh-CN" sz="1600" b="0" dirty="0">
                <a:solidFill>
                  <a:srgbClr val="000000"/>
                </a:solidFill>
                <a:effectLst/>
              </a:rPr>
              <a:t>()},</a:t>
            </a:r>
          </a:p>
          <a:p>
            <a:r>
              <a:rPr lang="en-US" altLang="zh-CN" sz="1600" b="0" dirty="0">
                <a:solidFill>
                  <a:srgbClr val="000000"/>
                </a:solidFill>
                <a:effectLst/>
              </a:rPr>
              <a:t>    };</a:t>
            </a:r>
          </a:p>
          <a:p>
            <a:r>
              <a:rPr lang="en-US" altLang="zh-CN" sz="1600" b="0" dirty="0">
                <a:solidFill>
                  <a:srgbClr val="000000"/>
                </a:solidFill>
                <a:effectLst/>
              </a:rPr>
              <a:t>};</a:t>
            </a:r>
          </a:p>
        </p:txBody>
      </p:sp>
      <p:sp>
        <p:nvSpPr>
          <p:cNvPr id="7" name="圆角矩形 13">
            <a:extLst>
              <a:ext uri="{FF2B5EF4-FFF2-40B4-BE49-F238E27FC236}">
                <a16:creationId xmlns:a16="http://schemas.microsoft.com/office/drawing/2014/main" id="{E3BD7EF1-02B0-441B-A65A-91F836764B6A}"/>
              </a:ext>
            </a:extLst>
          </p:cNvPr>
          <p:cNvSpPr/>
          <p:nvPr/>
        </p:nvSpPr>
        <p:spPr bwMode="auto">
          <a:xfrm>
            <a:off x="1295522" y="3542797"/>
            <a:ext cx="2730068" cy="337827"/>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8" name="圆角矩形 13">
            <a:extLst>
              <a:ext uri="{FF2B5EF4-FFF2-40B4-BE49-F238E27FC236}">
                <a16:creationId xmlns:a16="http://schemas.microsoft.com/office/drawing/2014/main" id="{06062C0D-764C-4D9A-8F94-2481DA3DD57C}"/>
              </a:ext>
            </a:extLst>
          </p:cNvPr>
          <p:cNvSpPr/>
          <p:nvPr/>
        </p:nvSpPr>
        <p:spPr bwMode="auto">
          <a:xfrm>
            <a:off x="731838" y="1866050"/>
            <a:ext cx="9270806" cy="787940"/>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3608827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D60B4C-8B84-4ABA-91D8-6F7E31E40F29}"/>
              </a:ext>
            </a:extLst>
          </p:cNvPr>
          <p:cNvSpPr>
            <a:spLocks noGrp="1"/>
          </p:cNvSpPr>
          <p:nvPr>
            <p:ph type="title"/>
          </p:nvPr>
        </p:nvSpPr>
        <p:spPr>
          <a:xfrm>
            <a:off x="731836" y="198920"/>
            <a:ext cx="10728325" cy="497095"/>
          </a:xfrm>
        </p:spPr>
        <p:txBody>
          <a:bodyPr>
            <a:normAutofit/>
          </a:bodyPr>
          <a:lstStyle/>
          <a:p>
            <a:r>
              <a:rPr lang="en-US" altLang="zh-CN" dirty="0"/>
              <a:t>TR</a:t>
            </a:r>
            <a:r>
              <a:rPr lang="zh-CN" altLang="en-US" dirty="0"/>
              <a:t>指令实现：使用</a:t>
            </a:r>
            <a:r>
              <a:rPr lang="en-US" altLang="zh-CN" dirty="0"/>
              <a:t>Z</a:t>
            </a:r>
            <a:r>
              <a:rPr lang="zh-CN" altLang="en-US" dirty="0"/>
              <a:t>替换</a:t>
            </a:r>
            <a:r>
              <a:rPr lang="en-US" altLang="zh-CN" dirty="0"/>
              <a:t>TR</a:t>
            </a:r>
            <a:r>
              <a:rPr lang="zh-CN" altLang="en-US" dirty="0"/>
              <a:t>，将所有指令统一为一个字符</a:t>
            </a:r>
          </a:p>
        </p:txBody>
      </p:sp>
      <p:sp>
        <p:nvSpPr>
          <p:cNvPr id="3" name="文本框 2">
            <a:extLst>
              <a:ext uri="{FF2B5EF4-FFF2-40B4-BE49-F238E27FC236}">
                <a16:creationId xmlns:a16="http://schemas.microsoft.com/office/drawing/2014/main" id="{8433E027-9AF9-4D17-9E95-7923585E6653}"/>
              </a:ext>
            </a:extLst>
          </p:cNvPr>
          <p:cNvSpPr txBox="1"/>
          <p:nvPr/>
        </p:nvSpPr>
        <p:spPr>
          <a:xfrm>
            <a:off x="731837" y="876679"/>
            <a:ext cx="10728324" cy="5262979"/>
          </a:xfrm>
          <a:prstGeom prst="rect">
            <a:avLst/>
          </a:prstGeom>
          <a:solidFill>
            <a:schemeClr val="bg1">
              <a:lumMod val="85000"/>
            </a:schemeClr>
          </a:solidFill>
        </p:spPr>
        <p:txBody>
          <a:bodyPr wrap="square">
            <a:spAutoFit/>
          </a:bodyPr>
          <a:lstStyle/>
          <a:p>
            <a:r>
              <a:rPr lang="en-US" altLang="zh-CN" sz="1400" b="0" dirty="0" err="1">
                <a:solidFill>
                  <a:srgbClr val="000000"/>
                </a:solidFill>
                <a:effectLst/>
              </a:rPr>
              <a:t>CmderList</a:t>
            </a:r>
            <a:r>
              <a:rPr lang="en-US" altLang="zh-CN" sz="1400" b="0" dirty="0">
                <a:solidFill>
                  <a:srgbClr val="000000"/>
                </a:solidFill>
                <a:effectLst/>
              </a:rPr>
              <a:t> </a:t>
            </a:r>
            <a:r>
              <a:rPr lang="en-US" altLang="zh-CN" sz="1400" b="0" dirty="0" err="1">
                <a:solidFill>
                  <a:srgbClr val="000000"/>
                </a:solidFill>
                <a:effectLst/>
              </a:rPr>
              <a:t>CmderFactory</a:t>
            </a:r>
            <a:r>
              <a:rPr lang="en-US" altLang="zh-CN" sz="1400" b="0" dirty="0">
                <a:solidFill>
                  <a:srgbClr val="000000"/>
                </a:solidFill>
                <a:effectLst/>
              </a:rPr>
              <a:t>::</a:t>
            </a:r>
            <a:r>
              <a:rPr lang="en-US" altLang="zh-CN" sz="1400" b="0" dirty="0" err="1">
                <a:solidFill>
                  <a:srgbClr val="000000"/>
                </a:solidFill>
                <a:effectLst/>
              </a:rPr>
              <a:t>GetCmders</a:t>
            </a:r>
            <a:r>
              <a:rPr lang="en-US" altLang="zh-CN" sz="1400" b="0" dirty="0">
                <a:solidFill>
                  <a:srgbClr val="000000"/>
                </a:solidFill>
                <a:effectLst/>
              </a:rPr>
              <a:t>(</a:t>
            </a:r>
            <a:r>
              <a:rPr lang="en-US" altLang="zh-CN" sz="1400" b="0" dirty="0">
                <a:solidFill>
                  <a:srgbClr val="0000FF"/>
                </a:solidFill>
                <a:effectLst/>
              </a:rPr>
              <a:t>const</a:t>
            </a:r>
            <a:r>
              <a:rPr lang="en-US" altLang="zh-CN" sz="1400" b="0" dirty="0">
                <a:solidFill>
                  <a:srgbClr val="000000"/>
                </a:solidFill>
                <a:effectLst/>
              </a:rPr>
              <a:t> std::string</a:t>
            </a:r>
            <a:r>
              <a:rPr lang="en-US" altLang="zh-CN" sz="1400" b="0" dirty="0">
                <a:solidFill>
                  <a:srgbClr val="0000FF"/>
                </a:solidFill>
                <a:effectLst/>
              </a:rPr>
              <a:t>&amp;</a:t>
            </a:r>
            <a:r>
              <a:rPr lang="en-US" altLang="zh-CN" sz="1400" b="0" dirty="0">
                <a:solidFill>
                  <a:srgbClr val="000000"/>
                </a:solidFill>
                <a:effectLst/>
              </a:rPr>
              <a:t> commands) </a:t>
            </a:r>
            <a:r>
              <a:rPr lang="en-US" altLang="zh-CN" sz="1400" b="0" dirty="0">
                <a:solidFill>
                  <a:srgbClr val="0000FF"/>
                </a:solidFill>
                <a:effectLst/>
              </a:rPr>
              <a:t>const</a:t>
            </a:r>
            <a:r>
              <a:rPr lang="en-US" altLang="zh-CN" sz="1400" b="0" dirty="0">
                <a:solidFill>
                  <a:srgbClr val="000000"/>
                </a:solidFill>
                <a:effectLst/>
              </a:rPr>
              <a:t> </a:t>
            </a:r>
            <a:r>
              <a:rPr lang="en-US" altLang="zh-CN" sz="1400" b="0" dirty="0" err="1">
                <a:solidFill>
                  <a:srgbClr val="0000FF"/>
                </a:solidFill>
                <a:effectLst/>
              </a:rPr>
              <a:t>noexcept</a:t>
            </a:r>
            <a:endParaRPr lang="en-US" altLang="zh-CN" sz="1400" b="0" dirty="0">
              <a:solidFill>
                <a:srgbClr val="000000"/>
              </a:solidFill>
              <a:effectLst/>
            </a:endParaRPr>
          </a:p>
          <a:p>
            <a:r>
              <a:rPr lang="en-US" altLang="zh-CN" sz="1400" b="0" dirty="0">
                <a:solidFill>
                  <a:srgbClr val="000000"/>
                </a:solidFill>
                <a:effectLst/>
              </a:rPr>
              <a:t>{</a:t>
            </a:r>
          </a:p>
          <a:p>
            <a:r>
              <a:rPr lang="en-US" altLang="zh-CN" sz="1400" b="0" dirty="0">
                <a:solidFill>
                  <a:srgbClr val="000000"/>
                </a:solidFill>
                <a:effectLst/>
              </a:rPr>
              <a:t>    </a:t>
            </a:r>
            <a:r>
              <a:rPr lang="en-US" altLang="zh-CN" sz="1400" b="0" dirty="0" err="1">
                <a:solidFill>
                  <a:srgbClr val="000000"/>
                </a:solidFill>
                <a:effectLst/>
              </a:rPr>
              <a:t>CmderList</a:t>
            </a:r>
            <a:r>
              <a:rPr lang="en-US" altLang="zh-CN" sz="1400" b="0" dirty="0">
                <a:solidFill>
                  <a:srgbClr val="000000"/>
                </a:solidFill>
                <a:effectLst/>
              </a:rPr>
              <a:t> </a:t>
            </a:r>
            <a:r>
              <a:rPr lang="en-US" altLang="zh-CN" sz="1400" b="0" dirty="0" err="1">
                <a:solidFill>
                  <a:srgbClr val="000000"/>
                </a:solidFill>
                <a:effectLst/>
              </a:rPr>
              <a:t>cmders</a:t>
            </a:r>
            <a:r>
              <a:rPr lang="en-US" altLang="zh-CN" sz="1400" b="0" dirty="0">
                <a:solidFill>
                  <a:srgbClr val="000000"/>
                </a:solidFill>
                <a:effectLst/>
              </a:rPr>
              <a:t>;</a:t>
            </a:r>
          </a:p>
          <a:p>
            <a:br>
              <a:rPr lang="en-US" altLang="zh-CN" sz="1400" b="0" dirty="0">
                <a:solidFill>
                  <a:srgbClr val="000000"/>
                </a:solidFill>
                <a:effectLst/>
              </a:rPr>
            </a:br>
            <a:r>
              <a:rPr lang="en-US" altLang="zh-CN" sz="1400" b="0" dirty="0">
                <a:solidFill>
                  <a:srgbClr val="000000"/>
                </a:solidFill>
                <a:effectLst/>
              </a:rPr>
              <a:t>    </a:t>
            </a:r>
            <a:r>
              <a:rPr lang="en-US" altLang="zh-CN" sz="1400" b="0" dirty="0">
                <a:solidFill>
                  <a:srgbClr val="0000FF"/>
                </a:solidFill>
                <a:effectLst/>
              </a:rPr>
              <a:t>for</a:t>
            </a:r>
            <a:r>
              <a:rPr lang="en-US" altLang="zh-CN" sz="1400" b="0" dirty="0">
                <a:solidFill>
                  <a:srgbClr val="000000"/>
                </a:solidFill>
                <a:effectLst/>
              </a:rPr>
              <a:t> (</a:t>
            </a:r>
            <a:r>
              <a:rPr lang="en-US" altLang="zh-CN" sz="1400" b="0" dirty="0">
                <a:solidFill>
                  <a:srgbClr val="0000FF"/>
                </a:solidFill>
                <a:effectLst/>
              </a:rPr>
              <a:t>const</a:t>
            </a:r>
            <a:r>
              <a:rPr lang="en-US" altLang="zh-CN" sz="1400" b="0" dirty="0">
                <a:solidFill>
                  <a:srgbClr val="000000"/>
                </a:solidFill>
                <a:effectLst/>
              </a:rPr>
              <a:t> </a:t>
            </a:r>
            <a:r>
              <a:rPr lang="en-US" altLang="zh-CN" sz="1400" b="0" dirty="0">
                <a:solidFill>
                  <a:srgbClr val="0000FF"/>
                </a:solidFill>
                <a:effectLst/>
              </a:rPr>
              <a:t>auto</a:t>
            </a:r>
            <a:r>
              <a:rPr lang="en-US" altLang="zh-CN" sz="1400" b="0" dirty="0">
                <a:solidFill>
                  <a:srgbClr val="000000"/>
                </a:solidFill>
                <a:effectLst/>
              </a:rPr>
              <a:t> </a:t>
            </a:r>
            <a:r>
              <a:rPr lang="en-US" altLang="zh-CN" sz="1400" b="0" dirty="0" err="1">
                <a:solidFill>
                  <a:srgbClr val="000000"/>
                </a:solidFill>
                <a:effectLst/>
              </a:rPr>
              <a:t>cmd</a:t>
            </a:r>
            <a:r>
              <a:rPr lang="en-US" altLang="zh-CN" sz="1400" b="0" dirty="0">
                <a:solidFill>
                  <a:srgbClr val="000000"/>
                </a:solidFill>
                <a:effectLst/>
              </a:rPr>
              <a:t> : </a:t>
            </a:r>
            <a:r>
              <a:rPr lang="en-US" altLang="zh-CN" sz="1400" b="0" dirty="0" err="1">
                <a:solidFill>
                  <a:srgbClr val="000000"/>
                </a:solidFill>
                <a:effectLst/>
              </a:rPr>
              <a:t>ParseCommandString</a:t>
            </a:r>
            <a:r>
              <a:rPr lang="en-US" altLang="zh-CN" sz="1400" b="0" dirty="0">
                <a:solidFill>
                  <a:srgbClr val="000000"/>
                </a:solidFill>
                <a:effectLst/>
              </a:rPr>
              <a:t>(commands)) {</a:t>
            </a:r>
          </a:p>
          <a:p>
            <a:r>
              <a:rPr lang="en-US" altLang="zh-CN" sz="1400" b="0" dirty="0">
                <a:solidFill>
                  <a:srgbClr val="000000"/>
                </a:solidFill>
                <a:effectLst/>
              </a:rPr>
              <a:t>…</a:t>
            </a:r>
          </a:p>
          <a:p>
            <a:endParaRPr lang="en-US" altLang="zh-CN" sz="1400" b="0" dirty="0">
              <a:solidFill>
                <a:srgbClr val="000000"/>
              </a:solidFill>
              <a:effectLst/>
            </a:endParaRPr>
          </a:p>
          <a:p>
            <a:r>
              <a:rPr lang="en-US" altLang="zh-CN" sz="1400" b="0" dirty="0">
                <a:solidFill>
                  <a:srgbClr val="000000"/>
                </a:solidFill>
                <a:effectLst/>
              </a:rPr>
              <a:t>std::string </a:t>
            </a:r>
            <a:r>
              <a:rPr lang="en-US" altLang="zh-CN" sz="1400" b="0" dirty="0" err="1">
                <a:solidFill>
                  <a:srgbClr val="000000"/>
                </a:solidFill>
                <a:effectLst/>
              </a:rPr>
              <a:t>CmderFactory</a:t>
            </a:r>
            <a:r>
              <a:rPr lang="en-US" altLang="zh-CN" sz="1400" b="0" dirty="0">
                <a:solidFill>
                  <a:srgbClr val="000000"/>
                </a:solidFill>
                <a:effectLst/>
              </a:rPr>
              <a:t>::</a:t>
            </a:r>
            <a:r>
              <a:rPr lang="en-US" altLang="zh-CN" sz="1400" b="0" dirty="0" err="1">
                <a:solidFill>
                  <a:srgbClr val="000000"/>
                </a:solidFill>
                <a:effectLst/>
              </a:rPr>
              <a:t>ParseCommandString</a:t>
            </a:r>
            <a:r>
              <a:rPr lang="en-US" altLang="zh-CN" sz="1400" b="0" dirty="0">
                <a:solidFill>
                  <a:srgbClr val="000000"/>
                </a:solidFill>
                <a:effectLst/>
              </a:rPr>
              <a:t>(std::</a:t>
            </a:r>
            <a:r>
              <a:rPr lang="en-US" altLang="zh-CN" sz="1400" b="0" dirty="0" err="1">
                <a:solidFill>
                  <a:srgbClr val="000000"/>
                </a:solidFill>
                <a:effectLst/>
              </a:rPr>
              <a:t>string_view</a:t>
            </a:r>
            <a:r>
              <a:rPr lang="en-US" altLang="zh-CN" sz="1400" b="0" dirty="0">
                <a:solidFill>
                  <a:srgbClr val="000000"/>
                </a:solidFill>
                <a:effectLst/>
              </a:rPr>
              <a:t> commands) </a:t>
            </a:r>
            <a:r>
              <a:rPr lang="en-US" altLang="zh-CN" sz="1400" b="0" dirty="0">
                <a:solidFill>
                  <a:srgbClr val="0000FF"/>
                </a:solidFill>
                <a:effectLst/>
              </a:rPr>
              <a:t>const</a:t>
            </a:r>
            <a:r>
              <a:rPr lang="en-US" altLang="zh-CN" sz="1400" b="0" dirty="0">
                <a:solidFill>
                  <a:srgbClr val="000000"/>
                </a:solidFill>
                <a:effectLst/>
              </a:rPr>
              <a:t> </a:t>
            </a:r>
            <a:r>
              <a:rPr lang="en-US" altLang="zh-CN" sz="1400" b="0" dirty="0" err="1">
                <a:solidFill>
                  <a:srgbClr val="0000FF"/>
                </a:solidFill>
                <a:effectLst/>
              </a:rPr>
              <a:t>noexcept</a:t>
            </a:r>
            <a:endParaRPr lang="en-US" altLang="zh-CN" sz="1400" b="0" dirty="0">
              <a:solidFill>
                <a:srgbClr val="000000"/>
              </a:solidFill>
              <a:effectLst/>
            </a:endParaRPr>
          </a:p>
          <a:p>
            <a:r>
              <a:rPr lang="en-US" altLang="zh-CN" sz="1400" b="0" dirty="0">
                <a:solidFill>
                  <a:srgbClr val="000000"/>
                </a:solidFill>
                <a:effectLst/>
              </a:rPr>
              <a:t>{</a:t>
            </a:r>
          </a:p>
          <a:p>
            <a:r>
              <a:rPr lang="en-US" altLang="zh-CN" sz="1400" b="0" dirty="0">
                <a:solidFill>
                  <a:srgbClr val="000000"/>
                </a:solidFill>
                <a:effectLst/>
              </a:rPr>
              <a:t>    std::string result(commands);</a:t>
            </a:r>
          </a:p>
          <a:p>
            <a:br>
              <a:rPr lang="en-US" altLang="zh-CN" sz="1400" b="0" dirty="0">
                <a:solidFill>
                  <a:srgbClr val="000000"/>
                </a:solidFill>
                <a:effectLst/>
              </a:rPr>
            </a:br>
            <a:r>
              <a:rPr lang="en-US" altLang="zh-CN" sz="1400" b="0" dirty="0">
                <a:solidFill>
                  <a:srgbClr val="000000"/>
                </a:solidFill>
                <a:effectLst/>
              </a:rPr>
              <a:t>    </a:t>
            </a:r>
            <a:r>
              <a:rPr lang="en-US" altLang="zh-CN" sz="1400" b="0" dirty="0" err="1">
                <a:solidFill>
                  <a:srgbClr val="000000"/>
                </a:solidFill>
                <a:effectLst/>
              </a:rPr>
              <a:t>ReplaceAll</a:t>
            </a:r>
            <a:r>
              <a:rPr lang="en-US" altLang="zh-CN" sz="1400" b="0" dirty="0">
                <a:solidFill>
                  <a:srgbClr val="000000"/>
                </a:solidFill>
                <a:effectLst/>
              </a:rPr>
              <a:t>(result, </a:t>
            </a:r>
            <a:r>
              <a:rPr lang="en-US" altLang="zh-CN" sz="1400" b="0" dirty="0">
                <a:solidFill>
                  <a:srgbClr val="A31515"/>
                </a:solidFill>
                <a:effectLst/>
              </a:rPr>
              <a:t>"TR"</a:t>
            </a:r>
            <a:r>
              <a:rPr lang="en-US" altLang="zh-CN" sz="1400" b="0" dirty="0">
                <a:solidFill>
                  <a:srgbClr val="000000"/>
                </a:solidFill>
                <a:effectLst/>
              </a:rPr>
              <a:t>, </a:t>
            </a:r>
            <a:r>
              <a:rPr lang="en-US" altLang="zh-CN" sz="1400" b="0" dirty="0">
                <a:solidFill>
                  <a:srgbClr val="A31515"/>
                </a:solidFill>
                <a:effectLst/>
              </a:rPr>
              <a:t>"Z"</a:t>
            </a:r>
            <a:r>
              <a:rPr lang="en-US" altLang="zh-CN" sz="1400" b="0" dirty="0">
                <a:solidFill>
                  <a:srgbClr val="000000"/>
                </a:solidFill>
                <a:effectLst/>
              </a:rPr>
              <a:t>);</a:t>
            </a:r>
          </a:p>
          <a:p>
            <a:br>
              <a:rPr lang="en-US" altLang="zh-CN" sz="1400" b="0" dirty="0">
                <a:solidFill>
                  <a:srgbClr val="000000"/>
                </a:solidFill>
                <a:effectLst/>
              </a:rPr>
            </a:br>
            <a:r>
              <a:rPr lang="en-US" altLang="zh-CN" sz="1400" b="0" dirty="0">
                <a:solidFill>
                  <a:srgbClr val="000000"/>
                </a:solidFill>
                <a:effectLst/>
              </a:rPr>
              <a:t>    </a:t>
            </a:r>
            <a:r>
              <a:rPr lang="en-US" altLang="zh-CN" sz="1400" b="0" dirty="0">
                <a:solidFill>
                  <a:srgbClr val="0000FF"/>
                </a:solidFill>
                <a:effectLst/>
              </a:rPr>
              <a:t>return</a:t>
            </a:r>
            <a:r>
              <a:rPr lang="en-US" altLang="zh-CN" sz="1400" b="0" dirty="0">
                <a:solidFill>
                  <a:srgbClr val="000000"/>
                </a:solidFill>
                <a:effectLst/>
              </a:rPr>
              <a:t> result;</a:t>
            </a:r>
          </a:p>
          <a:p>
            <a:r>
              <a:rPr lang="en-US" altLang="zh-CN" sz="1400" b="0" dirty="0">
                <a:solidFill>
                  <a:srgbClr val="000000"/>
                </a:solidFill>
                <a:effectLst/>
              </a:rPr>
              <a:t>}</a:t>
            </a:r>
          </a:p>
          <a:p>
            <a:br>
              <a:rPr lang="en-US" altLang="zh-CN" sz="1400" b="0" dirty="0">
                <a:solidFill>
                  <a:srgbClr val="000000"/>
                </a:solidFill>
                <a:effectLst/>
              </a:rPr>
            </a:br>
            <a:r>
              <a:rPr lang="en-US" altLang="zh-CN" sz="1400" b="0" dirty="0">
                <a:solidFill>
                  <a:srgbClr val="0000FF"/>
                </a:solidFill>
                <a:effectLst/>
              </a:rPr>
              <a:t>void</a:t>
            </a:r>
            <a:r>
              <a:rPr lang="en-US" altLang="zh-CN" sz="1400" b="0" dirty="0">
                <a:solidFill>
                  <a:srgbClr val="000000"/>
                </a:solidFill>
                <a:effectLst/>
              </a:rPr>
              <a:t> </a:t>
            </a:r>
            <a:r>
              <a:rPr lang="en-US" altLang="zh-CN" sz="1400" b="0" dirty="0" err="1">
                <a:solidFill>
                  <a:srgbClr val="000000"/>
                </a:solidFill>
                <a:effectLst/>
              </a:rPr>
              <a:t>CmderFactory</a:t>
            </a:r>
            <a:r>
              <a:rPr lang="en-US" altLang="zh-CN" sz="1400" b="0" dirty="0">
                <a:solidFill>
                  <a:srgbClr val="000000"/>
                </a:solidFill>
                <a:effectLst/>
              </a:rPr>
              <a:t>::</a:t>
            </a:r>
            <a:r>
              <a:rPr lang="en-US" altLang="zh-CN" sz="1400" b="0" dirty="0" err="1">
                <a:solidFill>
                  <a:srgbClr val="000000"/>
                </a:solidFill>
                <a:effectLst/>
              </a:rPr>
              <a:t>ReplaceAll</a:t>
            </a:r>
            <a:r>
              <a:rPr lang="en-US" altLang="zh-CN" sz="1400" b="0" dirty="0">
                <a:solidFill>
                  <a:srgbClr val="000000"/>
                </a:solidFill>
                <a:effectLst/>
              </a:rPr>
              <a:t>(std::string</a:t>
            </a:r>
            <a:r>
              <a:rPr lang="en-US" altLang="zh-CN" sz="1400" b="0" dirty="0">
                <a:solidFill>
                  <a:srgbClr val="0000FF"/>
                </a:solidFill>
                <a:effectLst/>
              </a:rPr>
              <a:t>&amp;</a:t>
            </a:r>
            <a:r>
              <a:rPr lang="en-US" altLang="zh-CN" sz="1400" b="0" dirty="0">
                <a:solidFill>
                  <a:srgbClr val="000000"/>
                </a:solidFill>
                <a:effectLst/>
              </a:rPr>
              <a:t> </a:t>
            </a:r>
            <a:r>
              <a:rPr lang="en-US" altLang="zh-CN" sz="1400" b="0" dirty="0" err="1">
                <a:solidFill>
                  <a:srgbClr val="000000"/>
                </a:solidFill>
                <a:effectLst/>
              </a:rPr>
              <a:t>inout</a:t>
            </a:r>
            <a:r>
              <a:rPr lang="en-US" altLang="zh-CN" sz="1400" b="0" dirty="0">
                <a:solidFill>
                  <a:srgbClr val="000000"/>
                </a:solidFill>
                <a:effectLst/>
              </a:rPr>
              <a:t>, std::</a:t>
            </a:r>
            <a:r>
              <a:rPr lang="en-US" altLang="zh-CN" sz="1400" b="0" dirty="0" err="1">
                <a:solidFill>
                  <a:srgbClr val="000000"/>
                </a:solidFill>
                <a:effectLst/>
              </a:rPr>
              <a:t>string_view</a:t>
            </a:r>
            <a:r>
              <a:rPr lang="en-US" altLang="zh-CN" sz="1400" b="0" dirty="0">
                <a:solidFill>
                  <a:srgbClr val="000000"/>
                </a:solidFill>
                <a:effectLst/>
              </a:rPr>
              <a:t> what, std::</a:t>
            </a:r>
            <a:r>
              <a:rPr lang="en-US" altLang="zh-CN" sz="1400" b="0" dirty="0" err="1">
                <a:solidFill>
                  <a:srgbClr val="000000"/>
                </a:solidFill>
                <a:effectLst/>
              </a:rPr>
              <a:t>string_view</a:t>
            </a:r>
            <a:r>
              <a:rPr lang="en-US" altLang="zh-CN" sz="1400" b="0" dirty="0">
                <a:solidFill>
                  <a:srgbClr val="000000"/>
                </a:solidFill>
                <a:effectLst/>
              </a:rPr>
              <a:t> with) </a:t>
            </a:r>
            <a:r>
              <a:rPr lang="en-US" altLang="zh-CN" sz="1400" b="0" dirty="0">
                <a:solidFill>
                  <a:srgbClr val="0000FF"/>
                </a:solidFill>
                <a:effectLst/>
              </a:rPr>
              <a:t>const</a:t>
            </a:r>
            <a:r>
              <a:rPr lang="en-US" altLang="zh-CN" sz="1400" b="0" dirty="0">
                <a:solidFill>
                  <a:srgbClr val="000000"/>
                </a:solidFill>
                <a:effectLst/>
              </a:rPr>
              <a:t> </a:t>
            </a:r>
            <a:r>
              <a:rPr lang="en-US" altLang="zh-CN" sz="1400" b="0" dirty="0" err="1">
                <a:solidFill>
                  <a:srgbClr val="0000FF"/>
                </a:solidFill>
                <a:effectLst/>
              </a:rPr>
              <a:t>noexcept</a:t>
            </a:r>
            <a:endParaRPr lang="en-US" altLang="zh-CN" sz="1400" b="0" dirty="0">
              <a:solidFill>
                <a:srgbClr val="000000"/>
              </a:solidFill>
              <a:effectLst/>
            </a:endParaRPr>
          </a:p>
          <a:p>
            <a:r>
              <a:rPr lang="en-US" altLang="zh-CN" sz="1400" b="0" dirty="0">
                <a:solidFill>
                  <a:srgbClr val="000000"/>
                </a:solidFill>
                <a:effectLst/>
              </a:rPr>
              <a:t>{</a:t>
            </a:r>
          </a:p>
          <a:p>
            <a:r>
              <a:rPr lang="en-US" altLang="zh-CN" sz="1400" b="0" dirty="0">
                <a:solidFill>
                  <a:srgbClr val="000000"/>
                </a:solidFill>
                <a:effectLst/>
              </a:rPr>
              <a:t>    </a:t>
            </a:r>
            <a:r>
              <a:rPr lang="en-US" altLang="zh-CN" sz="1400" b="0" dirty="0">
                <a:solidFill>
                  <a:srgbClr val="0000FF"/>
                </a:solidFill>
                <a:effectLst/>
              </a:rPr>
              <a:t>for</a:t>
            </a:r>
            <a:r>
              <a:rPr lang="en-US" altLang="zh-CN" sz="1400" b="0" dirty="0">
                <a:solidFill>
                  <a:srgbClr val="000000"/>
                </a:solidFill>
                <a:effectLst/>
              </a:rPr>
              <a:t> (std::string::</a:t>
            </a:r>
            <a:r>
              <a:rPr lang="en-US" altLang="zh-CN" sz="1400" b="0" dirty="0" err="1">
                <a:solidFill>
                  <a:srgbClr val="000000"/>
                </a:solidFill>
                <a:effectLst/>
              </a:rPr>
              <a:t>size_type</a:t>
            </a:r>
            <a:r>
              <a:rPr lang="en-US" altLang="zh-CN" sz="1400" b="0" dirty="0">
                <a:solidFill>
                  <a:srgbClr val="000000"/>
                </a:solidFill>
                <a:effectLst/>
              </a:rPr>
              <a:t> pos{}; </a:t>
            </a:r>
          </a:p>
          <a:p>
            <a:r>
              <a:rPr lang="en-US" altLang="zh-CN" sz="1400" b="0" dirty="0">
                <a:solidFill>
                  <a:srgbClr val="000000"/>
                </a:solidFill>
                <a:effectLst/>
              </a:rPr>
              <a:t>         </a:t>
            </a:r>
            <a:r>
              <a:rPr lang="en-US" altLang="zh-CN" sz="1400" b="0" dirty="0" err="1">
                <a:solidFill>
                  <a:srgbClr val="000000"/>
                </a:solidFill>
                <a:effectLst/>
              </a:rPr>
              <a:t>inout.npos</a:t>
            </a:r>
            <a:r>
              <a:rPr lang="en-US" altLang="zh-CN" sz="1400" b="0" dirty="0">
                <a:solidFill>
                  <a:srgbClr val="000000"/>
                </a:solidFill>
                <a:effectLst/>
              </a:rPr>
              <a:t> != (pos = </a:t>
            </a:r>
            <a:r>
              <a:rPr lang="en-US" altLang="zh-CN" sz="1400" b="0" dirty="0" err="1">
                <a:solidFill>
                  <a:srgbClr val="000000"/>
                </a:solidFill>
                <a:effectLst/>
              </a:rPr>
              <a:t>inout.find</a:t>
            </a:r>
            <a:r>
              <a:rPr lang="en-US" altLang="zh-CN" sz="1400" b="0" dirty="0">
                <a:solidFill>
                  <a:srgbClr val="000000"/>
                </a:solidFill>
                <a:effectLst/>
              </a:rPr>
              <a:t>(</a:t>
            </a:r>
            <a:r>
              <a:rPr lang="en-US" altLang="zh-CN" sz="1400" b="0" dirty="0" err="1">
                <a:solidFill>
                  <a:srgbClr val="000000"/>
                </a:solidFill>
                <a:effectLst/>
              </a:rPr>
              <a:t>what.data</a:t>
            </a:r>
            <a:r>
              <a:rPr lang="en-US" altLang="zh-CN" sz="1400" b="0" dirty="0">
                <a:solidFill>
                  <a:srgbClr val="000000"/>
                </a:solidFill>
                <a:effectLst/>
              </a:rPr>
              <a:t>(), pos, </a:t>
            </a:r>
            <a:r>
              <a:rPr lang="en-US" altLang="zh-CN" sz="1400" b="0" dirty="0" err="1">
                <a:solidFill>
                  <a:srgbClr val="000000"/>
                </a:solidFill>
                <a:effectLst/>
              </a:rPr>
              <a:t>what.length</a:t>
            </a:r>
            <a:r>
              <a:rPr lang="en-US" altLang="zh-CN" sz="1400" b="0" dirty="0">
                <a:solidFill>
                  <a:srgbClr val="000000"/>
                </a:solidFill>
                <a:effectLst/>
              </a:rPr>
              <a:t>()));</a:t>
            </a:r>
          </a:p>
          <a:p>
            <a:r>
              <a:rPr lang="en-US" altLang="zh-CN" sz="1400" b="0" dirty="0">
                <a:solidFill>
                  <a:srgbClr val="000000"/>
                </a:solidFill>
                <a:effectLst/>
              </a:rPr>
              <a:t>         pos += </a:t>
            </a:r>
            <a:r>
              <a:rPr lang="en-US" altLang="zh-CN" sz="1400" b="0" dirty="0" err="1">
                <a:solidFill>
                  <a:srgbClr val="000000"/>
                </a:solidFill>
                <a:effectLst/>
              </a:rPr>
              <a:t>with.length</a:t>
            </a:r>
            <a:r>
              <a:rPr lang="en-US" altLang="zh-CN" sz="1400" b="0" dirty="0">
                <a:solidFill>
                  <a:srgbClr val="000000"/>
                </a:solidFill>
                <a:effectLst/>
              </a:rPr>
              <a:t>()) {</a:t>
            </a:r>
          </a:p>
          <a:p>
            <a:r>
              <a:rPr lang="en-US" altLang="zh-CN" sz="1400" b="0" dirty="0">
                <a:solidFill>
                  <a:srgbClr val="000000"/>
                </a:solidFill>
                <a:effectLst/>
              </a:rPr>
              <a:t>        </a:t>
            </a:r>
            <a:r>
              <a:rPr lang="en-US" altLang="zh-CN" sz="1400" b="0" dirty="0" err="1">
                <a:solidFill>
                  <a:srgbClr val="000000"/>
                </a:solidFill>
                <a:effectLst/>
              </a:rPr>
              <a:t>inout.replace</a:t>
            </a:r>
            <a:r>
              <a:rPr lang="en-US" altLang="zh-CN" sz="1400" b="0" dirty="0">
                <a:solidFill>
                  <a:srgbClr val="000000"/>
                </a:solidFill>
                <a:effectLst/>
              </a:rPr>
              <a:t>(pos, </a:t>
            </a:r>
            <a:r>
              <a:rPr lang="en-US" altLang="zh-CN" sz="1400" b="0" dirty="0" err="1">
                <a:solidFill>
                  <a:srgbClr val="000000"/>
                </a:solidFill>
                <a:effectLst/>
              </a:rPr>
              <a:t>what.length</a:t>
            </a:r>
            <a:r>
              <a:rPr lang="en-US" altLang="zh-CN" sz="1400" b="0" dirty="0">
                <a:solidFill>
                  <a:srgbClr val="000000"/>
                </a:solidFill>
                <a:effectLst/>
              </a:rPr>
              <a:t>(), </a:t>
            </a:r>
            <a:r>
              <a:rPr lang="en-US" altLang="zh-CN" sz="1400" b="0" dirty="0" err="1">
                <a:solidFill>
                  <a:srgbClr val="000000"/>
                </a:solidFill>
                <a:effectLst/>
              </a:rPr>
              <a:t>with.data</a:t>
            </a:r>
            <a:r>
              <a:rPr lang="en-US" altLang="zh-CN" sz="1400" b="0" dirty="0">
                <a:solidFill>
                  <a:srgbClr val="000000"/>
                </a:solidFill>
                <a:effectLst/>
              </a:rPr>
              <a:t>(), </a:t>
            </a:r>
            <a:r>
              <a:rPr lang="en-US" altLang="zh-CN" sz="1400" b="0" dirty="0" err="1">
                <a:solidFill>
                  <a:srgbClr val="000000"/>
                </a:solidFill>
                <a:effectLst/>
              </a:rPr>
              <a:t>with.length</a:t>
            </a:r>
            <a:r>
              <a:rPr lang="en-US" altLang="zh-CN" sz="1400" b="0" dirty="0">
                <a:solidFill>
                  <a:srgbClr val="000000"/>
                </a:solidFill>
                <a:effectLst/>
              </a:rPr>
              <a:t>());</a:t>
            </a:r>
          </a:p>
          <a:p>
            <a:r>
              <a:rPr lang="en-US" altLang="zh-CN" sz="1400" b="0" dirty="0">
                <a:solidFill>
                  <a:srgbClr val="000000"/>
                </a:solidFill>
                <a:effectLst/>
              </a:rPr>
              <a:t>    }</a:t>
            </a:r>
          </a:p>
          <a:p>
            <a:r>
              <a:rPr lang="en-US" altLang="zh-CN" sz="1400" b="0" dirty="0">
                <a:solidFill>
                  <a:srgbClr val="000000"/>
                </a:solidFill>
                <a:effectLst/>
              </a:rPr>
              <a:t>}</a:t>
            </a:r>
          </a:p>
        </p:txBody>
      </p:sp>
      <p:sp>
        <p:nvSpPr>
          <p:cNvPr id="4" name="圆角矩形 13">
            <a:extLst>
              <a:ext uri="{FF2B5EF4-FFF2-40B4-BE49-F238E27FC236}">
                <a16:creationId xmlns:a16="http://schemas.microsoft.com/office/drawing/2014/main" id="{8DA8BD2F-8D0E-4766-8DCE-CA6EAC4D7355}"/>
              </a:ext>
            </a:extLst>
          </p:cNvPr>
          <p:cNvSpPr/>
          <p:nvPr/>
        </p:nvSpPr>
        <p:spPr bwMode="auto">
          <a:xfrm>
            <a:off x="960986" y="1725148"/>
            <a:ext cx="4960312" cy="337827"/>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10724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40C018D-BDD5-42E7-B5C3-348A15370BD9}"/>
              </a:ext>
            </a:extLst>
          </p:cNvPr>
          <p:cNvSpPr>
            <a:spLocks noGrp="1"/>
          </p:cNvSpPr>
          <p:nvPr>
            <p:ph sz="quarter" idx="10"/>
          </p:nvPr>
        </p:nvSpPr>
        <p:spPr>
          <a:xfrm>
            <a:off x="1019175" y="1659618"/>
            <a:ext cx="10153650" cy="4082880"/>
          </a:xfrm>
        </p:spPr>
        <p:txBody>
          <a:bodyPr/>
          <a:lstStyle/>
          <a:p>
            <a:r>
              <a:rPr lang="zh-CN" altLang="en-US" sz="1800" dirty="0">
                <a:latin typeface="+mn-ea"/>
                <a:ea typeface="+mn-ea"/>
              </a:rPr>
              <a:t>原子层抽象：</a:t>
            </a:r>
          </a:p>
          <a:p>
            <a:pPr lvl="1"/>
            <a:r>
              <a:rPr lang="zh-CN" altLang="en-US" sz="1600" dirty="0">
                <a:latin typeface="+mn-ea"/>
                <a:ea typeface="+mn-ea"/>
              </a:rPr>
              <a:t>自顶向下设计：将复杂的掉头指令操作逐层分解为更小、更简单的原子指令。例如，掉头指令可以分解为前进、左转、后退等原子指令。</a:t>
            </a:r>
          </a:p>
          <a:p>
            <a:pPr lvl="1"/>
            <a:r>
              <a:rPr lang="zh-CN" altLang="en-US" sz="1600" dirty="0">
                <a:latin typeface="+mn-ea"/>
                <a:ea typeface="+mn-ea"/>
              </a:rPr>
              <a:t>单一职责原则：每个原子指令只负责一个独立的功能，如前进指令只负责车辆前进，左转指令只负责车辆左转。这样确保了指令功能独立且可复用。</a:t>
            </a:r>
          </a:p>
          <a:p>
            <a:r>
              <a:rPr lang="zh-CN" altLang="en-US" sz="1800" dirty="0">
                <a:latin typeface="+mn-ea"/>
                <a:ea typeface="+mn-ea"/>
              </a:rPr>
              <a:t>任务编排：</a:t>
            </a:r>
          </a:p>
          <a:p>
            <a:pPr lvl="1"/>
            <a:r>
              <a:rPr lang="zh-CN" altLang="en-US" sz="1600" dirty="0">
                <a:latin typeface="+mn-ea"/>
                <a:ea typeface="+mn-ea"/>
              </a:rPr>
              <a:t>组合设计模式：</a:t>
            </a:r>
          </a:p>
          <a:p>
            <a:pPr lvl="2"/>
            <a:r>
              <a:rPr lang="zh-CN" altLang="en-US" sz="1400" dirty="0">
                <a:latin typeface="+mn-ea"/>
                <a:ea typeface="+mn-ea"/>
              </a:rPr>
              <a:t>将复杂的指令处理转换为原子指令的编排。例如，掉头操作可以通过组合前进、左转、后退等原子指令来实现。</a:t>
            </a:r>
          </a:p>
          <a:p>
            <a:pPr lvl="2"/>
            <a:r>
              <a:rPr lang="zh-CN" altLang="en-US" sz="1400" dirty="0">
                <a:latin typeface="+mn-ea"/>
                <a:ea typeface="+mn-ea"/>
              </a:rPr>
              <a:t>通过不同的原子指令组合，可以实现各种复杂的功能需求，如在不同状态下执行不同的掉头步骤。</a:t>
            </a:r>
          </a:p>
        </p:txBody>
      </p:sp>
    </p:spTree>
    <p:extLst>
      <p:ext uri="{BB962C8B-B14F-4D97-AF65-F5344CB8AC3E}">
        <p14:creationId xmlns:p14="http://schemas.microsoft.com/office/powerpoint/2010/main" val="1312229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1000"/>
                                        <p:tgtEl>
                                          <p:spTgt spid="2">
                                            <p:txEl>
                                              <p:pRg st="4" end="4"/>
                                            </p:txEl>
                                          </p:spTgt>
                                        </p:tgtEl>
                                      </p:cBhvr>
                                    </p:animEffect>
                                    <p:anim calcmode="lin" valueType="num">
                                      <p:cBhvr>
                                        <p:cTn id="1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1000"/>
                                        <p:tgtEl>
                                          <p:spTgt spid="2">
                                            <p:txEl>
                                              <p:pRg st="5" end="5"/>
                                            </p:txEl>
                                          </p:spTgt>
                                        </p:tgtEl>
                                      </p:cBhvr>
                                    </p:animEffect>
                                    <p:anim calcmode="lin" valueType="num">
                                      <p:cBhvr>
                                        <p:cTn id="1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1000"/>
                                        <p:tgtEl>
                                          <p:spTgt spid="2">
                                            <p:txEl>
                                              <p:pRg st="6" end="6"/>
                                            </p:txEl>
                                          </p:spTgt>
                                        </p:tgtEl>
                                      </p:cBhvr>
                                    </p:animEffect>
                                    <p:anim calcmode="lin" valueType="num">
                                      <p:cBhvr>
                                        <p:cTn id="2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实验</a:t>
            </a:r>
            <a:r>
              <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rPr>
              <a:t>3</a:t>
            </a: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回顾</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latin typeface="方正兰亭黑简体" panose="02000000000000000000" pitchFamily="2" charset="-122"/>
                <a:cs typeface="+mn-ea"/>
                <a:sym typeface="Huawei Sans" panose="020C0503030203020204" pitchFamily="34" charset="0"/>
              </a:rPr>
              <a:t>项目实战</a:t>
            </a:r>
            <a:endParaRPr lang="en-US" altLang="zh-CN" sz="2200" dirty="0">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2.1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面向接口编程</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2.2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任务编排</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latin typeface="方正兰亭黑简体" panose="02000000000000000000" pitchFamily="2" charset="-122"/>
                <a:cs typeface="+mn-ea"/>
                <a:sym typeface="Huawei Sans" panose="020C0503030203020204" pitchFamily="34" charset="0"/>
              </a:rPr>
              <a:t>2.3 </a:t>
            </a:r>
            <a:r>
              <a:rPr lang="zh-CN" altLang="en-US" sz="2000" dirty="0">
                <a:latin typeface="方正兰亭黑简体" panose="02000000000000000000" pitchFamily="2" charset="-122"/>
                <a:cs typeface="+mn-ea"/>
                <a:sym typeface="Huawei Sans" panose="020C0503030203020204" pitchFamily="34" charset="0"/>
              </a:rPr>
              <a:t>目录结构设计</a:t>
            </a:r>
            <a:endParaRPr lang="en-US" altLang="zh-CN" sz="2200" dirty="0">
              <a:latin typeface="方正兰亭黑简体" panose="02000000000000000000" pitchFamily="2" charset="-122"/>
              <a:cs typeface="+mn-ea"/>
              <a:sym typeface="Huawei Sans" panose="020C0503030203020204" pitchFamily="34" charset="0"/>
            </a:endParaRPr>
          </a:p>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总结</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37727302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工程目录结构设计分析</a:t>
            </a:r>
          </a:p>
        </p:txBody>
      </p:sp>
      <p:sp>
        <p:nvSpPr>
          <p:cNvPr id="2" name="文本占位符 1">
            <a:extLst>
              <a:ext uri="{FF2B5EF4-FFF2-40B4-BE49-F238E27FC236}">
                <a16:creationId xmlns:a16="http://schemas.microsoft.com/office/drawing/2014/main" id="{70161E1C-CB18-4490-B8E7-440FC52E0C68}"/>
              </a:ext>
            </a:extLst>
          </p:cNvPr>
          <p:cNvSpPr>
            <a:spLocks noGrp="1"/>
          </p:cNvSpPr>
          <p:nvPr>
            <p:ph type="body" sz="quarter" idx="10"/>
          </p:nvPr>
        </p:nvSpPr>
        <p:spPr>
          <a:xfrm>
            <a:off x="709903" y="2909587"/>
            <a:ext cx="7418739" cy="2778579"/>
          </a:xfrm>
        </p:spPr>
        <p:txBody>
          <a:bodyPr/>
          <a:lstStyle/>
          <a:p>
            <a:pPr marL="0" indent="0" algn="l">
              <a:lnSpc>
                <a:spcPct val="150000"/>
              </a:lnSpc>
              <a:buNone/>
            </a:pPr>
            <a:r>
              <a:rPr lang="zh-CN" altLang="en-US" sz="1800" b="1" i="0" dirty="0">
                <a:solidFill>
                  <a:srgbClr val="111111"/>
                </a:solidFill>
                <a:effectLst/>
                <a:latin typeface="+mn-ea"/>
                <a:ea typeface="+mn-ea"/>
              </a:rPr>
              <a:t>当前工程文</a:t>
            </a:r>
            <a:r>
              <a:rPr lang="zh-CN" altLang="en-US" sz="1800" b="1" dirty="0">
                <a:solidFill>
                  <a:srgbClr val="111111"/>
                </a:solidFill>
                <a:latin typeface="+mn-ea"/>
                <a:ea typeface="+mn-ea"/>
              </a:rPr>
              <a:t>件管理分析</a:t>
            </a:r>
            <a:r>
              <a:rPr lang="zh-CN" altLang="en-US" sz="1800" b="1" i="0" dirty="0">
                <a:solidFill>
                  <a:srgbClr val="111111"/>
                </a:solidFill>
                <a:effectLst/>
                <a:latin typeface="+mn-ea"/>
                <a:ea typeface="+mn-ea"/>
              </a:rPr>
              <a:t>：</a:t>
            </a:r>
            <a:endParaRPr lang="en-US" altLang="zh-CN" sz="1800" b="0" i="0" dirty="0">
              <a:solidFill>
                <a:srgbClr val="111111"/>
              </a:solidFill>
              <a:effectLst/>
              <a:latin typeface="+mn-ea"/>
              <a:ea typeface="+mn-ea"/>
            </a:endParaRPr>
          </a:p>
          <a:p>
            <a:pPr>
              <a:lnSpc>
                <a:spcPct val="150000"/>
              </a:lnSpc>
            </a:pPr>
            <a:r>
              <a:rPr lang="zh-CN" altLang="en-US" sz="1800" b="0" i="0" dirty="0">
                <a:solidFill>
                  <a:srgbClr val="111111"/>
                </a:solidFill>
                <a:effectLst/>
                <a:latin typeface="+mn-ea"/>
                <a:ea typeface="+mn-ea"/>
              </a:rPr>
              <a:t>代码文件平铺在同一目录下，缺乏层次结构</a:t>
            </a:r>
            <a:endParaRPr lang="en-US" altLang="zh-CN" sz="1800" b="0" i="0" dirty="0">
              <a:solidFill>
                <a:srgbClr val="111111"/>
              </a:solidFill>
              <a:effectLst/>
              <a:latin typeface="+mn-ea"/>
              <a:ea typeface="+mn-ea"/>
            </a:endParaRPr>
          </a:p>
          <a:p>
            <a:pPr>
              <a:lnSpc>
                <a:spcPct val="150000"/>
              </a:lnSpc>
            </a:pPr>
            <a:r>
              <a:rPr lang="zh-CN" altLang="en-US" sz="1800" b="0" i="0" dirty="0">
                <a:solidFill>
                  <a:srgbClr val="111111"/>
                </a:solidFill>
                <a:effectLst/>
                <a:latin typeface="+mn-ea"/>
                <a:ea typeface="+mn-ea"/>
              </a:rPr>
              <a:t>代码文件之间的依赖关系和模块划分不明显</a:t>
            </a:r>
            <a:r>
              <a:rPr lang="zh-CN" altLang="en-US" sz="1800" dirty="0">
                <a:solidFill>
                  <a:srgbClr val="111111"/>
                </a:solidFill>
                <a:latin typeface="+mn-ea"/>
                <a:ea typeface="+mn-ea"/>
              </a:rPr>
              <a:t>，</a:t>
            </a:r>
            <a:r>
              <a:rPr lang="zh-CN" altLang="en-US" sz="1800" b="0" i="0" dirty="0">
                <a:solidFill>
                  <a:srgbClr val="111111"/>
                </a:solidFill>
                <a:effectLst/>
                <a:latin typeface="+mn-ea"/>
                <a:ea typeface="+mn-ea"/>
              </a:rPr>
              <a:t>难以直观地理解代码的模块化和层次关系</a:t>
            </a:r>
            <a:endParaRPr lang="en-US" altLang="zh-CN" sz="1800" b="0" i="0" dirty="0">
              <a:solidFill>
                <a:srgbClr val="111111"/>
              </a:solidFill>
              <a:effectLst/>
              <a:latin typeface="+mn-ea"/>
              <a:ea typeface="+mn-ea"/>
            </a:endParaRPr>
          </a:p>
          <a:p>
            <a:pPr>
              <a:lnSpc>
                <a:spcPct val="150000"/>
              </a:lnSpc>
            </a:pPr>
            <a:r>
              <a:rPr lang="zh-CN" altLang="en-US" sz="1800" b="0" i="0" dirty="0">
                <a:solidFill>
                  <a:srgbClr val="111111"/>
                </a:solidFill>
                <a:effectLst/>
                <a:latin typeface="+mn-ea"/>
                <a:ea typeface="+mn-ea"/>
              </a:rPr>
              <a:t>影响代码的可读性和维护性</a:t>
            </a:r>
          </a:p>
        </p:txBody>
      </p:sp>
      <p:pic>
        <p:nvPicPr>
          <p:cNvPr id="14" name="图片 13">
            <a:extLst>
              <a:ext uri="{FF2B5EF4-FFF2-40B4-BE49-F238E27FC236}">
                <a16:creationId xmlns:a16="http://schemas.microsoft.com/office/drawing/2014/main" id="{5DEC13EA-4479-4D2C-BC3F-D675ABB61D16}"/>
              </a:ext>
            </a:extLst>
          </p:cNvPr>
          <p:cNvPicPr>
            <a:picLocks noChangeAspect="1"/>
          </p:cNvPicPr>
          <p:nvPr/>
        </p:nvPicPr>
        <p:blipFill>
          <a:blip r:embed="rId3"/>
          <a:stretch>
            <a:fillRect/>
          </a:stretch>
        </p:blipFill>
        <p:spPr>
          <a:xfrm>
            <a:off x="8715897" y="933450"/>
            <a:ext cx="2244001" cy="5263578"/>
          </a:xfrm>
          <a:prstGeom prst="rect">
            <a:avLst/>
          </a:prstGeom>
        </p:spPr>
      </p:pic>
      <p:sp>
        <p:nvSpPr>
          <p:cNvPr id="5" name="文本框 4">
            <a:extLst>
              <a:ext uri="{FF2B5EF4-FFF2-40B4-BE49-F238E27FC236}">
                <a16:creationId xmlns:a16="http://schemas.microsoft.com/office/drawing/2014/main" id="{7702CFDF-60A1-4F54-9215-5BDE844E4CBD}"/>
              </a:ext>
            </a:extLst>
          </p:cNvPr>
          <p:cNvSpPr txBox="1"/>
          <p:nvPr/>
        </p:nvSpPr>
        <p:spPr>
          <a:xfrm>
            <a:off x="731838" y="1085949"/>
            <a:ext cx="7682984" cy="1713161"/>
          </a:xfrm>
          <a:prstGeom prst="rect">
            <a:avLst/>
          </a:prstGeom>
          <a:noFill/>
        </p:spPr>
        <p:txBody>
          <a:bodyPr wrap="square" rtlCol="0">
            <a:spAutoFit/>
          </a:bodyPr>
          <a:lstStyle/>
          <a:p>
            <a:pPr algn="l">
              <a:lnSpc>
                <a:spcPct val="150000"/>
              </a:lnSpc>
            </a:pPr>
            <a:r>
              <a:rPr lang="zh-CN" altLang="en-US" b="1" i="0" dirty="0">
                <a:solidFill>
                  <a:srgbClr val="111111"/>
                </a:solidFill>
                <a:effectLst/>
                <a:latin typeface="+mn-ea"/>
              </a:rPr>
              <a:t>引子</a:t>
            </a:r>
            <a:r>
              <a:rPr lang="zh-CN" altLang="en-US" b="0" i="0" dirty="0">
                <a:solidFill>
                  <a:srgbClr val="111111"/>
                </a:solidFill>
                <a:effectLst/>
                <a:latin typeface="+mn-ea"/>
              </a:rPr>
              <a:t>：</a:t>
            </a:r>
          </a:p>
          <a:p>
            <a:pPr algn="l">
              <a:lnSpc>
                <a:spcPct val="150000"/>
              </a:lnSpc>
            </a:pPr>
            <a:r>
              <a:rPr lang="zh-CN" altLang="en-US" b="0" i="0" dirty="0">
                <a:solidFill>
                  <a:srgbClr val="111111"/>
                </a:solidFill>
                <a:effectLst/>
                <a:latin typeface="+mn-ea"/>
              </a:rPr>
              <a:t>在企业软件开发中，代码工程的规模通常非常庞大，可能涉及数百甚至上千个代码文件。如何有效管理这些代码文件，成为一个亟需解决的关键问题。</a:t>
            </a:r>
          </a:p>
        </p:txBody>
      </p:sp>
    </p:spTree>
    <p:extLst>
      <p:ext uri="{BB962C8B-B14F-4D97-AF65-F5344CB8AC3E}">
        <p14:creationId xmlns:p14="http://schemas.microsoft.com/office/powerpoint/2010/main" val="3127084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33022-71D7-440C-B4E3-83BA3BFA2AD4}"/>
              </a:ext>
            </a:extLst>
          </p:cNvPr>
          <p:cNvSpPr>
            <a:spLocks noGrp="1"/>
          </p:cNvSpPr>
          <p:nvPr>
            <p:ph type="title"/>
          </p:nvPr>
        </p:nvSpPr>
        <p:spPr/>
        <p:txBody>
          <a:bodyPr/>
          <a:lstStyle/>
          <a:p>
            <a:r>
              <a:rPr lang="zh-CN" altLang="en-US" dirty="0"/>
              <a:t>目录结构设计的原则</a:t>
            </a:r>
          </a:p>
        </p:txBody>
      </p:sp>
      <p:sp>
        <p:nvSpPr>
          <p:cNvPr id="3" name="文本占位符 2">
            <a:extLst>
              <a:ext uri="{FF2B5EF4-FFF2-40B4-BE49-F238E27FC236}">
                <a16:creationId xmlns:a16="http://schemas.microsoft.com/office/drawing/2014/main" id="{782E173C-45F4-4F9D-A806-2AA4383E9775}"/>
              </a:ext>
            </a:extLst>
          </p:cNvPr>
          <p:cNvSpPr>
            <a:spLocks noGrp="1"/>
          </p:cNvSpPr>
          <p:nvPr>
            <p:ph type="body" sz="quarter" idx="10"/>
          </p:nvPr>
        </p:nvSpPr>
        <p:spPr/>
        <p:txBody>
          <a:bodyPr/>
          <a:lstStyle/>
          <a:p>
            <a:r>
              <a:rPr lang="zh-CN" altLang="en-US" sz="2400" dirty="0">
                <a:latin typeface="+mn-ea"/>
                <a:ea typeface="+mn-ea"/>
              </a:rPr>
              <a:t>清晰性：</a:t>
            </a:r>
            <a:r>
              <a:rPr lang="zh-CN" altLang="en-US" sz="2000" dirty="0">
                <a:latin typeface="+mn-ea"/>
                <a:ea typeface="+mn-ea"/>
              </a:rPr>
              <a:t>目录结构清晰明了，易于理解和导航。每个目录的用途应该明确</a:t>
            </a:r>
            <a:endParaRPr lang="en-US" altLang="zh-CN" sz="2000" dirty="0">
              <a:latin typeface="+mn-ea"/>
              <a:ea typeface="+mn-ea"/>
            </a:endParaRPr>
          </a:p>
          <a:p>
            <a:r>
              <a:rPr lang="zh-CN" altLang="en-US" sz="2400" dirty="0">
                <a:latin typeface="+mn-ea"/>
                <a:ea typeface="+mn-ea"/>
              </a:rPr>
              <a:t>一致性：</a:t>
            </a:r>
            <a:r>
              <a:rPr lang="zh-CN" altLang="en-US" sz="2000" dirty="0">
                <a:latin typeface="+mn-ea"/>
                <a:ea typeface="+mn-ea"/>
              </a:rPr>
              <a:t>保持一致的命名和组织方式，有助于提高代码的可读性和可维护性</a:t>
            </a:r>
            <a:endParaRPr lang="en-US" altLang="zh-CN" sz="2000" dirty="0">
              <a:latin typeface="+mn-ea"/>
              <a:ea typeface="+mn-ea"/>
            </a:endParaRPr>
          </a:p>
          <a:p>
            <a:r>
              <a:rPr lang="zh-CN" altLang="en-US" sz="2400" dirty="0">
                <a:latin typeface="+mn-ea"/>
                <a:ea typeface="+mn-ea"/>
              </a:rPr>
              <a:t>可扩展性：</a:t>
            </a:r>
            <a:r>
              <a:rPr lang="zh-CN" altLang="en-US" sz="2000" dirty="0">
                <a:latin typeface="+mn-ea"/>
                <a:ea typeface="+mn-ea"/>
              </a:rPr>
              <a:t>设计目录结构时要考虑未来的扩展需求，确保新功能或模块可以方便地添加</a:t>
            </a:r>
            <a:endParaRPr lang="en-US" altLang="zh-CN" sz="2000" dirty="0">
              <a:latin typeface="+mn-ea"/>
              <a:ea typeface="+mn-ea"/>
            </a:endParaRPr>
          </a:p>
          <a:p>
            <a:r>
              <a:rPr lang="zh-CN" altLang="en-US" sz="2400" dirty="0">
                <a:latin typeface="+mn-ea"/>
                <a:ea typeface="+mn-ea"/>
              </a:rPr>
              <a:t>分离关注点：</a:t>
            </a:r>
            <a:r>
              <a:rPr lang="zh-CN" altLang="en-US" sz="2000" dirty="0">
                <a:latin typeface="+mn-ea"/>
                <a:ea typeface="+mn-ea"/>
              </a:rPr>
              <a:t>将不同的关注点（如接口、实现、测试）分离到不同的目录中，以提高代码的模块化程度</a:t>
            </a:r>
            <a:endParaRPr lang="en-US" altLang="zh-CN" sz="2000" dirty="0">
              <a:latin typeface="+mn-ea"/>
              <a:ea typeface="+mn-ea"/>
            </a:endParaRPr>
          </a:p>
          <a:p>
            <a:r>
              <a:rPr lang="zh-CN" altLang="en-US" sz="2400" dirty="0">
                <a:latin typeface="+mn-ea"/>
                <a:ea typeface="+mn-ea"/>
              </a:rPr>
              <a:t>标准化：</a:t>
            </a:r>
            <a:r>
              <a:rPr lang="zh-CN" altLang="en-US" sz="2000" dirty="0">
                <a:latin typeface="+mn-ea"/>
                <a:ea typeface="+mn-ea"/>
              </a:rPr>
              <a:t>遵循行业标准和最佳实践，例如</a:t>
            </a:r>
            <a:r>
              <a:rPr lang="en-US" altLang="zh-CN" sz="2000" dirty="0">
                <a:latin typeface="+mn-ea"/>
                <a:ea typeface="+mn-ea"/>
              </a:rPr>
              <a:t>C++</a:t>
            </a:r>
            <a:r>
              <a:rPr lang="zh-CN" altLang="en-US" sz="2000" dirty="0">
                <a:latin typeface="+mn-ea"/>
                <a:ea typeface="+mn-ea"/>
              </a:rPr>
              <a:t>项目中常见的</a:t>
            </a:r>
            <a:r>
              <a:rPr lang="en-US" altLang="zh-CN" sz="2000" dirty="0">
                <a:latin typeface="+mn-ea"/>
                <a:ea typeface="+mn-ea"/>
              </a:rPr>
              <a:t>include/</a:t>
            </a:r>
            <a:r>
              <a:rPr lang="zh-CN" altLang="en-US" sz="2000" dirty="0">
                <a:latin typeface="+mn-ea"/>
                <a:ea typeface="+mn-ea"/>
              </a:rPr>
              <a:t>、</a:t>
            </a:r>
            <a:r>
              <a:rPr lang="en-US" altLang="zh-CN" sz="2000" dirty="0" err="1">
                <a:latin typeface="+mn-ea"/>
                <a:ea typeface="+mn-ea"/>
              </a:rPr>
              <a:t>src</a:t>
            </a:r>
            <a:r>
              <a:rPr lang="en-US" altLang="zh-CN" sz="2000" dirty="0">
                <a:latin typeface="+mn-ea"/>
                <a:ea typeface="+mn-ea"/>
              </a:rPr>
              <a:t>/</a:t>
            </a:r>
            <a:r>
              <a:rPr lang="zh-CN" altLang="en-US" sz="2000" dirty="0">
                <a:latin typeface="+mn-ea"/>
                <a:ea typeface="+mn-ea"/>
              </a:rPr>
              <a:t>和</a:t>
            </a:r>
            <a:r>
              <a:rPr lang="en-US" altLang="zh-CN" sz="2000" dirty="0">
                <a:latin typeface="+mn-ea"/>
                <a:ea typeface="+mn-ea"/>
              </a:rPr>
              <a:t>tests/</a:t>
            </a:r>
            <a:r>
              <a:rPr lang="zh-CN" altLang="en-US" sz="2000" dirty="0">
                <a:latin typeface="+mn-ea"/>
                <a:ea typeface="+mn-ea"/>
              </a:rPr>
              <a:t>目录结构</a:t>
            </a:r>
            <a:endParaRPr lang="en-US" altLang="zh-CN" sz="2000" dirty="0">
              <a:latin typeface="+mn-ea"/>
              <a:ea typeface="+mn-ea"/>
            </a:endParaRPr>
          </a:p>
          <a:p>
            <a:r>
              <a:rPr lang="zh-CN" altLang="en-US" sz="2400" dirty="0">
                <a:latin typeface="+mn-ea"/>
                <a:ea typeface="+mn-ea"/>
              </a:rPr>
              <a:t>文档化：</a:t>
            </a:r>
            <a:r>
              <a:rPr lang="zh-CN" altLang="en-US" sz="2000" dirty="0">
                <a:latin typeface="+mn-ea"/>
                <a:ea typeface="+mn-ea"/>
              </a:rPr>
              <a:t>为目录提供清晰地文档说明，帮助新成员快速上手</a:t>
            </a:r>
          </a:p>
        </p:txBody>
      </p:sp>
    </p:spTree>
    <p:extLst>
      <p:ext uri="{BB962C8B-B14F-4D97-AF65-F5344CB8AC3E}">
        <p14:creationId xmlns:p14="http://schemas.microsoft.com/office/powerpoint/2010/main" val="4146868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C8DBA2-7C64-49C5-BCE0-465DED0BD470}"/>
              </a:ext>
            </a:extLst>
          </p:cNvPr>
          <p:cNvSpPr>
            <a:spLocks noGrp="1"/>
          </p:cNvSpPr>
          <p:nvPr>
            <p:ph type="title"/>
          </p:nvPr>
        </p:nvSpPr>
        <p:spPr/>
        <p:txBody>
          <a:bodyPr/>
          <a:lstStyle/>
          <a:p>
            <a:r>
              <a:rPr lang="zh-CN" altLang="en-US" dirty="0"/>
              <a:t>实验</a:t>
            </a:r>
            <a:r>
              <a:rPr lang="en-US" altLang="zh-CN" dirty="0"/>
              <a:t>3</a:t>
            </a:r>
            <a:r>
              <a:rPr lang="zh-CN" altLang="en-US" dirty="0"/>
              <a:t>回顾：</a:t>
            </a:r>
            <a:r>
              <a:rPr lang="en-US" altLang="zh-CN" dirty="0" err="1"/>
              <a:t>PoseHandler</a:t>
            </a:r>
            <a:r>
              <a:rPr lang="zh-CN" altLang="en-US" dirty="0"/>
              <a:t>复杂度消减，</a:t>
            </a:r>
            <a:r>
              <a:rPr lang="en-US" altLang="zh-CN" dirty="0"/>
              <a:t>Point</a:t>
            </a:r>
            <a:r>
              <a:rPr lang="zh-CN" altLang="en-US" dirty="0"/>
              <a:t>封装</a:t>
            </a:r>
          </a:p>
        </p:txBody>
      </p:sp>
      <p:sp>
        <p:nvSpPr>
          <p:cNvPr id="4" name="文本框 3">
            <a:extLst>
              <a:ext uri="{FF2B5EF4-FFF2-40B4-BE49-F238E27FC236}">
                <a16:creationId xmlns:a16="http://schemas.microsoft.com/office/drawing/2014/main" id="{264F406D-F017-413E-BD1A-C88DCE1B6E30}"/>
              </a:ext>
            </a:extLst>
          </p:cNvPr>
          <p:cNvSpPr txBox="1"/>
          <p:nvPr/>
        </p:nvSpPr>
        <p:spPr>
          <a:xfrm>
            <a:off x="731838" y="1034874"/>
            <a:ext cx="5002918" cy="5262979"/>
          </a:xfrm>
          <a:prstGeom prst="rect">
            <a:avLst/>
          </a:prstGeom>
          <a:solidFill>
            <a:schemeClr val="bg1">
              <a:lumMod val="85000"/>
            </a:schemeClr>
          </a:solidFill>
        </p:spPr>
        <p:txBody>
          <a:bodyPr wrap="square">
            <a:spAutoFit/>
          </a:bodyPr>
          <a:lstStyle/>
          <a:p>
            <a:r>
              <a:rPr lang="en-US" altLang="zh-CN" sz="1600" b="0" dirty="0">
                <a:solidFill>
                  <a:srgbClr val="777777"/>
                </a:solidFill>
                <a:effectLst/>
              </a:rPr>
              <a:t>#</a:t>
            </a:r>
            <a:r>
              <a:rPr lang="en-US" altLang="zh-CN" sz="1600" b="0" dirty="0">
                <a:solidFill>
                  <a:srgbClr val="4B69C6"/>
                </a:solidFill>
                <a:effectLst/>
              </a:rPr>
              <a:t>pragma</a:t>
            </a:r>
            <a:r>
              <a:rPr lang="en-US" altLang="zh-CN" sz="1600" b="0" dirty="0">
                <a:solidFill>
                  <a:srgbClr val="333333"/>
                </a:solidFill>
                <a:effectLst/>
              </a:rPr>
              <a:t> once</a:t>
            </a:r>
            <a:br>
              <a:rPr lang="en-US" altLang="zh-CN" sz="1600" b="0" dirty="0">
                <a:solidFill>
                  <a:srgbClr val="333333"/>
                </a:solidFill>
                <a:effectLst/>
              </a:rPr>
            </a:br>
            <a:r>
              <a:rPr lang="en-US" altLang="zh-CN" sz="1600" b="0" dirty="0">
                <a:solidFill>
                  <a:srgbClr val="7A3E9D"/>
                </a:solidFill>
                <a:effectLst/>
              </a:rPr>
              <a:t>namespace</a:t>
            </a:r>
            <a:r>
              <a:rPr lang="en-US" altLang="zh-CN" sz="1600" b="0" dirty="0">
                <a:solidFill>
                  <a:srgbClr val="333333"/>
                </a:solidFill>
                <a:effectLst/>
              </a:rPr>
              <a:t> </a:t>
            </a:r>
            <a:r>
              <a:rPr lang="en-US" altLang="zh-CN" sz="1600" b="1" dirty="0" err="1">
                <a:solidFill>
                  <a:srgbClr val="7A3E9D"/>
                </a:solidFill>
                <a:effectLst/>
              </a:rPr>
              <a:t>adas</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class</a:t>
            </a:r>
            <a:r>
              <a:rPr lang="en-US" altLang="zh-CN" sz="1600" b="0" dirty="0">
                <a:solidFill>
                  <a:srgbClr val="333333"/>
                </a:solidFill>
                <a:effectLst/>
              </a:rPr>
              <a:t> </a:t>
            </a:r>
            <a:r>
              <a:rPr lang="en-US" altLang="zh-CN" sz="1600" b="1" dirty="0">
                <a:solidFill>
                  <a:srgbClr val="7A3E9D"/>
                </a:solidFill>
                <a:effectLst/>
              </a:rPr>
              <a:t>Point</a:t>
            </a:r>
            <a:r>
              <a:rPr lang="en-US" altLang="zh-CN" sz="1600" b="0" dirty="0">
                <a:solidFill>
                  <a:srgbClr val="333333"/>
                </a:solidFill>
                <a:effectLst/>
              </a:rPr>
              <a:t> </a:t>
            </a:r>
            <a:r>
              <a:rPr lang="en-US" altLang="zh-CN" sz="1600" b="0" dirty="0">
                <a:solidFill>
                  <a:srgbClr val="7A3E9D"/>
                </a:solidFill>
                <a:effectLst/>
              </a:rPr>
              <a:t>final</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AA3731"/>
                </a:solidFill>
                <a:effectLst/>
              </a:rPr>
              <a:t>Point</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int</a:t>
            </a:r>
            <a:r>
              <a:rPr lang="en-US" altLang="zh-CN" sz="1600" b="0" dirty="0">
                <a:solidFill>
                  <a:srgbClr val="333333"/>
                </a:solidFill>
                <a:effectLst/>
              </a:rPr>
              <a:t> </a:t>
            </a:r>
            <a:r>
              <a:rPr lang="en-US" altLang="zh-CN" sz="1600" b="0" dirty="0">
                <a:solidFill>
                  <a:srgbClr val="7A3E9D"/>
                </a:solidFill>
                <a:effectLst/>
              </a:rPr>
              <a:t>x</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a:solidFill>
                  <a:srgbClr val="7A3E9D"/>
                </a:solidFill>
                <a:effectLst/>
              </a:rPr>
              <a:t>int</a:t>
            </a:r>
            <a:r>
              <a:rPr lang="en-US" altLang="zh-CN" sz="1600" b="0" dirty="0">
                <a:solidFill>
                  <a:srgbClr val="333333"/>
                </a:solidFill>
                <a:effectLst/>
              </a:rPr>
              <a:t> </a:t>
            </a:r>
            <a:r>
              <a:rPr lang="en-US" altLang="zh-CN" sz="1600" b="0" dirty="0">
                <a:solidFill>
                  <a:srgbClr val="7A3E9D"/>
                </a:solidFill>
                <a:effectLst/>
              </a:rPr>
              <a:t>y</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br>
              <a:rPr lang="en-US" altLang="zh-CN" sz="1600" b="0" dirty="0">
                <a:solidFill>
                  <a:srgbClr val="333333"/>
                </a:solidFill>
                <a:effectLst/>
              </a:rPr>
            </a:br>
            <a:r>
              <a:rPr lang="en-US" altLang="zh-CN" sz="1600" b="0" dirty="0">
                <a:solidFill>
                  <a:srgbClr val="333333"/>
                </a:solidFill>
                <a:effectLst/>
              </a:rPr>
              <a:t>    </a:t>
            </a:r>
            <a:r>
              <a:rPr lang="en-US" altLang="zh-CN" sz="1600" b="1" dirty="0">
                <a:solidFill>
                  <a:srgbClr val="AA3731"/>
                </a:solidFill>
                <a:effectLst/>
              </a:rPr>
              <a:t>Point</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Point</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rhs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1" dirty="0">
                <a:solidFill>
                  <a:srgbClr val="7A3E9D"/>
                </a:solidFill>
                <a:effectLst/>
              </a:rPr>
              <a:t>Point</a:t>
            </a:r>
            <a:r>
              <a:rPr lang="en-US" altLang="zh-CN" sz="1600" b="0" dirty="0">
                <a:solidFill>
                  <a:srgbClr val="4B69C6"/>
                </a:solidFill>
                <a:effectLst/>
              </a:rPr>
              <a:t>&amp;</a:t>
            </a:r>
            <a:r>
              <a:rPr lang="en-US" altLang="zh-CN" sz="1600" b="0" dirty="0">
                <a:solidFill>
                  <a:srgbClr val="333333"/>
                </a:solidFill>
                <a:effectLst/>
              </a:rPr>
              <a:t> </a:t>
            </a:r>
            <a:r>
              <a:rPr lang="en-US" altLang="zh-CN" sz="1600" b="1" dirty="0">
                <a:solidFill>
                  <a:srgbClr val="AA3731"/>
                </a:solidFill>
                <a:effectLst/>
              </a:rPr>
              <a:t>operator=</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Point</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rhs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1" dirty="0">
                <a:solidFill>
                  <a:srgbClr val="7A3E9D"/>
                </a:solidFill>
                <a:effectLst/>
              </a:rPr>
              <a:t>Point</a:t>
            </a:r>
            <a:r>
              <a:rPr lang="en-US" altLang="zh-CN" sz="1600" b="0" dirty="0">
                <a:solidFill>
                  <a:srgbClr val="4B69C6"/>
                </a:solidFill>
                <a:effectLst/>
              </a:rPr>
              <a:t>&amp;</a:t>
            </a:r>
            <a:r>
              <a:rPr lang="en-US" altLang="zh-CN" sz="1600" b="0" dirty="0">
                <a:solidFill>
                  <a:srgbClr val="333333"/>
                </a:solidFill>
                <a:effectLst/>
              </a:rPr>
              <a:t> </a:t>
            </a:r>
            <a:r>
              <a:rPr lang="en-US" altLang="zh-CN" sz="1600" b="1" dirty="0">
                <a:solidFill>
                  <a:srgbClr val="AA3731"/>
                </a:solidFill>
                <a:effectLst/>
              </a:rPr>
              <a:t>operator+=</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Point</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rhs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int</a:t>
            </a:r>
            <a:r>
              <a:rPr lang="en-US" altLang="zh-CN" sz="1600" b="0" dirty="0">
                <a:solidFill>
                  <a:srgbClr val="333333"/>
                </a:solidFill>
                <a:effectLst/>
              </a:rPr>
              <a:t> </a:t>
            </a:r>
            <a:r>
              <a:rPr lang="en-US" altLang="zh-CN" sz="1600" b="1" dirty="0" err="1">
                <a:solidFill>
                  <a:srgbClr val="AA3731"/>
                </a:solidFill>
                <a:effectLst/>
              </a:rPr>
              <a:t>GetX</a:t>
            </a:r>
            <a:r>
              <a:rPr lang="en-US" altLang="zh-CN" sz="1600" b="0" dirty="0">
                <a:solidFill>
                  <a:srgbClr val="777777"/>
                </a:solidFill>
                <a:effectLst/>
              </a:rPr>
              <a:t>(</a:t>
            </a:r>
            <a:r>
              <a:rPr lang="en-US" altLang="zh-CN" sz="1600" b="0" dirty="0">
                <a:solidFill>
                  <a:srgbClr val="7A3E9D"/>
                </a:solidFill>
                <a:effectLst/>
              </a:rPr>
              <a:t>void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int</a:t>
            </a:r>
            <a:r>
              <a:rPr lang="en-US" altLang="zh-CN" sz="1600" b="0" dirty="0">
                <a:solidFill>
                  <a:srgbClr val="333333"/>
                </a:solidFill>
                <a:effectLst/>
              </a:rPr>
              <a:t> </a:t>
            </a:r>
            <a:r>
              <a:rPr lang="en-US" altLang="zh-CN" sz="1600" b="1" dirty="0" err="1">
                <a:solidFill>
                  <a:srgbClr val="AA3731"/>
                </a:solidFill>
                <a:effectLst/>
              </a:rPr>
              <a:t>GetY</a:t>
            </a:r>
            <a:r>
              <a:rPr lang="en-US" altLang="zh-CN" sz="1600" b="0" dirty="0">
                <a:solidFill>
                  <a:srgbClr val="777777"/>
                </a:solidFill>
                <a:effectLst/>
              </a:rPr>
              <a:t>(</a:t>
            </a:r>
            <a:r>
              <a:rPr lang="en-US" altLang="zh-CN" sz="1600" b="0" dirty="0">
                <a:solidFill>
                  <a:srgbClr val="7A3E9D"/>
                </a:solidFill>
                <a:effectLst/>
              </a:rPr>
              <a:t>void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private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int</a:t>
            </a:r>
            <a:r>
              <a:rPr lang="en-US" altLang="zh-CN" sz="1600" b="0" dirty="0">
                <a:solidFill>
                  <a:srgbClr val="333333"/>
                </a:solidFill>
                <a:effectLst/>
              </a:rPr>
              <a:t> </a:t>
            </a:r>
            <a:r>
              <a:rPr lang="en-US" altLang="zh-CN" sz="1600" b="0" dirty="0">
                <a:solidFill>
                  <a:srgbClr val="7A3E9D"/>
                </a:solidFill>
                <a:effectLst/>
              </a:rPr>
              <a:t>x</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int</a:t>
            </a:r>
            <a:r>
              <a:rPr lang="en-US" altLang="zh-CN" sz="1600" b="0" dirty="0">
                <a:solidFill>
                  <a:srgbClr val="333333"/>
                </a:solidFill>
                <a:effectLst/>
              </a:rPr>
              <a:t> </a:t>
            </a:r>
            <a:r>
              <a:rPr lang="en-US" altLang="zh-CN" sz="1600" b="0" dirty="0">
                <a:solidFill>
                  <a:srgbClr val="7A3E9D"/>
                </a:solidFill>
                <a:effectLst/>
              </a:rPr>
              <a:t>y</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r>
              <a:rPr lang="en-US" altLang="zh-CN" sz="1600" b="0" i="1" dirty="0">
                <a:solidFill>
                  <a:srgbClr val="AAAAAA"/>
                </a:solidFill>
                <a:effectLst/>
              </a:rPr>
              <a:t>  // namespace </a:t>
            </a:r>
            <a:r>
              <a:rPr lang="en-US" altLang="zh-CN" sz="1600" b="0" i="1" dirty="0" err="1">
                <a:solidFill>
                  <a:srgbClr val="AAAAAA"/>
                </a:solidFill>
                <a:effectLst/>
              </a:rPr>
              <a:t>adas</a:t>
            </a:r>
            <a:endParaRPr lang="en-US" altLang="zh-CN" sz="1600" b="0" dirty="0">
              <a:solidFill>
                <a:srgbClr val="333333"/>
              </a:solidFill>
              <a:effectLst/>
            </a:endParaRPr>
          </a:p>
        </p:txBody>
      </p:sp>
      <p:sp>
        <p:nvSpPr>
          <p:cNvPr id="5" name="文本框 4">
            <a:extLst>
              <a:ext uri="{FF2B5EF4-FFF2-40B4-BE49-F238E27FC236}">
                <a16:creationId xmlns:a16="http://schemas.microsoft.com/office/drawing/2014/main" id="{F78E10C1-E354-4C0D-AA43-A2CBD4295767}"/>
              </a:ext>
            </a:extLst>
          </p:cNvPr>
          <p:cNvSpPr txBox="1"/>
          <p:nvPr/>
        </p:nvSpPr>
        <p:spPr>
          <a:xfrm>
            <a:off x="6010507" y="1438507"/>
            <a:ext cx="5687122" cy="880882"/>
          </a:xfrm>
          <a:prstGeom prst="rect">
            <a:avLst/>
          </a:prstGeom>
          <a:noFill/>
        </p:spPr>
        <p:txBody>
          <a:bodyPr wrap="square" rtlCol="0">
            <a:spAutoFit/>
          </a:bodyPr>
          <a:lstStyle/>
          <a:p>
            <a:pPr>
              <a:lnSpc>
                <a:spcPct val="150000"/>
              </a:lnSpc>
            </a:pPr>
            <a:r>
              <a:rPr lang="zh-CN" altLang="en-US" dirty="0"/>
              <a:t>位置信息的封装，可以让</a:t>
            </a:r>
            <a:r>
              <a:rPr lang="en-US" altLang="zh-CN" dirty="0"/>
              <a:t>4</a:t>
            </a:r>
            <a:r>
              <a:rPr lang="zh-CN" altLang="en-US" dirty="0"/>
              <a:t>个方向上的位置变化，统一到一个模型上</a:t>
            </a:r>
          </a:p>
        </p:txBody>
      </p:sp>
    </p:spTree>
    <p:extLst>
      <p:ext uri="{BB962C8B-B14F-4D97-AF65-F5344CB8AC3E}">
        <p14:creationId xmlns:p14="http://schemas.microsoft.com/office/powerpoint/2010/main" val="35663524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948CF-C37A-46FF-A08E-4830020CABA7}"/>
              </a:ext>
            </a:extLst>
          </p:cNvPr>
          <p:cNvSpPr>
            <a:spLocks noGrp="1"/>
          </p:cNvSpPr>
          <p:nvPr>
            <p:ph type="title"/>
          </p:nvPr>
        </p:nvSpPr>
        <p:spPr/>
        <p:txBody>
          <a:bodyPr/>
          <a:lstStyle/>
          <a:p>
            <a:r>
              <a:rPr lang="zh-CN" altLang="en-US" dirty="0"/>
              <a:t>目录结构设计的思路</a:t>
            </a:r>
          </a:p>
        </p:txBody>
      </p:sp>
      <p:sp>
        <p:nvSpPr>
          <p:cNvPr id="3" name="文本占位符 2">
            <a:extLst>
              <a:ext uri="{FF2B5EF4-FFF2-40B4-BE49-F238E27FC236}">
                <a16:creationId xmlns:a16="http://schemas.microsoft.com/office/drawing/2014/main" id="{1438EFF7-26AE-4299-B97E-419C3C4897B1}"/>
              </a:ext>
            </a:extLst>
          </p:cNvPr>
          <p:cNvSpPr>
            <a:spLocks noGrp="1"/>
          </p:cNvSpPr>
          <p:nvPr>
            <p:ph type="body" sz="quarter" idx="10"/>
          </p:nvPr>
        </p:nvSpPr>
        <p:spPr>
          <a:xfrm>
            <a:off x="731838" y="1047750"/>
            <a:ext cx="10728326" cy="4879805"/>
          </a:xfrm>
        </p:spPr>
        <p:txBody>
          <a:bodyPr/>
          <a:lstStyle/>
          <a:p>
            <a:r>
              <a:rPr lang="zh-CN" altLang="en-US" sz="2000" dirty="0">
                <a:latin typeface="+mn-ea"/>
                <a:ea typeface="+mn-ea"/>
              </a:rPr>
              <a:t>对外发布的头文件</a:t>
            </a:r>
            <a:endParaRPr lang="en-US" altLang="zh-CN" sz="2000" b="1" dirty="0">
              <a:solidFill>
                <a:srgbClr val="00B050"/>
              </a:solidFill>
              <a:latin typeface="+mn-ea"/>
              <a:ea typeface="+mn-ea"/>
            </a:endParaRPr>
          </a:p>
          <a:p>
            <a:pPr lvl="1"/>
            <a:r>
              <a:rPr lang="zh-CN" altLang="en-US" sz="1800" dirty="0">
                <a:latin typeface="+mn-ea"/>
                <a:ea typeface="+mn-ea"/>
              </a:rPr>
              <a:t>公共接口：</a:t>
            </a:r>
            <a:r>
              <a:rPr lang="zh-CN" altLang="en-US" sz="1600" dirty="0">
                <a:latin typeface="+mn-ea"/>
                <a:ea typeface="+mn-ea"/>
              </a:rPr>
              <a:t>放在一个专门的目录中，例如</a:t>
            </a:r>
            <a:r>
              <a:rPr lang="en-US" altLang="zh-CN" sz="1600" dirty="0">
                <a:latin typeface="+mn-ea"/>
                <a:ea typeface="+mn-ea"/>
              </a:rPr>
              <a:t>include/</a:t>
            </a:r>
            <a:r>
              <a:rPr lang="zh-CN" altLang="en-US" sz="1600" dirty="0">
                <a:latin typeface="+mn-ea"/>
                <a:ea typeface="+mn-ea"/>
              </a:rPr>
              <a:t>，以便用户和其他模块能够轻松找到和使用这些接口   </a:t>
            </a:r>
            <a:r>
              <a:rPr lang="zh-CN" altLang="en-US" sz="1600" b="1" dirty="0">
                <a:solidFill>
                  <a:srgbClr val="00B050"/>
                </a:solidFill>
                <a:latin typeface="+mn-ea"/>
                <a:ea typeface="+mn-ea"/>
              </a:rPr>
              <a:t>√</a:t>
            </a:r>
            <a:endParaRPr lang="en-US" altLang="zh-CN" sz="1600" dirty="0">
              <a:latin typeface="+mn-ea"/>
              <a:ea typeface="+mn-ea"/>
            </a:endParaRPr>
          </a:p>
          <a:p>
            <a:pPr lvl="1"/>
            <a:r>
              <a:rPr lang="zh-CN" altLang="en-US" sz="1800" dirty="0">
                <a:latin typeface="+mn-ea"/>
                <a:ea typeface="+mn-ea"/>
              </a:rPr>
              <a:t>命名空间：</a:t>
            </a:r>
            <a:r>
              <a:rPr lang="zh-CN" altLang="en-US" sz="1600" dirty="0">
                <a:latin typeface="+mn-ea"/>
                <a:ea typeface="+mn-ea"/>
              </a:rPr>
              <a:t>使用命名空间避免命名冲突  </a:t>
            </a:r>
            <a:r>
              <a:rPr lang="zh-CN" altLang="en-US" sz="1800" dirty="0">
                <a:latin typeface="+mn-ea"/>
                <a:ea typeface="+mn-ea"/>
              </a:rPr>
              <a:t> </a:t>
            </a:r>
            <a:r>
              <a:rPr lang="zh-CN" altLang="en-US" sz="1800" b="1" dirty="0">
                <a:solidFill>
                  <a:srgbClr val="00B050"/>
                </a:solidFill>
                <a:latin typeface="+mn-ea"/>
                <a:ea typeface="+mn-ea"/>
              </a:rPr>
              <a:t>√</a:t>
            </a:r>
            <a:endParaRPr lang="en-US" altLang="zh-CN" sz="1800" dirty="0">
              <a:latin typeface="+mn-ea"/>
              <a:ea typeface="+mn-ea"/>
            </a:endParaRPr>
          </a:p>
          <a:p>
            <a:r>
              <a:rPr lang="zh-CN" altLang="en-US" sz="2000" dirty="0">
                <a:latin typeface="+mn-ea"/>
                <a:ea typeface="+mn-ea"/>
              </a:rPr>
              <a:t>扩展性设计支持</a:t>
            </a:r>
            <a:endParaRPr lang="en-US" altLang="zh-CN" sz="2000" dirty="0">
              <a:latin typeface="+mn-ea"/>
              <a:ea typeface="+mn-ea"/>
            </a:endParaRPr>
          </a:p>
          <a:p>
            <a:pPr lvl="1"/>
            <a:r>
              <a:rPr lang="zh-CN" altLang="en-US" sz="1800" dirty="0">
                <a:latin typeface="+mn-ea"/>
                <a:ea typeface="+mn-ea"/>
              </a:rPr>
              <a:t>源文件分离：</a:t>
            </a:r>
            <a:r>
              <a:rPr lang="zh-CN" altLang="en-US" sz="1600" dirty="0">
                <a:latin typeface="+mn-ea"/>
                <a:ea typeface="+mn-ea"/>
              </a:rPr>
              <a:t>将内部实现文件放在</a:t>
            </a:r>
            <a:r>
              <a:rPr lang="en-US" altLang="zh-CN" sz="1600" dirty="0" err="1">
                <a:latin typeface="+mn-ea"/>
                <a:ea typeface="+mn-ea"/>
              </a:rPr>
              <a:t>src</a:t>
            </a:r>
            <a:r>
              <a:rPr lang="zh-CN" altLang="en-US" sz="1600" dirty="0">
                <a:latin typeface="+mn-ea"/>
                <a:ea typeface="+mn-ea"/>
              </a:rPr>
              <a:t>目录中，与对外的头文件分开。有助于清晰地分离接口和实现  </a:t>
            </a:r>
            <a:r>
              <a:rPr lang="zh-CN" altLang="en-US" sz="1600" b="1" dirty="0">
                <a:solidFill>
                  <a:srgbClr val="00B050"/>
                </a:solidFill>
                <a:latin typeface="+mn-ea"/>
                <a:ea typeface="+mn-ea"/>
              </a:rPr>
              <a:t>√</a:t>
            </a:r>
            <a:endParaRPr lang="en-US" altLang="zh-CN" sz="1600" dirty="0">
              <a:latin typeface="+mn-ea"/>
              <a:ea typeface="+mn-ea"/>
            </a:endParaRPr>
          </a:p>
          <a:p>
            <a:pPr lvl="1"/>
            <a:r>
              <a:rPr lang="zh-CN" altLang="en-US" sz="1800" dirty="0">
                <a:latin typeface="+mn-ea"/>
                <a:ea typeface="+mn-ea"/>
              </a:rPr>
              <a:t>测试代码：</a:t>
            </a:r>
            <a:r>
              <a:rPr lang="zh-CN" altLang="en-US" sz="1600" dirty="0">
                <a:latin typeface="+mn-ea"/>
                <a:ea typeface="+mn-ea"/>
              </a:rPr>
              <a:t>将测试代码放在单独的目录中，例如</a:t>
            </a:r>
            <a:r>
              <a:rPr lang="en-US" altLang="zh-CN" sz="1600" dirty="0">
                <a:latin typeface="+mn-ea"/>
                <a:ea typeface="+mn-ea"/>
              </a:rPr>
              <a:t>tests/</a:t>
            </a:r>
            <a:r>
              <a:rPr lang="zh-CN" altLang="en-US" sz="1600" dirty="0">
                <a:latin typeface="+mn-ea"/>
                <a:ea typeface="+mn-ea"/>
              </a:rPr>
              <a:t>，以避免与生产代码混淆  </a:t>
            </a:r>
            <a:r>
              <a:rPr lang="zh-CN" altLang="en-US" sz="1800" b="1" dirty="0">
                <a:solidFill>
                  <a:srgbClr val="00B050"/>
                </a:solidFill>
                <a:latin typeface="+mn-ea"/>
                <a:ea typeface="+mn-ea"/>
              </a:rPr>
              <a:t>√</a:t>
            </a:r>
            <a:endParaRPr lang="en-US" altLang="zh-CN" sz="1800" b="1" dirty="0">
              <a:solidFill>
                <a:srgbClr val="00B050"/>
              </a:solidFill>
              <a:latin typeface="+mn-ea"/>
              <a:ea typeface="+mn-ea"/>
            </a:endParaRPr>
          </a:p>
          <a:p>
            <a:pPr lvl="1"/>
            <a:r>
              <a:rPr lang="zh-CN" altLang="en-US" sz="1800" dirty="0">
                <a:latin typeface="+mn-ea"/>
                <a:ea typeface="+mn-ea"/>
              </a:rPr>
              <a:t>模块化设计：</a:t>
            </a:r>
            <a:r>
              <a:rPr lang="zh-CN" altLang="en-US" sz="1600" dirty="0">
                <a:latin typeface="+mn-ea"/>
                <a:ea typeface="+mn-ea"/>
              </a:rPr>
              <a:t>将不同功能模块的实现放在各自的子目录中，例如</a:t>
            </a:r>
            <a:r>
              <a:rPr lang="en-US" altLang="zh-CN" sz="1600" dirty="0" err="1">
                <a:latin typeface="+mn-ea"/>
                <a:ea typeface="+mn-ea"/>
              </a:rPr>
              <a:t>src</a:t>
            </a:r>
            <a:r>
              <a:rPr lang="en-US" altLang="zh-CN" sz="1600" dirty="0">
                <a:latin typeface="+mn-ea"/>
                <a:ea typeface="+mn-ea"/>
              </a:rPr>
              <a:t>/module1</a:t>
            </a:r>
            <a:r>
              <a:rPr lang="zh-CN" altLang="en-US" sz="1600" dirty="0">
                <a:latin typeface="+mn-ea"/>
                <a:ea typeface="+mn-ea"/>
              </a:rPr>
              <a:t>，</a:t>
            </a:r>
            <a:r>
              <a:rPr lang="en-US" altLang="zh-CN" sz="1600" dirty="0" err="1">
                <a:latin typeface="+mn-ea"/>
                <a:ea typeface="+mn-ea"/>
              </a:rPr>
              <a:t>src</a:t>
            </a:r>
            <a:r>
              <a:rPr lang="en-US" altLang="zh-CN" sz="1600" dirty="0">
                <a:latin typeface="+mn-ea"/>
                <a:ea typeface="+mn-ea"/>
              </a:rPr>
              <a:t>/module2</a:t>
            </a:r>
            <a:r>
              <a:rPr lang="zh-CN" altLang="en-US" sz="1600" dirty="0">
                <a:latin typeface="+mn-ea"/>
                <a:ea typeface="+mn-ea"/>
              </a:rPr>
              <a:t>，方便进行扩展和维护</a:t>
            </a:r>
            <a:endParaRPr lang="en-US" altLang="zh-CN" sz="1600" dirty="0">
              <a:latin typeface="+mn-ea"/>
              <a:ea typeface="+mn-ea"/>
            </a:endParaRPr>
          </a:p>
        </p:txBody>
      </p:sp>
    </p:spTree>
    <p:extLst>
      <p:ext uri="{BB962C8B-B14F-4D97-AF65-F5344CB8AC3E}">
        <p14:creationId xmlns:p14="http://schemas.microsoft.com/office/powerpoint/2010/main" val="36390812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目录结构设计实践</a:t>
            </a:r>
          </a:p>
        </p:txBody>
      </p:sp>
      <p:sp>
        <p:nvSpPr>
          <p:cNvPr id="2" name="文本占位符 1">
            <a:extLst>
              <a:ext uri="{FF2B5EF4-FFF2-40B4-BE49-F238E27FC236}">
                <a16:creationId xmlns:a16="http://schemas.microsoft.com/office/drawing/2014/main" id="{04B02DAB-CE29-4A6D-A01B-1870344566E1}"/>
              </a:ext>
            </a:extLst>
          </p:cNvPr>
          <p:cNvSpPr>
            <a:spLocks noGrp="1"/>
          </p:cNvSpPr>
          <p:nvPr>
            <p:ph type="body" sz="quarter" idx="10"/>
          </p:nvPr>
        </p:nvSpPr>
        <p:spPr>
          <a:xfrm>
            <a:off x="4436327" y="975469"/>
            <a:ext cx="7179598" cy="4879805"/>
          </a:xfrm>
        </p:spPr>
        <p:txBody>
          <a:bodyPr/>
          <a:lstStyle/>
          <a:p>
            <a:pPr marL="342900" indent="-342900">
              <a:lnSpc>
                <a:spcPct val="150000"/>
              </a:lnSpc>
              <a:buFont typeface="Wingdings" panose="05000000000000000000" pitchFamily="2" charset="2"/>
              <a:buChar char="l"/>
            </a:pPr>
            <a:r>
              <a:rPr lang="zh-CN" altLang="en-US" sz="2000" b="0" dirty="0">
                <a:effectLst/>
                <a:latin typeface="方正兰亭黑简体" panose="02000000000000000000" pitchFamily="2" charset="-122"/>
                <a:ea typeface="方正兰亭黑简体" panose="02000000000000000000" pitchFamily="2" charset="-122"/>
              </a:rPr>
              <a:t>按照不同的稳定度和复用度划分：例如按照核心部分、接口部分以及每个独立扩展方向进行目录划分</a:t>
            </a:r>
          </a:p>
          <a:p>
            <a:pPr marL="342900" indent="-342900">
              <a:lnSpc>
                <a:spcPct val="150000"/>
              </a:lnSpc>
              <a:buFont typeface="Wingdings" panose="05000000000000000000" pitchFamily="2" charset="2"/>
              <a:buChar char="l"/>
            </a:pPr>
            <a:r>
              <a:rPr lang="zh-CN" altLang="en-US" sz="2000" b="0" dirty="0">
                <a:effectLst/>
                <a:latin typeface="方正兰亭黑简体" panose="02000000000000000000" pitchFamily="2" charset="-122"/>
                <a:ea typeface="方正兰亭黑简体" panose="02000000000000000000" pitchFamily="2" charset="-122"/>
              </a:rPr>
              <a:t>目录结构有限关注构建和发布约束，兼顾逻辑结构一致性</a:t>
            </a:r>
          </a:p>
          <a:p>
            <a:endParaRPr lang="zh-CN" altLang="en-US" dirty="0"/>
          </a:p>
        </p:txBody>
      </p:sp>
      <p:pic>
        <p:nvPicPr>
          <p:cNvPr id="5" name="图片 4">
            <a:extLst>
              <a:ext uri="{FF2B5EF4-FFF2-40B4-BE49-F238E27FC236}">
                <a16:creationId xmlns:a16="http://schemas.microsoft.com/office/drawing/2014/main" id="{43F8D727-6266-40E0-B5C9-74F55BC4E66C}"/>
              </a:ext>
            </a:extLst>
          </p:cNvPr>
          <p:cNvPicPr>
            <a:picLocks noChangeAspect="1"/>
          </p:cNvPicPr>
          <p:nvPr/>
        </p:nvPicPr>
        <p:blipFill>
          <a:blip r:embed="rId3"/>
          <a:stretch>
            <a:fillRect/>
          </a:stretch>
        </p:blipFill>
        <p:spPr>
          <a:xfrm>
            <a:off x="651404" y="1038646"/>
            <a:ext cx="3469040" cy="5302842"/>
          </a:xfrm>
          <a:prstGeom prst="rect">
            <a:avLst/>
          </a:prstGeom>
        </p:spPr>
      </p:pic>
      <p:sp>
        <p:nvSpPr>
          <p:cNvPr id="10" name="文本框 9">
            <a:extLst>
              <a:ext uri="{FF2B5EF4-FFF2-40B4-BE49-F238E27FC236}">
                <a16:creationId xmlns:a16="http://schemas.microsoft.com/office/drawing/2014/main" id="{435F4A08-6A1E-4A07-8EAD-881DE49CB2B2}"/>
              </a:ext>
            </a:extLst>
          </p:cNvPr>
          <p:cNvSpPr txBox="1"/>
          <p:nvPr/>
        </p:nvSpPr>
        <p:spPr>
          <a:xfrm>
            <a:off x="4436327" y="3313772"/>
            <a:ext cx="7179598" cy="2862322"/>
          </a:xfrm>
          <a:prstGeom prst="rect">
            <a:avLst/>
          </a:prstGeom>
          <a:solidFill>
            <a:schemeClr val="bg1">
              <a:lumMod val="85000"/>
            </a:schemeClr>
          </a:solidFill>
        </p:spPr>
        <p:txBody>
          <a:bodyPr wrap="square">
            <a:spAutoFit/>
          </a:bodyPr>
          <a:lstStyle/>
          <a:p>
            <a:r>
              <a:rPr lang="zh-CN" altLang="en-US" sz="1600" dirty="0"/>
              <a:t>SET(INCLUDE ${CMAKE_SOURCE_DIR}/include </a:t>
            </a:r>
            <a:r>
              <a:rPr lang="zh-CN" altLang="en-US" sz="1600" dirty="0">
                <a:solidFill>
                  <a:srgbClr val="C00000"/>
                </a:solidFill>
              </a:rPr>
              <a:t>${CMAKE_SOURCE_DIR}/src)</a:t>
            </a:r>
          </a:p>
          <a:p>
            <a:endParaRPr lang="zh-CN" altLang="en-US" sz="1600" dirty="0"/>
          </a:p>
          <a:p>
            <a:r>
              <a:rPr lang="zh-CN" altLang="en-US" sz="1600" dirty="0"/>
              <a:t>FILE(</a:t>
            </a:r>
            <a:r>
              <a:rPr lang="zh-CN" altLang="en-US" sz="1600" dirty="0">
                <a:solidFill>
                  <a:srgbClr val="C00000"/>
                </a:solidFill>
              </a:rPr>
              <a:t>GLOB_RECURSE </a:t>
            </a:r>
            <a:r>
              <a:rPr lang="zh-CN" altLang="en-US" sz="1600" dirty="0"/>
              <a:t>SOURCE "*.cpp")</a:t>
            </a:r>
          </a:p>
          <a:p>
            <a:r>
              <a:rPr lang="zh-CN" altLang="en-US" sz="1600" dirty="0"/>
              <a:t>LIST(REMOVE_ITEM SOURCE ${CMAKE_CURRENT_SOURCE_DIR}/Main.cpp)</a:t>
            </a:r>
          </a:p>
          <a:p>
            <a:r>
              <a:rPr lang="zh-CN" altLang="en-US" sz="1600" dirty="0"/>
              <a:t>LIST(REMOVE_ITEM SOURCE ${CMAKE_CURRENT_SOURCE_DIR}/main.cpp)</a:t>
            </a:r>
          </a:p>
          <a:p>
            <a:endParaRPr lang="zh-CN" altLang="en-US" sz="1600" dirty="0"/>
          </a:p>
          <a:p>
            <a:r>
              <a:rPr lang="zh-CN" altLang="en-US" sz="1600" dirty="0"/>
              <a:t>ADD_COMPILE_OPTIONS("-Wall")</a:t>
            </a:r>
          </a:p>
          <a:p>
            <a:r>
              <a:rPr lang="zh-CN" altLang="en-US" sz="1600" dirty="0"/>
              <a:t>ADD_COMPILE_OPTIONS("-Werror")</a:t>
            </a:r>
          </a:p>
          <a:p>
            <a:r>
              <a:rPr lang="zh-CN" altLang="en-US" sz="1600" dirty="0"/>
              <a:t>ADD_LIBRARY(training ${SOURCE})</a:t>
            </a:r>
          </a:p>
          <a:p>
            <a:endParaRPr lang="zh-CN" altLang="en-US" sz="1600" dirty="0"/>
          </a:p>
          <a:p>
            <a:r>
              <a:rPr lang="zh-CN" altLang="en-US" sz="1600" dirty="0"/>
              <a:t>TARGET_INCLUDE_DIRECTORIES(training PUBLIC "${INCLUDE}")</a:t>
            </a:r>
            <a:endParaRPr lang="zh-CN" altLang="en-US" dirty="0"/>
          </a:p>
        </p:txBody>
      </p:sp>
      <p:sp>
        <p:nvSpPr>
          <p:cNvPr id="9" name="文本框 8">
            <a:extLst>
              <a:ext uri="{FF2B5EF4-FFF2-40B4-BE49-F238E27FC236}">
                <a16:creationId xmlns:a16="http://schemas.microsoft.com/office/drawing/2014/main" id="{D18430DD-475B-493F-8360-697CC10220E1}"/>
              </a:ext>
            </a:extLst>
          </p:cNvPr>
          <p:cNvSpPr txBox="1"/>
          <p:nvPr/>
        </p:nvSpPr>
        <p:spPr>
          <a:xfrm>
            <a:off x="4327470" y="2840365"/>
            <a:ext cx="6603090" cy="369332"/>
          </a:xfrm>
          <a:prstGeom prst="rect">
            <a:avLst/>
          </a:prstGeom>
          <a:noFill/>
        </p:spPr>
        <p:txBody>
          <a:bodyPr wrap="none" rtlCol="0">
            <a:spAutoFit/>
          </a:bodyPr>
          <a:lstStyle/>
          <a:p>
            <a:r>
              <a:rPr lang="zh-CN" altLang="en-US" b="1" dirty="0">
                <a:latin typeface="方正兰亭黑简体" panose="02000000000000000000" pitchFamily="2" charset="-122"/>
                <a:ea typeface="方正兰亭黑简体" panose="02000000000000000000" pitchFamily="2" charset="-122"/>
              </a:rPr>
              <a:t>修改工程构建文件，确保编译链接正确：</a:t>
            </a:r>
            <a:r>
              <a:rPr lang="en-US" altLang="zh-CN" b="1" dirty="0" err="1">
                <a:latin typeface="方正兰亭黑简体" panose="02000000000000000000" pitchFamily="2" charset="-122"/>
                <a:ea typeface="方正兰亭黑简体" panose="02000000000000000000" pitchFamily="2" charset="-122"/>
              </a:rPr>
              <a:t>src</a:t>
            </a:r>
            <a:r>
              <a:rPr lang="en-US" altLang="zh-CN" b="1" dirty="0">
                <a:latin typeface="方正兰亭黑简体" panose="02000000000000000000" pitchFamily="2" charset="-122"/>
                <a:ea typeface="方正兰亭黑简体" panose="02000000000000000000" pitchFamily="2" charset="-122"/>
              </a:rPr>
              <a:t>/CMakeLists.txt</a:t>
            </a:r>
            <a:endParaRPr lang="zh-CN" altLang="en-US" b="1" dirty="0">
              <a:latin typeface="方正兰亭黑简体" panose="02000000000000000000" pitchFamily="2" charset="-122"/>
              <a:ea typeface="方正兰亭黑简体" panose="02000000000000000000" pitchFamily="2" charset="-122"/>
            </a:endParaRPr>
          </a:p>
        </p:txBody>
      </p:sp>
    </p:spTree>
    <p:extLst>
      <p:ext uri="{BB962C8B-B14F-4D97-AF65-F5344CB8AC3E}">
        <p14:creationId xmlns:p14="http://schemas.microsoft.com/office/powerpoint/2010/main" val="325810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150F254-A8AD-4246-BE03-E96B506B9844}"/>
              </a:ext>
            </a:extLst>
          </p:cNvPr>
          <p:cNvSpPr>
            <a:spLocks noGrp="1"/>
          </p:cNvSpPr>
          <p:nvPr>
            <p:ph sz="quarter" idx="10"/>
          </p:nvPr>
        </p:nvSpPr>
        <p:spPr>
          <a:xfrm>
            <a:off x="1019175" y="1844674"/>
            <a:ext cx="10153650" cy="4409369"/>
          </a:xfrm>
        </p:spPr>
        <p:txBody>
          <a:bodyPr/>
          <a:lstStyle/>
          <a:p>
            <a:pPr marL="0" indent="0" algn="l">
              <a:lnSpc>
                <a:spcPct val="150000"/>
              </a:lnSpc>
              <a:buNone/>
            </a:pPr>
            <a:r>
              <a:rPr lang="zh-CN" altLang="en-US" sz="2200" b="1" i="0" dirty="0">
                <a:solidFill>
                  <a:srgbClr val="111111"/>
                </a:solidFill>
                <a:effectLst/>
                <a:latin typeface="方正兰亭黑简体" panose="02000000000000000000" pitchFamily="2" charset="-122"/>
                <a:ea typeface="方正兰亭黑简体" panose="02000000000000000000" pitchFamily="2" charset="-122"/>
              </a:rPr>
              <a:t>目录</a:t>
            </a:r>
            <a:r>
              <a:rPr lang="zh-CN" altLang="en-US" sz="2200" b="1" dirty="0">
                <a:solidFill>
                  <a:srgbClr val="111111"/>
                </a:solidFill>
                <a:latin typeface="方正兰亭黑简体" panose="02000000000000000000" pitchFamily="2" charset="-122"/>
              </a:rPr>
              <a:t>结构设计</a:t>
            </a:r>
            <a:r>
              <a:rPr lang="zh-CN" altLang="en-US" sz="2200" b="1" i="0" dirty="0">
                <a:solidFill>
                  <a:srgbClr val="111111"/>
                </a:solidFill>
                <a:effectLst/>
                <a:latin typeface="方正兰亭黑简体" panose="02000000000000000000" pitchFamily="2" charset="-122"/>
                <a:ea typeface="方正兰亭黑简体" panose="02000000000000000000" pitchFamily="2" charset="-122"/>
              </a:rPr>
              <a:t>的重要性</a:t>
            </a:r>
          </a:p>
          <a:p>
            <a:pPr marL="342900" indent="-342900" algn="l">
              <a:lnSpc>
                <a:spcPct val="150000"/>
              </a:lnSpc>
            </a:pPr>
            <a:r>
              <a:rPr lang="zh-CN" altLang="en-US" sz="2000" b="1" i="0" dirty="0">
                <a:solidFill>
                  <a:srgbClr val="111111"/>
                </a:solidFill>
                <a:effectLst/>
                <a:latin typeface="方正兰亭黑简体" panose="02000000000000000000" pitchFamily="2" charset="-122"/>
                <a:ea typeface="方正兰亭黑简体" panose="02000000000000000000" pitchFamily="2" charset="-122"/>
              </a:rPr>
              <a:t>模块化设计</a:t>
            </a:r>
            <a:r>
              <a:rPr lang="zh-CN" altLang="en-US" sz="2000" b="0" i="0" dirty="0">
                <a:solidFill>
                  <a:srgbClr val="111111"/>
                </a:solidFill>
                <a:effectLst/>
                <a:latin typeface="方正兰亭黑简体" panose="02000000000000000000" pitchFamily="2" charset="-122"/>
                <a:ea typeface="方正兰亭黑简体" panose="02000000000000000000" pitchFamily="2" charset="-122"/>
              </a:rPr>
              <a:t>：</a:t>
            </a:r>
            <a:r>
              <a:rPr lang="zh-CN" altLang="en-US" sz="2000" dirty="0">
                <a:solidFill>
                  <a:srgbClr val="111111"/>
                </a:solidFill>
                <a:latin typeface="方正兰亭黑简体" panose="02000000000000000000" pitchFamily="2" charset="-122"/>
              </a:rPr>
              <a:t>按功能划分，确保独立和职责明确</a:t>
            </a:r>
            <a:endParaRPr lang="zh-CN" altLang="en-US" sz="2000" b="0" i="0" dirty="0">
              <a:solidFill>
                <a:srgbClr val="111111"/>
              </a:solidFill>
              <a:effectLst/>
              <a:latin typeface="方正兰亭黑简体" panose="02000000000000000000" pitchFamily="2" charset="-122"/>
              <a:ea typeface="方正兰亭黑简体" panose="02000000000000000000" pitchFamily="2" charset="-122"/>
            </a:endParaRPr>
          </a:p>
          <a:p>
            <a:pPr marL="342900" indent="-342900" algn="l">
              <a:lnSpc>
                <a:spcPct val="150000"/>
              </a:lnSpc>
            </a:pPr>
            <a:r>
              <a:rPr lang="zh-CN" altLang="en-US" sz="2000" b="1" i="0" dirty="0">
                <a:solidFill>
                  <a:srgbClr val="111111"/>
                </a:solidFill>
                <a:effectLst/>
                <a:latin typeface="方正兰亭黑简体" panose="02000000000000000000" pitchFamily="2" charset="-122"/>
                <a:ea typeface="方正兰亭黑简体" panose="02000000000000000000" pitchFamily="2" charset="-122"/>
              </a:rPr>
              <a:t>减少耦合</a:t>
            </a:r>
            <a:r>
              <a:rPr lang="zh-CN" altLang="en-US" sz="2000" b="0" i="0" dirty="0">
                <a:solidFill>
                  <a:srgbClr val="111111"/>
                </a:solidFill>
                <a:effectLst/>
                <a:latin typeface="方正兰亭黑简体" panose="02000000000000000000" pitchFamily="2" charset="-122"/>
                <a:ea typeface="方正兰亭黑简体" panose="02000000000000000000" pitchFamily="2" charset="-122"/>
              </a:rPr>
              <a:t>：</a:t>
            </a:r>
            <a:r>
              <a:rPr lang="zh-CN" altLang="en-US" sz="2000" dirty="0">
                <a:solidFill>
                  <a:srgbClr val="111111"/>
                </a:solidFill>
                <a:latin typeface="方正兰亭黑简体" panose="02000000000000000000" pitchFamily="2" charset="-122"/>
              </a:rPr>
              <a:t>合理结构，提升灵活性</a:t>
            </a:r>
            <a:endParaRPr lang="zh-CN" altLang="en-US" sz="2000" b="0" i="0" dirty="0">
              <a:solidFill>
                <a:srgbClr val="111111"/>
              </a:solidFill>
              <a:effectLst/>
              <a:latin typeface="方正兰亭黑简体" panose="02000000000000000000" pitchFamily="2" charset="-122"/>
              <a:ea typeface="方正兰亭黑简体" panose="02000000000000000000" pitchFamily="2" charset="-122"/>
            </a:endParaRPr>
          </a:p>
          <a:p>
            <a:pPr marL="342900" indent="-342900" algn="l">
              <a:lnSpc>
                <a:spcPct val="150000"/>
              </a:lnSpc>
            </a:pPr>
            <a:r>
              <a:rPr lang="zh-CN" altLang="en-US" sz="2000" b="1" i="0" dirty="0">
                <a:solidFill>
                  <a:srgbClr val="111111"/>
                </a:solidFill>
                <a:effectLst/>
                <a:latin typeface="方正兰亭黑简体" panose="02000000000000000000" pitchFamily="2" charset="-122"/>
                <a:ea typeface="方正兰亭黑简体" panose="02000000000000000000" pitchFamily="2" charset="-122"/>
              </a:rPr>
              <a:t>提高可维护性</a:t>
            </a:r>
            <a:r>
              <a:rPr lang="zh-CN" altLang="en-US" sz="2000" b="0" i="0" dirty="0">
                <a:solidFill>
                  <a:srgbClr val="111111"/>
                </a:solidFill>
                <a:effectLst/>
                <a:latin typeface="方正兰亭黑简体" panose="02000000000000000000" pitchFamily="2" charset="-122"/>
                <a:ea typeface="方正兰亭黑简体" panose="02000000000000000000" pitchFamily="2" charset="-122"/>
              </a:rPr>
              <a:t>：</a:t>
            </a:r>
            <a:r>
              <a:rPr lang="zh-CN" altLang="en-US" sz="2000" dirty="0">
                <a:solidFill>
                  <a:srgbClr val="111111"/>
                </a:solidFill>
                <a:latin typeface="方正兰亭黑简体" panose="02000000000000000000" pitchFamily="2" charset="-122"/>
              </a:rPr>
              <a:t>清晰结构，便于理解和维护</a:t>
            </a:r>
            <a:endParaRPr lang="zh-CN" altLang="en-US" sz="2000" b="0" i="0" dirty="0">
              <a:solidFill>
                <a:srgbClr val="111111"/>
              </a:solidFill>
              <a:effectLst/>
              <a:latin typeface="方正兰亭黑简体" panose="02000000000000000000" pitchFamily="2" charset="-122"/>
              <a:ea typeface="方正兰亭黑简体" panose="02000000000000000000" pitchFamily="2" charset="-122"/>
            </a:endParaRPr>
          </a:p>
          <a:p>
            <a:endParaRPr lang="zh-CN" altLang="en-US" sz="1800" dirty="0"/>
          </a:p>
        </p:txBody>
      </p:sp>
    </p:spTree>
    <p:extLst>
      <p:ext uri="{BB962C8B-B14F-4D97-AF65-F5344CB8AC3E}">
        <p14:creationId xmlns:p14="http://schemas.microsoft.com/office/powerpoint/2010/main" val="27075588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实验</a:t>
            </a:r>
            <a:r>
              <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rPr>
              <a:t>3</a:t>
            </a:r>
            <a:r>
              <a:rPr lang="zh-CN" altLang="en-US" sz="2200" dirty="0">
                <a:solidFill>
                  <a:schemeClr val="bg1">
                    <a:lumMod val="50000"/>
                  </a:schemeClr>
                </a:solidFill>
                <a:latin typeface="方正兰亭黑简体" panose="02000000000000000000" pitchFamily="2" charset="-122"/>
                <a:cs typeface="+mn-ea"/>
                <a:sym typeface="Huawei Sans" panose="020C0503030203020204" pitchFamily="34" charset="0"/>
              </a:rPr>
              <a:t>回顾</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latin typeface="方正兰亭黑简体" panose="02000000000000000000" pitchFamily="2" charset="-122"/>
                <a:cs typeface="+mn-ea"/>
                <a:sym typeface="Huawei Sans" panose="020C0503030203020204" pitchFamily="34" charset="0"/>
              </a:rPr>
              <a:t>项目实战</a:t>
            </a:r>
            <a:endParaRPr lang="en-US" altLang="zh-CN" sz="2200" dirty="0">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2.1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面向接口编程</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2.2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任务编排</a:t>
            </a:r>
            <a:endPar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endParaRPr>
          </a:p>
          <a:p>
            <a:pPr marL="403039" lvl="1" indent="0">
              <a:buNone/>
            </a:pPr>
            <a:r>
              <a:rPr lang="en-US" altLang="zh-CN" sz="2000" dirty="0">
                <a:solidFill>
                  <a:schemeClr val="bg1">
                    <a:lumMod val="50000"/>
                  </a:schemeClr>
                </a:solidFill>
                <a:latin typeface="方正兰亭黑简体" panose="02000000000000000000" pitchFamily="2" charset="-122"/>
                <a:cs typeface="+mn-ea"/>
                <a:sym typeface="Huawei Sans" panose="020C0503030203020204" pitchFamily="34" charset="0"/>
              </a:rPr>
              <a:t>2.3 </a:t>
            </a:r>
            <a:r>
              <a:rPr lang="zh-CN" altLang="en-US" sz="2000" dirty="0">
                <a:solidFill>
                  <a:schemeClr val="bg1">
                    <a:lumMod val="50000"/>
                  </a:schemeClr>
                </a:solidFill>
                <a:latin typeface="方正兰亭黑简体" panose="02000000000000000000" pitchFamily="2" charset="-122"/>
                <a:cs typeface="+mn-ea"/>
                <a:sym typeface="Huawei Sans" panose="020C0503030203020204" pitchFamily="34" charset="0"/>
              </a:rPr>
              <a:t>目录结构设计</a:t>
            </a:r>
            <a:endParaRPr lang="en-US" altLang="zh-CN" sz="2200" dirty="0">
              <a:solidFill>
                <a:schemeClr val="bg1">
                  <a:lumMod val="50000"/>
                </a:schemeClr>
              </a:solidFill>
              <a:latin typeface="方正兰亭黑简体" panose="02000000000000000000" pitchFamily="2" charset="-122"/>
              <a:cs typeface="+mn-ea"/>
              <a:sym typeface="Huawei Sans" panose="020C0503030203020204" pitchFamily="34" charset="0"/>
            </a:endParaRPr>
          </a:p>
          <a:p>
            <a:r>
              <a:rPr lang="zh-CN" altLang="en-US" sz="2200" dirty="0">
                <a:latin typeface="方正兰亭黑简体" panose="02000000000000000000" pitchFamily="2" charset="-122"/>
                <a:cs typeface="+mn-ea"/>
                <a:sym typeface="Huawei Sans" panose="020C0503030203020204" pitchFamily="34" charset="0"/>
              </a:rPr>
              <a:t>总结</a:t>
            </a:r>
            <a:endParaRPr lang="en-US" altLang="zh-CN" sz="2200" dirty="0">
              <a:latin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10876765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0"/>
          </p:nvPr>
        </p:nvSpPr>
        <p:spPr/>
        <p:txBody>
          <a:bodyPr/>
          <a:lstStyle/>
          <a:p>
            <a:pPr marL="0" indent="0">
              <a:buNone/>
            </a:pPr>
            <a:r>
              <a:rPr lang="zh-CN" altLang="en-US" sz="2200" dirty="0">
                <a:latin typeface="方正兰亭黑简体" panose="02000000000000000000" pitchFamily="2" charset="-122"/>
                <a:cs typeface="+mn-ea"/>
                <a:sym typeface="Huawei Sans" panose="020C0503030203020204" pitchFamily="34" charset="0"/>
              </a:rPr>
              <a:t>通过本课程的学习：</a:t>
            </a:r>
            <a:endParaRPr lang="en-US" altLang="zh-CN" sz="2200" dirty="0">
              <a:latin typeface="方正兰亭黑简体" panose="02000000000000000000" pitchFamily="2" charset="-122"/>
              <a:cs typeface="+mn-ea"/>
              <a:sym typeface="Huawei Sans" panose="020C0503030203020204" pitchFamily="34" charset="0"/>
            </a:endParaRPr>
          </a:p>
          <a:p>
            <a:r>
              <a:rPr lang="zh-CN" altLang="en-US" sz="2000" dirty="0">
                <a:latin typeface="方正兰亭黑简体" panose="02000000000000000000" pitchFamily="2" charset="-122"/>
                <a:cs typeface="+mn-ea"/>
                <a:sym typeface="Huawei Sans" panose="020C0503030203020204" pitchFamily="34" charset="0"/>
              </a:rPr>
              <a:t>面向接口编程：通过泛型编程技术，提升可扩展性</a:t>
            </a:r>
            <a:endParaRPr lang="en-US" altLang="zh-CN" sz="2000" dirty="0">
              <a:highlight>
                <a:srgbClr val="FFFF00"/>
              </a:highlight>
              <a:latin typeface="方正兰亭黑简体" panose="02000000000000000000" pitchFamily="2" charset="-122"/>
              <a:cs typeface="+mn-ea"/>
              <a:sym typeface="Huawei Sans" panose="020C0503030203020204" pitchFamily="34" charset="0"/>
            </a:endParaRPr>
          </a:p>
          <a:p>
            <a:r>
              <a:rPr lang="zh-CN" altLang="en-US" sz="2000" dirty="0">
                <a:latin typeface="方正兰亭黑简体" panose="02000000000000000000" pitchFamily="2" charset="-122"/>
                <a:cs typeface="+mn-ea"/>
                <a:sym typeface="Huawei Sans" panose="020C0503030203020204" pitchFamily="34" charset="0"/>
              </a:rPr>
              <a:t>任务编排：将复杂问题分解为原子操作，实现任务编排，提升代码扩展性</a:t>
            </a:r>
            <a:endParaRPr lang="en-US" altLang="zh-CN" sz="2000" dirty="0">
              <a:latin typeface="方正兰亭黑简体" panose="02000000000000000000" pitchFamily="2" charset="-122"/>
              <a:cs typeface="+mn-ea"/>
              <a:sym typeface="Huawei Sans" panose="020C0503030203020204" pitchFamily="34" charset="0"/>
            </a:endParaRPr>
          </a:p>
          <a:p>
            <a:r>
              <a:rPr lang="zh-CN" altLang="en-US" sz="2000" dirty="0">
                <a:latin typeface="方正兰亭黑简体" panose="02000000000000000000" pitchFamily="2" charset="-122"/>
                <a:cs typeface="+mn-ea"/>
                <a:sym typeface="Huawei Sans" panose="020C0503030203020204" pitchFamily="34" charset="0"/>
              </a:rPr>
              <a:t>目录结构设计：按功能划分，确保独立和职责明确，清晰结构，便于理解和维护</a:t>
            </a:r>
            <a:endParaRPr lang="en-US" altLang="zh-CN" sz="2000" dirty="0">
              <a:latin typeface="方正兰亭黑简体" panose="02000000000000000000" pitchFamily="2" charset="-122"/>
              <a:cs typeface="+mn-ea"/>
              <a:sym typeface="Huawei Sans" panose="020C0503030203020204" pitchFamily="34" charset="0"/>
            </a:endParaRPr>
          </a:p>
          <a:p>
            <a:pPr marL="0" indent="0">
              <a:buNone/>
            </a:pPr>
            <a:r>
              <a:rPr lang="zh-CN" altLang="en-US" sz="2200" dirty="0">
                <a:latin typeface="方正兰亭黑简体" panose="02000000000000000000" pitchFamily="2" charset="-122"/>
                <a:cs typeface="+mn-ea"/>
                <a:sym typeface="Huawei Sans" panose="020C0503030203020204" pitchFamily="34" charset="0"/>
              </a:rPr>
              <a:t>这些技能和知识将为您在未来的企业软件开发中打下坚实的基础，帮助您成为一名更加专业和高效的软件开发者。</a:t>
            </a:r>
            <a:endParaRPr lang="en-US" altLang="zh-CN" sz="2200" dirty="0">
              <a:latin typeface="方正兰亭黑简体" panose="02000000000000000000" pitchFamily="2" charset="-122"/>
              <a:cs typeface="+mn-ea"/>
              <a:sym typeface="Huawei Sans" panose="020C0503030203020204" pitchFamily="34" charset="0"/>
            </a:endParaRPr>
          </a:p>
          <a:p>
            <a:pPr marL="0" indent="0">
              <a:buNone/>
            </a:pPr>
            <a:r>
              <a:rPr lang="zh-CN" altLang="en-US" sz="2200" dirty="0">
                <a:latin typeface="方正兰亭黑简体" panose="02000000000000000000" pitchFamily="2" charset="-122"/>
                <a:cs typeface="+mn-ea"/>
                <a:sym typeface="Huawei Sans" panose="020C0503030203020204" pitchFamily="34" charset="0"/>
              </a:rPr>
              <a:t>感谢您参与本课程，期待您在未来的软件开发工作中取得更大的成就！</a:t>
            </a:r>
            <a:endParaRPr lang="en-US" altLang="zh-CN" sz="2200" dirty="0">
              <a:latin typeface="方正兰亭黑简体" panose="02000000000000000000" pitchFamily="2" charset="-122"/>
              <a:cs typeface="+mn-ea"/>
              <a:sym typeface="Huawei Sans" panose="020C0503030203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29CCE-2B0B-4C2C-BF08-A99FC840E711}"/>
              </a:ext>
            </a:extLst>
          </p:cNvPr>
          <p:cNvSpPr>
            <a:spLocks noGrp="1"/>
          </p:cNvSpPr>
          <p:nvPr>
            <p:ph type="title"/>
          </p:nvPr>
        </p:nvSpPr>
        <p:spPr/>
        <p:txBody>
          <a:bodyPr/>
          <a:lstStyle/>
          <a:p>
            <a:r>
              <a:rPr lang="zh-CN" altLang="en-US" dirty="0"/>
              <a:t>作业</a:t>
            </a:r>
          </a:p>
        </p:txBody>
      </p:sp>
      <p:sp>
        <p:nvSpPr>
          <p:cNvPr id="4" name="文本占位符 3"/>
          <p:cNvSpPr>
            <a:spLocks noGrp="1"/>
          </p:cNvSpPr>
          <p:nvPr>
            <p:ph type="body" sz="quarter" idx="10"/>
          </p:nvPr>
        </p:nvSpPr>
        <p:spPr>
          <a:xfrm>
            <a:off x="723760" y="933450"/>
            <a:ext cx="10728326" cy="4879805"/>
          </a:xfrm>
        </p:spPr>
        <p:txBody>
          <a:bodyPr/>
          <a:lstStyle/>
          <a:p>
            <a:pPr marL="0" indent="0">
              <a:lnSpc>
                <a:spcPct val="150000"/>
              </a:lnSpc>
              <a:buNone/>
            </a:pPr>
            <a:r>
              <a:rPr lang="zh-CN" altLang="en-US" sz="2200" b="1" dirty="0">
                <a:effectLst/>
                <a:latin typeface="方正兰亭黑简体" panose="02000000000000000000" pitchFamily="2" charset="-122"/>
              </a:rPr>
              <a:t>支持不同类型的车辆</a:t>
            </a:r>
            <a:r>
              <a:rPr lang="en-US" altLang="zh-CN" sz="2200" b="1" dirty="0">
                <a:effectLst/>
                <a:latin typeface="方正兰亭黑简体" panose="02000000000000000000" pitchFamily="2" charset="-122"/>
              </a:rPr>
              <a:t>:</a:t>
            </a:r>
            <a:endParaRPr lang="zh-CN" altLang="en-US" sz="2200" b="1" dirty="0">
              <a:effectLst/>
              <a:latin typeface="方正兰亭黑简体" panose="02000000000000000000" pitchFamily="2" charset="-122"/>
            </a:endParaRPr>
          </a:p>
        </p:txBody>
      </p:sp>
      <p:sp>
        <p:nvSpPr>
          <p:cNvPr id="5" name="文本框 4">
            <a:extLst>
              <a:ext uri="{FF2B5EF4-FFF2-40B4-BE49-F238E27FC236}">
                <a16:creationId xmlns:a16="http://schemas.microsoft.com/office/drawing/2014/main" id="{F1AD2334-DCCC-4202-A9AF-3B9F6ADA2F67}"/>
              </a:ext>
            </a:extLst>
          </p:cNvPr>
          <p:cNvSpPr txBox="1"/>
          <p:nvPr/>
        </p:nvSpPr>
        <p:spPr>
          <a:xfrm>
            <a:off x="412937" y="3954380"/>
            <a:ext cx="4861590" cy="1994713"/>
          </a:xfrm>
          <a:prstGeom prst="rect">
            <a:avLst/>
          </a:prstGeom>
          <a:noFill/>
        </p:spPr>
        <p:txBody>
          <a:bodyPr wrap="square">
            <a:spAutoFit/>
          </a:bodyPr>
          <a:lstStyle/>
          <a:p>
            <a:pPr marL="687070" lvl="1" indent="-285750" defTabSz="914034" fontAlgn="ctr">
              <a:lnSpc>
                <a:spcPct val="150000"/>
              </a:lnSpc>
              <a:spcBef>
                <a:spcPts val="720"/>
              </a:spcBef>
              <a:buSzPct val="50000"/>
              <a:buFont typeface="Wingdings" panose="05000000000000000000" pitchFamily="2" charset="2"/>
              <a:buChar char="l"/>
            </a:pPr>
            <a:r>
              <a:rPr lang="en-US" altLang="zh-CN" sz="2000" b="1" dirty="0">
                <a:solidFill>
                  <a:srgbClr val="333333"/>
                </a:solidFill>
                <a:latin typeface="方正兰亭黑简体" panose="02000000000000000000" pitchFamily="2" charset="-122"/>
                <a:ea typeface="方正兰亭黑简体" panose="02000000000000000000" pitchFamily="2" charset="-122"/>
              </a:rPr>
              <a:t>Bus</a:t>
            </a:r>
          </a:p>
          <a:p>
            <a:pPr marL="1144270" lvl="2" indent="-285750">
              <a:lnSpc>
                <a:spcPct val="150000"/>
              </a:lnSpc>
              <a:buFont typeface="Arial" panose="020B0604020202020204" pitchFamily="34" charset="0"/>
              <a:buChar char="•"/>
            </a:pPr>
            <a:r>
              <a:rPr lang="zh-CN" altLang="en-US" sz="1600" b="0" dirty="0">
                <a:solidFill>
                  <a:srgbClr val="333333"/>
                </a:solidFill>
                <a:effectLst/>
                <a:latin typeface="方正兰亭黑简体" panose="02000000000000000000" pitchFamily="2" charset="-122"/>
                <a:ea typeface="方正兰亭黑简体" panose="02000000000000000000" pitchFamily="2" charset="-122"/>
              </a:rPr>
              <a:t>占</a:t>
            </a:r>
            <a:r>
              <a:rPr lang="en-US" altLang="zh-CN" sz="1600" b="0" dirty="0">
                <a:solidFill>
                  <a:srgbClr val="333333"/>
                </a:solidFill>
                <a:effectLst/>
                <a:latin typeface="方正兰亭黑简体" panose="02000000000000000000" pitchFamily="2" charset="-122"/>
                <a:ea typeface="方正兰亭黑简体" panose="02000000000000000000" pitchFamily="2" charset="-122"/>
              </a:rPr>
              <a:t>2</a:t>
            </a:r>
            <a:r>
              <a:rPr lang="zh-CN" altLang="en-US" sz="1600" b="0" dirty="0">
                <a:solidFill>
                  <a:srgbClr val="333333"/>
                </a:solidFill>
                <a:effectLst/>
                <a:latin typeface="方正兰亭黑简体" panose="02000000000000000000" pitchFamily="2" charset="-122"/>
                <a:ea typeface="方正兰亭黑简体" panose="02000000000000000000" pitchFamily="2" charset="-122"/>
              </a:rPr>
              <a:t>格，它的坐标是车头的坐标</a:t>
            </a:r>
          </a:p>
          <a:p>
            <a:pPr marL="1144270" lvl="2" indent="-285750">
              <a:lnSpc>
                <a:spcPct val="150000"/>
              </a:lnSpc>
              <a:buFont typeface="Arial" panose="020B0604020202020204" pitchFamily="34" charset="0"/>
              <a:buChar char="•"/>
            </a:pPr>
            <a:r>
              <a:rPr lang="en-US" altLang="zh-CN" sz="1600" b="0" dirty="0">
                <a:solidFill>
                  <a:srgbClr val="333333"/>
                </a:solidFill>
                <a:effectLst/>
                <a:latin typeface="方正兰亭黑简体" panose="02000000000000000000" pitchFamily="2" charset="-122"/>
                <a:ea typeface="方正兰亭黑简体" panose="02000000000000000000" pitchFamily="2" charset="-122"/>
              </a:rPr>
              <a:t>M:</a:t>
            </a:r>
            <a:r>
              <a:rPr lang="zh-CN" altLang="en-US" sz="1600" b="0" dirty="0">
                <a:solidFill>
                  <a:srgbClr val="333333"/>
                </a:solidFill>
                <a:effectLst/>
                <a:latin typeface="方正兰亭黑简体" panose="02000000000000000000" pitchFamily="2" charset="-122"/>
                <a:ea typeface="方正兰亭黑简体" panose="02000000000000000000" pitchFamily="2" charset="-122"/>
              </a:rPr>
              <a:t>前进，</a:t>
            </a:r>
            <a:r>
              <a:rPr lang="en-US" altLang="zh-CN" sz="1600" b="0" dirty="0">
                <a:solidFill>
                  <a:srgbClr val="333333"/>
                </a:solidFill>
                <a:effectLst/>
                <a:latin typeface="方正兰亭黑简体" panose="02000000000000000000" pitchFamily="2" charset="-122"/>
                <a:ea typeface="方正兰亭黑简体" panose="02000000000000000000" pitchFamily="2" charset="-122"/>
              </a:rPr>
              <a:t>1</a:t>
            </a:r>
            <a:r>
              <a:rPr lang="zh-CN" altLang="en-US" sz="1600" b="0" dirty="0">
                <a:solidFill>
                  <a:srgbClr val="333333"/>
                </a:solidFill>
                <a:effectLst/>
                <a:latin typeface="方正兰亭黑简体" panose="02000000000000000000" pitchFamily="2" charset="-122"/>
                <a:ea typeface="方正兰亭黑简体" panose="02000000000000000000" pitchFamily="2" charset="-122"/>
              </a:rPr>
              <a:t>次移动</a:t>
            </a:r>
            <a:r>
              <a:rPr lang="en-US" altLang="zh-CN" sz="1600" b="0" dirty="0">
                <a:solidFill>
                  <a:srgbClr val="333333"/>
                </a:solidFill>
                <a:effectLst/>
                <a:latin typeface="方正兰亭黑简体" panose="02000000000000000000" pitchFamily="2" charset="-122"/>
                <a:ea typeface="方正兰亭黑简体" panose="02000000000000000000" pitchFamily="2" charset="-122"/>
              </a:rPr>
              <a:t>1</a:t>
            </a:r>
            <a:r>
              <a:rPr lang="zh-CN" altLang="en-US" sz="1600" b="0" dirty="0">
                <a:solidFill>
                  <a:srgbClr val="333333"/>
                </a:solidFill>
                <a:effectLst/>
                <a:latin typeface="方正兰亭黑简体" panose="02000000000000000000" pitchFamily="2" charset="-122"/>
                <a:ea typeface="方正兰亭黑简体" panose="02000000000000000000" pitchFamily="2" charset="-122"/>
              </a:rPr>
              <a:t>格</a:t>
            </a:r>
          </a:p>
          <a:p>
            <a:pPr marL="1144270" lvl="2" indent="-285750">
              <a:lnSpc>
                <a:spcPct val="150000"/>
              </a:lnSpc>
              <a:buFont typeface="Arial" panose="020B0604020202020204" pitchFamily="34" charset="0"/>
              <a:buChar char="•"/>
            </a:pPr>
            <a:r>
              <a:rPr lang="en-US" altLang="zh-CN" sz="1600" b="0" dirty="0">
                <a:solidFill>
                  <a:srgbClr val="333333"/>
                </a:solidFill>
                <a:effectLst/>
                <a:latin typeface="方正兰亭黑简体" panose="02000000000000000000" pitchFamily="2" charset="-122"/>
                <a:ea typeface="方正兰亭黑简体" panose="02000000000000000000" pitchFamily="2" charset="-122"/>
              </a:rPr>
              <a:t>L:</a:t>
            </a:r>
            <a:r>
              <a:rPr lang="zh-CN" altLang="en-US" sz="1600" b="0" dirty="0">
                <a:solidFill>
                  <a:srgbClr val="333333"/>
                </a:solidFill>
                <a:effectLst/>
                <a:latin typeface="方正兰亭黑简体" panose="02000000000000000000" pitchFamily="2" charset="-122"/>
                <a:ea typeface="方正兰亭黑简体" panose="02000000000000000000" pitchFamily="2" charset="-122"/>
              </a:rPr>
              <a:t>前进</a:t>
            </a:r>
            <a:r>
              <a:rPr lang="en-US" altLang="zh-CN" sz="1600" b="0" dirty="0">
                <a:solidFill>
                  <a:srgbClr val="333333"/>
                </a:solidFill>
                <a:effectLst/>
                <a:latin typeface="方正兰亭黑简体" panose="02000000000000000000" pitchFamily="2" charset="-122"/>
                <a:ea typeface="方正兰亭黑简体" panose="02000000000000000000" pitchFamily="2" charset="-122"/>
              </a:rPr>
              <a:t>1</a:t>
            </a:r>
            <a:r>
              <a:rPr lang="zh-CN" altLang="en-US" sz="1600" b="0" dirty="0">
                <a:solidFill>
                  <a:srgbClr val="333333"/>
                </a:solidFill>
                <a:effectLst/>
                <a:latin typeface="方正兰亭黑简体" panose="02000000000000000000" pitchFamily="2" charset="-122"/>
                <a:ea typeface="方正兰亭黑简体" panose="02000000000000000000" pitchFamily="2" charset="-122"/>
              </a:rPr>
              <a:t>格，左转</a:t>
            </a:r>
            <a:r>
              <a:rPr lang="en-US" altLang="zh-CN" sz="1600" b="0" dirty="0">
                <a:solidFill>
                  <a:srgbClr val="333333"/>
                </a:solidFill>
                <a:effectLst/>
                <a:latin typeface="方正兰亭黑简体" panose="02000000000000000000" pitchFamily="2" charset="-122"/>
                <a:ea typeface="方正兰亭黑简体" panose="02000000000000000000" pitchFamily="2" charset="-122"/>
              </a:rPr>
              <a:t>90</a:t>
            </a:r>
            <a:r>
              <a:rPr lang="zh-CN" altLang="en-US" sz="1600" b="0" dirty="0">
                <a:solidFill>
                  <a:srgbClr val="333333"/>
                </a:solidFill>
                <a:effectLst/>
                <a:latin typeface="方正兰亭黑简体" panose="02000000000000000000" pitchFamily="2" charset="-122"/>
                <a:ea typeface="方正兰亭黑简体" panose="02000000000000000000" pitchFamily="2" charset="-122"/>
              </a:rPr>
              <a:t>度</a:t>
            </a:r>
          </a:p>
          <a:p>
            <a:pPr marL="1144270" lvl="2" indent="-285750">
              <a:lnSpc>
                <a:spcPct val="150000"/>
              </a:lnSpc>
              <a:buFont typeface="Arial" panose="020B0604020202020204" pitchFamily="34" charset="0"/>
              <a:buChar char="•"/>
            </a:pPr>
            <a:r>
              <a:rPr lang="en-US" altLang="zh-CN" sz="1600" b="0" dirty="0">
                <a:solidFill>
                  <a:srgbClr val="333333"/>
                </a:solidFill>
                <a:effectLst/>
                <a:latin typeface="方正兰亭黑简体" panose="02000000000000000000" pitchFamily="2" charset="-122"/>
                <a:ea typeface="方正兰亭黑简体" panose="02000000000000000000" pitchFamily="2" charset="-122"/>
              </a:rPr>
              <a:t>R:</a:t>
            </a:r>
            <a:r>
              <a:rPr lang="zh-CN" altLang="en-US" sz="1600" b="0" dirty="0">
                <a:solidFill>
                  <a:srgbClr val="333333"/>
                </a:solidFill>
                <a:effectLst/>
                <a:latin typeface="方正兰亭黑简体" panose="02000000000000000000" pitchFamily="2" charset="-122"/>
                <a:ea typeface="方正兰亭黑简体" panose="02000000000000000000" pitchFamily="2" charset="-122"/>
              </a:rPr>
              <a:t>前进</a:t>
            </a:r>
            <a:r>
              <a:rPr lang="en-US" altLang="zh-CN" sz="1600" b="0" dirty="0">
                <a:solidFill>
                  <a:srgbClr val="333333"/>
                </a:solidFill>
                <a:effectLst/>
                <a:latin typeface="方正兰亭黑简体" panose="02000000000000000000" pitchFamily="2" charset="-122"/>
                <a:ea typeface="方正兰亭黑简体" panose="02000000000000000000" pitchFamily="2" charset="-122"/>
              </a:rPr>
              <a:t>1</a:t>
            </a:r>
            <a:r>
              <a:rPr lang="zh-CN" altLang="en-US" sz="1600" b="0" dirty="0">
                <a:solidFill>
                  <a:srgbClr val="333333"/>
                </a:solidFill>
                <a:effectLst/>
                <a:latin typeface="方正兰亭黑简体" panose="02000000000000000000" pitchFamily="2" charset="-122"/>
                <a:ea typeface="方正兰亭黑简体" panose="02000000000000000000" pitchFamily="2" charset="-122"/>
              </a:rPr>
              <a:t>格，右转</a:t>
            </a:r>
            <a:r>
              <a:rPr lang="en-US" altLang="zh-CN" sz="1600" b="0" dirty="0">
                <a:solidFill>
                  <a:srgbClr val="333333"/>
                </a:solidFill>
                <a:effectLst/>
                <a:latin typeface="方正兰亭黑简体" panose="02000000000000000000" pitchFamily="2" charset="-122"/>
                <a:ea typeface="方正兰亭黑简体" panose="02000000000000000000" pitchFamily="2" charset="-122"/>
              </a:rPr>
              <a:t>90</a:t>
            </a:r>
            <a:r>
              <a:rPr lang="zh-CN" altLang="en-US" sz="1600" b="0" dirty="0">
                <a:solidFill>
                  <a:srgbClr val="333333"/>
                </a:solidFill>
                <a:effectLst/>
                <a:latin typeface="方正兰亭黑简体" panose="02000000000000000000" pitchFamily="2" charset="-122"/>
                <a:ea typeface="方正兰亭黑简体" panose="02000000000000000000" pitchFamily="2" charset="-122"/>
              </a:rPr>
              <a:t>度</a:t>
            </a:r>
          </a:p>
        </p:txBody>
      </p:sp>
      <p:sp>
        <p:nvSpPr>
          <p:cNvPr id="6" name="文本框 5">
            <a:extLst>
              <a:ext uri="{FF2B5EF4-FFF2-40B4-BE49-F238E27FC236}">
                <a16:creationId xmlns:a16="http://schemas.microsoft.com/office/drawing/2014/main" id="{C6BF929C-5AA4-4EB4-B53F-2E4DF3CF69FD}"/>
              </a:ext>
            </a:extLst>
          </p:cNvPr>
          <p:cNvSpPr txBox="1"/>
          <p:nvPr/>
        </p:nvSpPr>
        <p:spPr>
          <a:xfrm>
            <a:off x="412937" y="1482794"/>
            <a:ext cx="4743755" cy="1977464"/>
          </a:xfrm>
          <a:prstGeom prst="rect">
            <a:avLst/>
          </a:prstGeom>
          <a:noFill/>
        </p:spPr>
        <p:txBody>
          <a:bodyPr wrap="square">
            <a:spAutoFit/>
          </a:bodyPr>
          <a:lstStyle/>
          <a:p>
            <a:pPr marL="687070" lvl="1" indent="-285750" defTabSz="914034" fontAlgn="ctr">
              <a:lnSpc>
                <a:spcPct val="150000"/>
              </a:lnSpc>
              <a:spcBef>
                <a:spcPts val="720"/>
              </a:spcBef>
              <a:buSzPct val="50000"/>
              <a:buFont typeface="Wingdings" panose="05000000000000000000" pitchFamily="2" charset="2"/>
              <a:buChar char="l"/>
            </a:pPr>
            <a:r>
              <a:rPr lang="zh-CN" altLang="en-US" sz="2000" b="1" dirty="0">
                <a:solidFill>
                  <a:srgbClr val="333333"/>
                </a:solidFill>
                <a:latin typeface="方正兰亭黑简体" panose="02000000000000000000" pitchFamily="2" charset="-122"/>
                <a:ea typeface="方正兰亭黑简体" panose="02000000000000000000" pitchFamily="2" charset="-122"/>
              </a:rPr>
              <a:t>跑车</a:t>
            </a:r>
          </a:p>
          <a:p>
            <a:pPr marL="1144270" lvl="2" indent="-285750" defTabSz="914034" fontAlgn="ctr">
              <a:lnSpc>
                <a:spcPct val="150000"/>
              </a:lnSpc>
              <a:spcBef>
                <a:spcPts val="720"/>
              </a:spcBef>
              <a:buSzPct val="50000"/>
              <a:buFont typeface="Wingdings" panose="05000000000000000000" pitchFamily="2" charset="2"/>
              <a:buChar char="l"/>
            </a:pPr>
            <a:r>
              <a:rPr lang="en-US" altLang="zh-CN" sz="1600" dirty="0">
                <a:solidFill>
                  <a:srgbClr val="333333"/>
                </a:solidFill>
                <a:latin typeface="方正兰亭黑简体" panose="02000000000000000000" pitchFamily="2" charset="-122"/>
                <a:ea typeface="方正兰亭黑简体" panose="02000000000000000000" pitchFamily="2" charset="-122"/>
              </a:rPr>
              <a:t>M:</a:t>
            </a:r>
            <a:r>
              <a:rPr lang="zh-CN" altLang="en-US" sz="1600" dirty="0">
                <a:solidFill>
                  <a:srgbClr val="333333"/>
                </a:solidFill>
                <a:latin typeface="方正兰亭黑简体" panose="02000000000000000000" pitchFamily="2" charset="-122"/>
                <a:ea typeface="方正兰亭黑简体" panose="02000000000000000000" pitchFamily="2" charset="-122"/>
              </a:rPr>
              <a:t>前进，</a:t>
            </a:r>
            <a:r>
              <a:rPr lang="en-US" altLang="zh-CN" sz="1600" dirty="0">
                <a:solidFill>
                  <a:srgbClr val="333333"/>
                </a:solidFill>
                <a:latin typeface="方正兰亭黑简体" panose="02000000000000000000" pitchFamily="2" charset="-122"/>
                <a:ea typeface="方正兰亭黑简体" panose="02000000000000000000" pitchFamily="2" charset="-122"/>
              </a:rPr>
              <a:t>1</a:t>
            </a:r>
            <a:r>
              <a:rPr lang="zh-CN" altLang="en-US" sz="1600" dirty="0">
                <a:solidFill>
                  <a:srgbClr val="333333"/>
                </a:solidFill>
                <a:latin typeface="方正兰亭黑简体" panose="02000000000000000000" pitchFamily="2" charset="-122"/>
                <a:ea typeface="方正兰亭黑简体" panose="02000000000000000000" pitchFamily="2" charset="-122"/>
              </a:rPr>
              <a:t>次移动</a:t>
            </a:r>
            <a:r>
              <a:rPr lang="en-US" altLang="zh-CN" sz="1600" dirty="0">
                <a:solidFill>
                  <a:srgbClr val="333333"/>
                </a:solidFill>
                <a:latin typeface="方正兰亭黑简体" panose="02000000000000000000" pitchFamily="2" charset="-122"/>
                <a:ea typeface="方正兰亭黑简体" panose="02000000000000000000" pitchFamily="2" charset="-122"/>
              </a:rPr>
              <a:t>2</a:t>
            </a:r>
            <a:r>
              <a:rPr lang="zh-CN" altLang="en-US" sz="1600" dirty="0">
                <a:solidFill>
                  <a:srgbClr val="333333"/>
                </a:solidFill>
                <a:latin typeface="方正兰亭黑简体" panose="02000000000000000000" pitchFamily="2" charset="-122"/>
                <a:ea typeface="方正兰亭黑简体" panose="02000000000000000000" pitchFamily="2" charset="-122"/>
              </a:rPr>
              <a:t>格</a:t>
            </a:r>
          </a:p>
          <a:p>
            <a:pPr marL="1144270" lvl="2" indent="-285750" defTabSz="914034" fontAlgn="ctr">
              <a:lnSpc>
                <a:spcPct val="150000"/>
              </a:lnSpc>
              <a:spcBef>
                <a:spcPts val="720"/>
              </a:spcBef>
              <a:buSzPct val="50000"/>
              <a:buFont typeface="Wingdings" panose="05000000000000000000" pitchFamily="2" charset="2"/>
              <a:buChar char="l"/>
            </a:pPr>
            <a:r>
              <a:rPr lang="en-US" altLang="zh-CN" sz="1600" dirty="0">
                <a:solidFill>
                  <a:srgbClr val="333333"/>
                </a:solidFill>
                <a:latin typeface="方正兰亭黑简体" panose="02000000000000000000" pitchFamily="2" charset="-122"/>
                <a:ea typeface="方正兰亭黑简体" panose="02000000000000000000" pitchFamily="2" charset="-122"/>
              </a:rPr>
              <a:t>L:</a:t>
            </a:r>
            <a:r>
              <a:rPr lang="zh-CN" altLang="en-US" sz="1600" dirty="0">
                <a:solidFill>
                  <a:srgbClr val="333333"/>
                </a:solidFill>
                <a:latin typeface="方正兰亭黑简体" panose="02000000000000000000" pitchFamily="2" charset="-122"/>
                <a:ea typeface="方正兰亭黑简体" panose="02000000000000000000" pitchFamily="2" charset="-122"/>
              </a:rPr>
              <a:t>左转</a:t>
            </a:r>
            <a:r>
              <a:rPr lang="en-US" altLang="zh-CN" sz="1600" dirty="0">
                <a:solidFill>
                  <a:srgbClr val="333333"/>
                </a:solidFill>
                <a:latin typeface="方正兰亭黑简体" panose="02000000000000000000" pitchFamily="2" charset="-122"/>
                <a:ea typeface="方正兰亭黑简体" panose="02000000000000000000" pitchFamily="2" charset="-122"/>
              </a:rPr>
              <a:t>90</a:t>
            </a:r>
            <a:r>
              <a:rPr lang="zh-CN" altLang="en-US" sz="1600" dirty="0">
                <a:solidFill>
                  <a:srgbClr val="333333"/>
                </a:solidFill>
                <a:latin typeface="方正兰亭黑简体" panose="02000000000000000000" pitchFamily="2" charset="-122"/>
                <a:ea typeface="方正兰亭黑简体" panose="02000000000000000000" pitchFamily="2" charset="-122"/>
              </a:rPr>
              <a:t>度，前进</a:t>
            </a:r>
            <a:r>
              <a:rPr lang="en-US" altLang="zh-CN" sz="1600" dirty="0">
                <a:solidFill>
                  <a:srgbClr val="333333"/>
                </a:solidFill>
                <a:latin typeface="方正兰亭黑简体" panose="02000000000000000000" pitchFamily="2" charset="-122"/>
                <a:ea typeface="方正兰亭黑简体" panose="02000000000000000000" pitchFamily="2" charset="-122"/>
              </a:rPr>
              <a:t>1</a:t>
            </a:r>
            <a:r>
              <a:rPr lang="zh-CN" altLang="en-US" sz="1600" dirty="0">
                <a:solidFill>
                  <a:srgbClr val="333333"/>
                </a:solidFill>
                <a:latin typeface="方正兰亭黑简体" panose="02000000000000000000" pitchFamily="2" charset="-122"/>
                <a:ea typeface="方正兰亭黑简体" panose="02000000000000000000" pitchFamily="2" charset="-122"/>
              </a:rPr>
              <a:t>格</a:t>
            </a:r>
          </a:p>
          <a:p>
            <a:pPr marL="1144270" lvl="2" indent="-285750" defTabSz="914034" fontAlgn="ctr">
              <a:lnSpc>
                <a:spcPct val="150000"/>
              </a:lnSpc>
              <a:spcBef>
                <a:spcPts val="720"/>
              </a:spcBef>
              <a:buSzPct val="50000"/>
              <a:buFont typeface="Wingdings" panose="05000000000000000000" pitchFamily="2" charset="2"/>
              <a:buChar char="l"/>
            </a:pPr>
            <a:r>
              <a:rPr lang="en-US" altLang="zh-CN" sz="1600" dirty="0">
                <a:solidFill>
                  <a:srgbClr val="333333"/>
                </a:solidFill>
                <a:latin typeface="方正兰亭黑简体" panose="02000000000000000000" pitchFamily="2" charset="-122"/>
                <a:ea typeface="方正兰亭黑简体" panose="02000000000000000000" pitchFamily="2" charset="-122"/>
              </a:rPr>
              <a:t>R:</a:t>
            </a:r>
            <a:r>
              <a:rPr lang="zh-CN" altLang="en-US" sz="1600" dirty="0">
                <a:solidFill>
                  <a:srgbClr val="333333"/>
                </a:solidFill>
                <a:latin typeface="方正兰亭黑简体" panose="02000000000000000000" pitchFamily="2" charset="-122"/>
                <a:ea typeface="方正兰亭黑简体" panose="02000000000000000000" pitchFamily="2" charset="-122"/>
              </a:rPr>
              <a:t>右转</a:t>
            </a:r>
            <a:r>
              <a:rPr lang="en-US" altLang="zh-CN" sz="1600" dirty="0">
                <a:solidFill>
                  <a:srgbClr val="333333"/>
                </a:solidFill>
                <a:latin typeface="方正兰亭黑简体" panose="02000000000000000000" pitchFamily="2" charset="-122"/>
                <a:ea typeface="方正兰亭黑简体" panose="02000000000000000000" pitchFamily="2" charset="-122"/>
              </a:rPr>
              <a:t>90</a:t>
            </a:r>
            <a:r>
              <a:rPr lang="zh-CN" altLang="en-US" sz="1600" dirty="0">
                <a:solidFill>
                  <a:srgbClr val="333333"/>
                </a:solidFill>
                <a:latin typeface="方正兰亭黑简体" panose="02000000000000000000" pitchFamily="2" charset="-122"/>
                <a:ea typeface="方正兰亭黑简体" panose="02000000000000000000" pitchFamily="2" charset="-122"/>
              </a:rPr>
              <a:t>度，前进</a:t>
            </a:r>
            <a:r>
              <a:rPr lang="en-US" altLang="zh-CN" sz="1600" dirty="0">
                <a:solidFill>
                  <a:srgbClr val="333333"/>
                </a:solidFill>
                <a:latin typeface="方正兰亭黑简体" panose="02000000000000000000" pitchFamily="2" charset="-122"/>
                <a:ea typeface="方正兰亭黑简体" panose="02000000000000000000" pitchFamily="2" charset="-122"/>
              </a:rPr>
              <a:t>1</a:t>
            </a:r>
            <a:r>
              <a:rPr lang="zh-CN" altLang="en-US" sz="1600" dirty="0">
                <a:solidFill>
                  <a:srgbClr val="333333"/>
                </a:solidFill>
                <a:latin typeface="方正兰亭黑简体" panose="02000000000000000000" pitchFamily="2" charset="-122"/>
                <a:ea typeface="方正兰亭黑简体" panose="02000000000000000000" pitchFamily="2" charset="-122"/>
              </a:rPr>
              <a:t>格</a:t>
            </a:r>
          </a:p>
        </p:txBody>
      </p:sp>
      <p:graphicFrame>
        <p:nvGraphicFramePr>
          <p:cNvPr id="7" name="表格 6">
            <a:extLst>
              <a:ext uri="{FF2B5EF4-FFF2-40B4-BE49-F238E27FC236}">
                <a16:creationId xmlns:a16="http://schemas.microsoft.com/office/drawing/2014/main" id="{89EAF46B-0446-49A4-9059-97B374CE5CC2}"/>
              </a:ext>
            </a:extLst>
          </p:cNvPr>
          <p:cNvGraphicFramePr>
            <a:graphicFrameLocks noGrp="1"/>
          </p:cNvGraphicFramePr>
          <p:nvPr>
            <p:extLst>
              <p:ext uri="{D42A27DB-BD31-4B8C-83A1-F6EECF244321}">
                <p14:modId xmlns:p14="http://schemas.microsoft.com/office/powerpoint/2010/main" val="2605641481"/>
              </p:ext>
            </p:extLst>
          </p:nvPr>
        </p:nvGraphicFramePr>
        <p:xfrm>
          <a:off x="4822800" y="1405672"/>
          <a:ext cx="6637365" cy="2390405"/>
        </p:xfrm>
        <a:graphic>
          <a:graphicData uri="http://schemas.openxmlformats.org/drawingml/2006/table">
            <a:tbl>
              <a:tblPr>
                <a:tableStyleId>{5C22544A-7EE6-4342-B048-85BDC9FD1C3A}</a:tableStyleId>
              </a:tblPr>
              <a:tblGrid>
                <a:gridCol w="857642">
                  <a:extLst>
                    <a:ext uri="{9D8B030D-6E8A-4147-A177-3AD203B41FA5}">
                      <a16:colId xmlns:a16="http://schemas.microsoft.com/office/drawing/2014/main" val="1391097756"/>
                    </a:ext>
                  </a:extLst>
                </a:gridCol>
                <a:gridCol w="871906">
                  <a:extLst>
                    <a:ext uri="{9D8B030D-6E8A-4147-A177-3AD203B41FA5}">
                      <a16:colId xmlns:a16="http://schemas.microsoft.com/office/drawing/2014/main" val="396796733"/>
                    </a:ext>
                  </a:extLst>
                </a:gridCol>
                <a:gridCol w="2023290">
                  <a:extLst>
                    <a:ext uri="{9D8B030D-6E8A-4147-A177-3AD203B41FA5}">
                      <a16:colId xmlns:a16="http://schemas.microsoft.com/office/drawing/2014/main" val="4043422220"/>
                    </a:ext>
                  </a:extLst>
                </a:gridCol>
                <a:gridCol w="2884527">
                  <a:extLst>
                    <a:ext uri="{9D8B030D-6E8A-4147-A177-3AD203B41FA5}">
                      <a16:colId xmlns:a16="http://schemas.microsoft.com/office/drawing/2014/main" val="831680552"/>
                    </a:ext>
                  </a:extLst>
                </a:gridCol>
              </a:tblGrid>
              <a:tr h="362216">
                <a:tc>
                  <a:txBody>
                    <a:bodyPr/>
                    <a:lstStyle/>
                    <a:p>
                      <a:pPr algn="l" fontAlgn="ctr"/>
                      <a:r>
                        <a:rPr lang="zh-CN" altLang="en-US" sz="1400" u="none" strike="noStrike" dirty="0">
                          <a:effectLst/>
                          <a:latin typeface="+mn-ea"/>
                          <a:ea typeface="+mn-ea"/>
                        </a:rPr>
                        <a:t>　</a:t>
                      </a:r>
                      <a:endParaRPr lang="zh-CN" altLang="en-US" sz="1400" b="1" i="0" u="none" strike="noStrike" dirty="0">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400" u="none" strike="noStrike" dirty="0">
                          <a:effectLst/>
                          <a:latin typeface="+mn-ea"/>
                          <a:ea typeface="+mn-ea"/>
                        </a:rPr>
                        <a:t>M</a:t>
                      </a:r>
                      <a:endParaRPr lang="en-US" sz="1400" b="1" i="0" u="none" strike="noStrike" dirty="0">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400" u="none" strike="noStrike" dirty="0">
                          <a:effectLst/>
                          <a:latin typeface="+mn-ea"/>
                          <a:ea typeface="+mn-ea"/>
                        </a:rPr>
                        <a:t>L</a:t>
                      </a:r>
                      <a:endParaRPr lang="en-US" sz="1400" b="1" i="0" u="none" strike="noStrike" dirty="0">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400" u="none" strike="noStrike" dirty="0">
                          <a:effectLst/>
                          <a:latin typeface="+mn-ea"/>
                          <a:ea typeface="+mn-ea"/>
                        </a:rPr>
                        <a:t>R</a:t>
                      </a:r>
                      <a:endParaRPr lang="en-US" sz="1400" b="1" i="0" u="none" strike="noStrike" dirty="0">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83900446"/>
                  </a:ext>
                </a:extLst>
              </a:tr>
              <a:tr h="477973">
                <a:tc>
                  <a:txBody>
                    <a:bodyPr/>
                    <a:lstStyle/>
                    <a:p>
                      <a:pPr algn="l" fontAlgn="ctr"/>
                      <a:r>
                        <a:rPr lang="en-US" altLang="zh-CN" sz="1400" b="0" i="0" u="none" strike="noStrike" dirty="0">
                          <a:solidFill>
                            <a:srgbClr val="000000"/>
                          </a:solidFill>
                          <a:effectLst/>
                          <a:latin typeface="+mn-ea"/>
                          <a:ea typeface="+mn-ea"/>
                        </a:rPr>
                        <a:t>Normal</a:t>
                      </a:r>
                      <a:endParaRPr lang="zh-CN" altLang="en-US" sz="1400" b="0" i="0" u="none" strike="noStrike" dirty="0">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400" u="none" strike="noStrike" dirty="0">
                          <a:effectLst/>
                          <a:latin typeface="+mn-ea"/>
                          <a:ea typeface="+mn-ea"/>
                        </a:rPr>
                        <a:t>前进</a:t>
                      </a:r>
                      <a:r>
                        <a:rPr lang="en-US" altLang="zh-CN" sz="1400" u="none" strike="noStrike" dirty="0">
                          <a:effectLst/>
                          <a:latin typeface="+mn-ea"/>
                          <a:ea typeface="+mn-ea"/>
                        </a:rPr>
                        <a:t>2</a:t>
                      </a:r>
                      <a:r>
                        <a:rPr lang="zh-CN" altLang="en-US" sz="1400" u="none" strike="noStrike" dirty="0">
                          <a:effectLst/>
                          <a:latin typeface="+mn-ea"/>
                          <a:ea typeface="+mn-ea"/>
                        </a:rPr>
                        <a:t>格</a:t>
                      </a:r>
                      <a:endParaRPr lang="zh-CN" altLang="en-US" sz="1400" b="0" i="0" u="none" strike="noStrike" dirty="0">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400" u="none" strike="noStrike" dirty="0">
                          <a:effectLst/>
                          <a:latin typeface="+mn-ea"/>
                          <a:ea typeface="+mn-ea"/>
                        </a:rPr>
                        <a:t>左转</a:t>
                      </a:r>
                      <a:r>
                        <a:rPr lang="en-US" altLang="zh-CN" sz="1400" u="none" strike="noStrike" dirty="0">
                          <a:effectLst/>
                          <a:latin typeface="+mn-ea"/>
                          <a:ea typeface="+mn-ea"/>
                        </a:rPr>
                        <a:t>90</a:t>
                      </a:r>
                      <a:r>
                        <a:rPr lang="zh-CN" altLang="en-US" sz="1400" u="none" strike="noStrike" dirty="0">
                          <a:effectLst/>
                          <a:latin typeface="+mn-ea"/>
                          <a:ea typeface="+mn-ea"/>
                        </a:rPr>
                        <a:t>度，再前进</a:t>
                      </a:r>
                      <a:r>
                        <a:rPr lang="en-US" altLang="zh-CN" sz="1400" u="none" strike="noStrike" dirty="0">
                          <a:effectLst/>
                          <a:latin typeface="+mn-ea"/>
                          <a:ea typeface="+mn-ea"/>
                        </a:rPr>
                        <a:t>1</a:t>
                      </a:r>
                      <a:r>
                        <a:rPr lang="zh-CN" altLang="en-US" sz="1400" u="none" strike="noStrike" dirty="0">
                          <a:effectLst/>
                          <a:latin typeface="+mn-ea"/>
                          <a:ea typeface="+mn-ea"/>
                        </a:rPr>
                        <a:t>格</a:t>
                      </a:r>
                      <a:endParaRPr lang="zh-CN" altLang="en-US" sz="1400" b="0" i="0" u="none" strike="noStrike" dirty="0">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400" u="none" strike="noStrike">
                          <a:effectLst/>
                          <a:latin typeface="+mn-ea"/>
                          <a:ea typeface="+mn-ea"/>
                        </a:rPr>
                        <a:t>右转</a:t>
                      </a:r>
                      <a:r>
                        <a:rPr lang="en-US" altLang="zh-CN" sz="1400" u="none" strike="noStrike">
                          <a:effectLst/>
                          <a:latin typeface="+mn-ea"/>
                          <a:ea typeface="+mn-ea"/>
                        </a:rPr>
                        <a:t>90</a:t>
                      </a:r>
                      <a:r>
                        <a:rPr lang="zh-CN" altLang="en-US" sz="1400" u="none" strike="noStrike">
                          <a:effectLst/>
                          <a:latin typeface="+mn-ea"/>
                          <a:ea typeface="+mn-ea"/>
                        </a:rPr>
                        <a:t>度，再前进</a:t>
                      </a:r>
                      <a:r>
                        <a:rPr lang="en-US" altLang="zh-CN" sz="1400" u="none" strike="noStrike">
                          <a:effectLst/>
                          <a:latin typeface="+mn-ea"/>
                          <a:ea typeface="+mn-ea"/>
                        </a:rPr>
                        <a:t>1</a:t>
                      </a:r>
                      <a:r>
                        <a:rPr lang="zh-CN" altLang="en-US" sz="1400" u="none" strike="noStrike">
                          <a:effectLst/>
                          <a:latin typeface="+mn-ea"/>
                          <a:ea typeface="+mn-ea"/>
                        </a:rPr>
                        <a:t>格</a:t>
                      </a:r>
                      <a:endParaRPr lang="zh-CN" altLang="en-US" sz="1400" b="0" i="0" u="none" strike="noStrike">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1065473"/>
                  </a:ext>
                </a:extLst>
              </a:tr>
              <a:tr h="362216">
                <a:tc>
                  <a:txBody>
                    <a:bodyPr/>
                    <a:lstStyle/>
                    <a:p>
                      <a:pPr algn="l" fontAlgn="ctr"/>
                      <a:r>
                        <a:rPr lang="en-US" sz="1400" u="none" strike="noStrike">
                          <a:effectLst/>
                          <a:latin typeface="+mn-ea"/>
                          <a:ea typeface="+mn-ea"/>
                        </a:rPr>
                        <a:t>B</a:t>
                      </a:r>
                      <a:endParaRPr lang="en-US" sz="1400" b="0" i="0" u="none" strike="noStrike">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400" u="none" strike="noStrike">
                          <a:effectLst/>
                          <a:latin typeface="+mn-ea"/>
                          <a:ea typeface="+mn-ea"/>
                        </a:rPr>
                        <a:t>后退</a:t>
                      </a:r>
                      <a:r>
                        <a:rPr lang="en-US" altLang="zh-CN" sz="1400" u="none" strike="noStrike">
                          <a:effectLst/>
                          <a:latin typeface="+mn-ea"/>
                          <a:ea typeface="+mn-ea"/>
                        </a:rPr>
                        <a:t>2</a:t>
                      </a:r>
                      <a:r>
                        <a:rPr lang="zh-CN" altLang="en-US" sz="1400" u="none" strike="noStrike">
                          <a:effectLst/>
                          <a:latin typeface="+mn-ea"/>
                          <a:ea typeface="+mn-ea"/>
                        </a:rPr>
                        <a:t>格</a:t>
                      </a:r>
                      <a:endParaRPr lang="zh-CN" altLang="en-US" sz="1400" b="0" i="0" u="none" strike="noStrike">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400" u="none" strike="noStrike" dirty="0">
                          <a:effectLst/>
                          <a:latin typeface="+mn-ea"/>
                          <a:ea typeface="+mn-ea"/>
                        </a:rPr>
                        <a:t>右转</a:t>
                      </a:r>
                      <a:r>
                        <a:rPr lang="en-US" altLang="zh-CN" sz="1400" u="none" strike="noStrike" dirty="0">
                          <a:effectLst/>
                          <a:latin typeface="+mn-ea"/>
                          <a:ea typeface="+mn-ea"/>
                        </a:rPr>
                        <a:t>90</a:t>
                      </a:r>
                      <a:r>
                        <a:rPr lang="zh-CN" altLang="en-US" sz="1400" u="none" strike="noStrike" dirty="0">
                          <a:effectLst/>
                          <a:latin typeface="+mn-ea"/>
                          <a:ea typeface="+mn-ea"/>
                        </a:rPr>
                        <a:t>度，再后退</a:t>
                      </a:r>
                      <a:r>
                        <a:rPr lang="en-US" altLang="zh-CN" sz="1400" u="none" strike="noStrike" dirty="0">
                          <a:effectLst/>
                          <a:latin typeface="+mn-ea"/>
                          <a:ea typeface="+mn-ea"/>
                        </a:rPr>
                        <a:t>1</a:t>
                      </a:r>
                      <a:r>
                        <a:rPr lang="zh-CN" altLang="en-US" sz="1400" u="none" strike="noStrike" dirty="0">
                          <a:effectLst/>
                          <a:latin typeface="+mn-ea"/>
                          <a:ea typeface="+mn-ea"/>
                        </a:rPr>
                        <a:t>格</a:t>
                      </a:r>
                      <a:endParaRPr lang="zh-CN" altLang="en-US" sz="1400" b="0" i="0" u="none" strike="noStrike" dirty="0">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400" u="none" strike="noStrike">
                          <a:effectLst/>
                          <a:latin typeface="+mn-ea"/>
                          <a:ea typeface="+mn-ea"/>
                        </a:rPr>
                        <a:t>左转</a:t>
                      </a:r>
                      <a:r>
                        <a:rPr lang="en-US" altLang="zh-CN" sz="1400" u="none" strike="noStrike">
                          <a:effectLst/>
                          <a:latin typeface="+mn-ea"/>
                          <a:ea typeface="+mn-ea"/>
                        </a:rPr>
                        <a:t>90</a:t>
                      </a:r>
                      <a:r>
                        <a:rPr lang="zh-CN" altLang="en-US" sz="1400" u="none" strike="noStrike">
                          <a:effectLst/>
                          <a:latin typeface="+mn-ea"/>
                          <a:ea typeface="+mn-ea"/>
                        </a:rPr>
                        <a:t>度，再后退</a:t>
                      </a:r>
                      <a:r>
                        <a:rPr lang="en-US" altLang="zh-CN" sz="1400" u="none" strike="noStrike">
                          <a:effectLst/>
                          <a:latin typeface="+mn-ea"/>
                          <a:ea typeface="+mn-ea"/>
                        </a:rPr>
                        <a:t>1</a:t>
                      </a:r>
                      <a:r>
                        <a:rPr lang="zh-CN" altLang="en-US" sz="1400" u="none" strike="noStrike">
                          <a:effectLst/>
                          <a:latin typeface="+mn-ea"/>
                          <a:ea typeface="+mn-ea"/>
                        </a:rPr>
                        <a:t>格</a:t>
                      </a:r>
                      <a:endParaRPr lang="zh-CN" altLang="en-US" sz="1400" b="0" i="0" u="none" strike="noStrike">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671013"/>
                  </a:ext>
                </a:extLst>
              </a:tr>
              <a:tr h="594000">
                <a:tc>
                  <a:txBody>
                    <a:bodyPr/>
                    <a:lstStyle/>
                    <a:p>
                      <a:pPr algn="l" fontAlgn="ctr"/>
                      <a:r>
                        <a:rPr lang="en-US" sz="1400" u="none" strike="noStrike" dirty="0">
                          <a:effectLst/>
                          <a:latin typeface="+mn-ea"/>
                          <a:ea typeface="+mn-ea"/>
                        </a:rPr>
                        <a:t>F</a:t>
                      </a:r>
                      <a:endParaRPr lang="en-US" sz="1400" b="0" i="0" u="none" strike="noStrike" dirty="0">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400" u="none" strike="noStrike">
                          <a:effectLst/>
                          <a:latin typeface="+mn-ea"/>
                          <a:ea typeface="+mn-ea"/>
                        </a:rPr>
                        <a:t>前进</a:t>
                      </a:r>
                      <a:r>
                        <a:rPr lang="en-US" altLang="zh-CN" sz="1400" u="none" strike="noStrike">
                          <a:effectLst/>
                          <a:latin typeface="+mn-ea"/>
                          <a:ea typeface="+mn-ea"/>
                        </a:rPr>
                        <a:t>4</a:t>
                      </a:r>
                      <a:r>
                        <a:rPr lang="zh-CN" altLang="en-US" sz="1400" u="none" strike="noStrike">
                          <a:effectLst/>
                          <a:latin typeface="+mn-ea"/>
                          <a:ea typeface="+mn-ea"/>
                        </a:rPr>
                        <a:t>格</a:t>
                      </a:r>
                      <a:endParaRPr lang="zh-CN" altLang="en-US" sz="1400" b="0" i="0" u="none" strike="noStrike">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400" u="none" strike="noStrike" dirty="0">
                          <a:effectLst/>
                          <a:latin typeface="+mn-ea"/>
                          <a:ea typeface="+mn-ea"/>
                        </a:rPr>
                        <a:t>前进</a:t>
                      </a:r>
                      <a:r>
                        <a:rPr lang="en-US" altLang="zh-CN" sz="1400" u="none" strike="noStrike" dirty="0">
                          <a:effectLst/>
                          <a:latin typeface="+mn-ea"/>
                          <a:ea typeface="+mn-ea"/>
                        </a:rPr>
                        <a:t>1</a:t>
                      </a:r>
                      <a:r>
                        <a:rPr lang="zh-CN" altLang="en-US" sz="1400" u="none" strike="noStrike" dirty="0">
                          <a:effectLst/>
                          <a:latin typeface="+mn-ea"/>
                          <a:ea typeface="+mn-ea"/>
                        </a:rPr>
                        <a:t>格，再左转</a:t>
                      </a:r>
                      <a:r>
                        <a:rPr lang="en-US" altLang="zh-CN" sz="1400" u="none" strike="noStrike" dirty="0">
                          <a:effectLst/>
                          <a:latin typeface="+mn-ea"/>
                          <a:ea typeface="+mn-ea"/>
                        </a:rPr>
                        <a:t>90</a:t>
                      </a:r>
                      <a:r>
                        <a:rPr lang="zh-CN" altLang="en-US" sz="1400" u="none" strike="noStrike" dirty="0">
                          <a:effectLst/>
                          <a:latin typeface="+mn-ea"/>
                          <a:ea typeface="+mn-ea"/>
                        </a:rPr>
                        <a:t>度，而后再前进</a:t>
                      </a:r>
                      <a:r>
                        <a:rPr lang="en-US" altLang="zh-CN" sz="1400" u="none" strike="noStrike" dirty="0">
                          <a:effectLst/>
                          <a:latin typeface="+mn-ea"/>
                          <a:ea typeface="+mn-ea"/>
                        </a:rPr>
                        <a:t>1</a:t>
                      </a:r>
                      <a:r>
                        <a:rPr lang="zh-CN" altLang="en-US" sz="1400" u="none" strike="noStrike" dirty="0">
                          <a:effectLst/>
                          <a:latin typeface="+mn-ea"/>
                          <a:ea typeface="+mn-ea"/>
                        </a:rPr>
                        <a:t>格</a:t>
                      </a:r>
                      <a:endParaRPr lang="zh-CN" altLang="en-US" sz="1400" b="0" i="0" u="none" strike="noStrike" dirty="0">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400" u="none" strike="noStrike" dirty="0">
                          <a:effectLst/>
                          <a:latin typeface="+mn-ea"/>
                          <a:ea typeface="+mn-ea"/>
                        </a:rPr>
                        <a:t>前进</a:t>
                      </a:r>
                      <a:r>
                        <a:rPr lang="en-US" altLang="zh-CN" sz="1400" u="none" strike="noStrike" dirty="0">
                          <a:effectLst/>
                          <a:latin typeface="+mn-ea"/>
                          <a:ea typeface="+mn-ea"/>
                        </a:rPr>
                        <a:t>1</a:t>
                      </a:r>
                      <a:r>
                        <a:rPr lang="zh-CN" altLang="en-US" sz="1400" u="none" strike="noStrike" dirty="0">
                          <a:effectLst/>
                          <a:latin typeface="+mn-ea"/>
                          <a:ea typeface="+mn-ea"/>
                        </a:rPr>
                        <a:t>格，再右转</a:t>
                      </a:r>
                      <a:r>
                        <a:rPr lang="en-US" altLang="zh-CN" sz="1400" u="none" strike="noStrike" dirty="0">
                          <a:effectLst/>
                          <a:latin typeface="+mn-ea"/>
                          <a:ea typeface="+mn-ea"/>
                        </a:rPr>
                        <a:t>90</a:t>
                      </a:r>
                      <a:r>
                        <a:rPr lang="zh-CN" altLang="en-US" sz="1400" u="none" strike="noStrike" dirty="0">
                          <a:effectLst/>
                          <a:latin typeface="+mn-ea"/>
                          <a:ea typeface="+mn-ea"/>
                        </a:rPr>
                        <a:t>度，而后再前进</a:t>
                      </a:r>
                      <a:r>
                        <a:rPr lang="en-US" altLang="zh-CN" sz="1400" u="none" strike="noStrike" dirty="0">
                          <a:effectLst/>
                          <a:latin typeface="+mn-ea"/>
                          <a:ea typeface="+mn-ea"/>
                        </a:rPr>
                        <a:t>1</a:t>
                      </a:r>
                      <a:r>
                        <a:rPr lang="zh-CN" altLang="en-US" sz="1400" u="none" strike="noStrike" dirty="0">
                          <a:effectLst/>
                          <a:latin typeface="+mn-ea"/>
                          <a:ea typeface="+mn-ea"/>
                        </a:rPr>
                        <a:t>格</a:t>
                      </a:r>
                      <a:endParaRPr lang="zh-CN" altLang="en-US" sz="1400" b="0" i="0" u="none" strike="noStrike" dirty="0">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2044009"/>
                  </a:ext>
                </a:extLst>
              </a:tr>
              <a:tr h="594000">
                <a:tc>
                  <a:txBody>
                    <a:bodyPr/>
                    <a:lstStyle/>
                    <a:p>
                      <a:pPr algn="l" fontAlgn="ctr"/>
                      <a:r>
                        <a:rPr lang="en-US" sz="1400" u="none" strike="noStrike">
                          <a:effectLst/>
                          <a:latin typeface="+mn-ea"/>
                          <a:ea typeface="+mn-ea"/>
                        </a:rPr>
                        <a:t>B&amp;F</a:t>
                      </a:r>
                      <a:endParaRPr lang="en-US" sz="1400" b="0" i="0" u="none" strike="noStrike">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400" u="none" strike="noStrike">
                          <a:effectLst/>
                          <a:latin typeface="+mn-ea"/>
                          <a:ea typeface="+mn-ea"/>
                        </a:rPr>
                        <a:t>后退</a:t>
                      </a:r>
                      <a:r>
                        <a:rPr lang="en-US" altLang="zh-CN" sz="1400" u="none" strike="noStrike">
                          <a:effectLst/>
                          <a:latin typeface="+mn-ea"/>
                          <a:ea typeface="+mn-ea"/>
                        </a:rPr>
                        <a:t>4</a:t>
                      </a:r>
                      <a:r>
                        <a:rPr lang="zh-CN" altLang="en-US" sz="1400" u="none" strike="noStrike">
                          <a:effectLst/>
                          <a:latin typeface="+mn-ea"/>
                          <a:ea typeface="+mn-ea"/>
                        </a:rPr>
                        <a:t>格</a:t>
                      </a:r>
                      <a:endParaRPr lang="zh-CN" altLang="en-US" sz="1400" b="0" i="0" u="none" strike="noStrike">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400" u="none" strike="noStrike" dirty="0">
                          <a:effectLst/>
                          <a:latin typeface="+mn-ea"/>
                          <a:ea typeface="+mn-ea"/>
                        </a:rPr>
                        <a:t>后退</a:t>
                      </a:r>
                      <a:r>
                        <a:rPr lang="en-US" altLang="zh-CN" sz="1400" u="none" strike="noStrike" dirty="0">
                          <a:effectLst/>
                          <a:latin typeface="+mn-ea"/>
                          <a:ea typeface="+mn-ea"/>
                        </a:rPr>
                        <a:t>1</a:t>
                      </a:r>
                      <a:r>
                        <a:rPr lang="zh-CN" altLang="en-US" sz="1400" u="none" strike="noStrike" dirty="0">
                          <a:effectLst/>
                          <a:latin typeface="+mn-ea"/>
                          <a:ea typeface="+mn-ea"/>
                        </a:rPr>
                        <a:t>格，再右转</a:t>
                      </a:r>
                      <a:r>
                        <a:rPr lang="en-US" altLang="zh-CN" sz="1400" u="none" strike="noStrike" dirty="0">
                          <a:effectLst/>
                          <a:latin typeface="+mn-ea"/>
                          <a:ea typeface="+mn-ea"/>
                        </a:rPr>
                        <a:t>90</a:t>
                      </a:r>
                      <a:r>
                        <a:rPr lang="zh-CN" altLang="en-US" sz="1400" u="none" strike="noStrike" dirty="0">
                          <a:effectLst/>
                          <a:latin typeface="+mn-ea"/>
                          <a:ea typeface="+mn-ea"/>
                        </a:rPr>
                        <a:t>度，而后再后退</a:t>
                      </a:r>
                      <a:r>
                        <a:rPr lang="en-US" altLang="zh-CN" sz="1400" u="none" strike="noStrike" dirty="0">
                          <a:effectLst/>
                          <a:latin typeface="+mn-ea"/>
                          <a:ea typeface="+mn-ea"/>
                        </a:rPr>
                        <a:t>1</a:t>
                      </a:r>
                      <a:r>
                        <a:rPr lang="zh-CN" altLang="en-US" sz="1400" u="none" strike="noStrike" dirty="0">
                          <a:effectLst/>
                          <a:latin typeface="+mn-ea"/>
                          <a:ea typeface="+mn-ea"/>
                        </a:rPr>
                        <a:t>格</a:t>
                      </a:r>
                      <a:endParaRPr lang="zh-CN" altLang="en-US" sz="1400" b="0" i="0" u="none" strike="noStrike" dirty="0">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zh-CN" altLang="en-US" sz="1400" u="none" strike="noStrike" dirty="0">
                          <a:effectLst/>
                          <a:latin typeface="+mn-ea"/>
                          <a:ea typeface="+mn-ea"/>
                        </a:rPr>
                        <a:t>后退</a:t>
                      </a:r>
                      <a:r>
                        <a:rPr lang="en-US" altLang="zh-CN" sz="1400" u="none" strike="noStrike" dirty="0">
                          <a:effectLst/>
                          <a:latin typeface="+mn-ea"/>
                          <a:ea typeface="+mn-ea"/>
                        </a:rPr>
                        <a:t>1</a:t>
                      </a:r>
                      <a:r>
                        <a:rPr lang="zh-CN" altLang="en-US" sz="1400" u="none" strike="noStrike" dirty="0">
                          <a:effectLst/>
                          <a:latin typeface="+mn-ea"/>
                          <a:ea typeface="+mn-ea"/>
                        </a:rPr>
                        <a:t>格，再左转</a:t>
                      </a:r>
                      <a:r>
                        <a:rPr lang="en-US" altLang="zh-CN" sz="1400" u="none" strike="noStrike" dirty="0">
                          <a:effectLst/>
                          <a:latin typeface="+mn-ea"/>
                          <a:ea typeface="+mn-ea"/>
                        </a:rPr>
                        <a:t>90</a:t>
                      </a:r>
                      <a:r>
                        <a:rPr lang="zh-CN" altLang="en-US" sz="1400" u="none" strike="noStrike" dirty="0">
                          <a:effectLst/>
                          <a:latin typeface="+mn-ea"/>
                          <a:ea typeface="+mn-ea"/>
                        </a:rPr>
                        <a:t>度，而后再后退</a:t>
                      </a:r>
                      <a:r>
                        <a:rPr lang="en-US" altLang="zh-CN" sz="1400" u="none" strike="noStrike" dirty="0">
                          <a:effectLst/>
                          <a:latin typeface="+mn-ea"/>
                          <a:ea typeface="+mn-ea"/>
                        </a:rPr>
                        <a:t>1</a:t>
                      </a:r>
                      <a:r>
                        <a:rPr lang="zh-CN" altLang="en-US" sz="1400" u="none" strike="noStrike" dirty="0">
                          <a:effectLst/>
                          <a:latin typeface="+mn-ea"/>
                          <a:ea typeface="+mn-ea"/>
                        </a:rPr>
                        <a:t>格</a:t>
                      </a:r>
                      <a:endParaRPr lang="zh-CN" altLang="en-US" sz="1400" b="0" i="0" u="none" strike="noStrike" dirty="0">
                        <a:solidFill>
                          <a:srgbClr val="000000"/>
                        </a:solidFill>
                        <a:effectLst/>
                        <a:latin typeface="+mn-ea"/>
                        <a:ea typeface="+mn-ea"/>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60370706"/>
                  </a:ext>
                </a:extLst>
              </a:tr>
            </a:tbl>
          </a:graphicData>
        </a:graphic>
      </p:graphicFrame>
      <p:graphicFrame>
        <p:nvGraphicFramePr>
          <p:cNvPr id="8" name="表格 7">
            <a:extLst>
              <a:ext uri="{FF2B5EF4-FFF2-40B4-BE49-F238E27FC236}">
                <a16:creationId xmlns:a16="http://schemas.microsoft.com/office/drawing/2014/main" id="{1589083A-D2EA-4EFE-AA5B-4AE8C4C0C500}"/>
              </a:ext>
            </a:extLst>
          </p:cNvPr>
          <p:cNvGraphicFramePr>
            <a:graphicFrameLocks noGrp="1"/>
          </p:cNvGraphicFramePr>
          <p:nvPr>
            <p:extLst>
              <p:ext uri="{D42A27DB-BD31-4B8C-83A1-F6EECF244321}">
                <p14:modId xmlns:p14="http://schemas.microsoft.com/office/powerpoint/2010/main" val="1125357214"/>
              </p:ext>
            </p:extLst>
          </p:nvPr>
        </p:nvGraphicFramePr>
        <p:xfrm>
          <a:off x="4822800" y="3975351"/>
          <a:ext cx="6629286" cy="2151314"/>
        </p:xfrm>
        <a:graphic>
          <a:graphicData uri="http://schemas.openxmlformats.org/drawingml/2006/table">
            <a:tbl>
              <a:tblPr>
                <a:tableStyleId>{5C22544A-7EE6-4342-B048-85BDC9FD1C3A}</a:tableStyleId>
              </a:tblPr>
              <a:tblGrid>
                <a:gridCol w="1001727">
                  <a:extLst>
                    <a:ext uri="{9D8B030D-6E8A-4147-A177-3AD203B41FA5}">
                      <a16:colId xmlns:a16="http://schemas.microsoft.com/office/drawing/2014/main" val="2209675568"/>
                    </a:ext>
                  </a:extLst>
                </a:gridCol>
                <a:gridCol w="1541709">
                  <a:extLst>
                    <a:ext uri="{9D8B030D-6E8A-4147-A177-3AD203B41FA5}">
                      <a16:colId xmlns:a16="http://schemas.microsoft.com/office/drawing/2014/main" val="3939295114"/>
                    </a:ext>
                  </a:extLst>
                </a:gridCol>
                <a:gridCol w="2054564">
                  <a:extLst>
                    <a:ext uri="{9D8B030D-6E8A-4147-A177-3AD203B41FA5}">
                      <a16:colId xmlns:a16="http://schemas.microsoft.com/office/drawing/2014/main" val="1317657612"/>
                    </a:ext>
                  </a:extLst>
                </a:gridCol>
                <a:gridCol w="2031286">
                  <a:extLst>
                    <a:ext uri="{9D8B030D-6E8A-4147-A177-3AD203B41FA5}">
                      <a16:colId xmlns:a16="http://schemas.microsoft.com/office/drawing/2014/main" val="3988183586"/>
                    </a:ext>
                  </a:extLst>
                </a:gridCol>
              </a:tblGrid>
              <a:tr h="351322">
                <a:tc>
                  <a:txBody>
                    <a:bodyPr/>
                    <a:lstStyle/>
                    <a:p>
                      <a:pPr marL="0" algn="l" defTabSz="914034" rtl="0" eaLnBrk="1" fontAlgn="ctr" latinLnBrk="0" hangingPunct="1"/>
                      <a:r>
                        <a:rPr lang="zh-CN" altLang="en-US" sz="1400" u="none" strike="noStrike" kern="1200" dirty="0">
                          <a:solidFill>
                            <a:schemeClr val="dk1"/>
                          </a:solidFill>
                          <a:effectLst/>
                          <a:latin typeface="+mn-ea"/>
                          <a:ea typeface="+mn-ea"/>
                          <a:cs typeface="+mn-cs"/>
                        </a:rPr>
                        <a:t>　</a:t>
                      </a: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034" rtl="0" eaLnBrk="1" fontAlgn="ctr" latinLnBrk="0" hangingPunct="1"/>
                      <a:r>
                        <a:rPr lang="en-US" sz="1400" u="none" strike="noStrike" kern="1200" dirty="0">
                          <a:solidFill>
                            <a:schemeClr val="dk1"/>
                          </a:solidFill>
                          <a:effectLst/>
                          <a:latin typeface="+mn-ea"/>
                          <a:ea typeface="+mn-ea"/>
                          <a:cs typeface="+mn-cs"/>
                        </a:rPr>
                        <a:t>M</a:t>
                      </a: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034" rtl="0" eaLnBrk="1" fontAlgn="ctr" latinLnBrk="0" hangingPunct="1"/>
                      <a:r>
                        <a:rPr lang="en-US" sz="1400" u="none" strike="noStrike" kern="1200" dirty="0">
                          <a:solidFill>
                            <a:schemeClr val="dk1"/>
                          </a:solidFill>
                          <a:effectLst/>
                          <a:latin typeface="+mn-ea"/>
                          <a:ea typeface="+mn-ea"/>
                          <a:cs typeface="+mn-cs"/>
                        </a:rPr>
                        <a:t>L</a:t>
                      </a: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algn="ctr" defTabSz="914034" rtl="0" eaLnBrk="1" fontAlgn="ctr" latinLnBrk="0" hangingPunct="1"/>
                      <a:r>
                        <a:rPr lang="en-US" sz="1400" u="none" strike="noStrike" kern="1200" dirty="0">
                          <a:solidFill>
                            <a:schemeClr val="dk1"/>
                          </a:solidFill>
                          <a:effectLst/>
                          <a:latin typeface="+mn-ea"/>
                          <a:ea typeface="+mn-ea"/>
                          <a:cs typeface="+mn-cs"/>
                        </a:rPr>
                        <a:t>R</a:t>
                      </a: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16978272"/>
                  </a:ext>
                </a:extLst>
              </a:tr>
              <a:tr h="303964">
                <a:tc>
                  <a:txBody>
                    <a:bodyPr/>
                    <a:lstStyle/>
                    <a:p>
                      <a:pPr marL="0" algn="l" defTabSz="914034" rtl="0" eaLnBrk="1" fontAlgn="ctr" latinLnBrk="0" hangingPunct="1"/>
                      <a:r>
                        <a:rPr lang="en-US" altLang="zh-CN" sz="1400" u="none" strike="noStrike" kern="1200" dirty="0">
                          <a:solidFill>
                            <a:schemeClr val="dk1"/>
                          </a:solidFill>
                          <a:effectLst/>
                          <a:latin typeface="+mn-ea"/>
                          <a:ea typeface="+mn-ea"/>
                          <a:cs typeface="+mn-cs"/>
                        </a:rPr>
                        <a:t>Normal</a:t>
                      </a:r>
                      <a:endParaRPr lang="zh-CN" altLang="en-US" sz="1400" u="none" strike="noStrike" kern="1200" dirty="0">
                        <a:solidFill>
                          <a:schemeClr val="dk1"/>
                        </a:solidFill>
                        <a:effectLst/>
                        <a:latin typeface="+mn-ea"/>
                        <a:ea typeface="+mn-ea"/>
                        <a:cs typeface="+mn-cs"/>
                      </a:endParaRP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034" rtl="0" eaLnBrk="1" fontAlgn="ctr" latinLnBrk="0" hangingPunct="1"/>
                      <a:r>
                        <a:rPr lang="zh-CN" altLang="en-US" sz="1400" u="none" strike="noStrike" kern="1200" dirty="0">
                          <a:solidFill>
                            <a:schemeClr val="dk1"/>
                          </a:solidFill>
                          <a:effectLst/>
                          <a:latin typeface="+mn-ea"/>
                          <a:ea typeface="+mn-ea"/>
                          <a:cs typeface="+mn-cs"/>
                        </a:rPr>
                        <a:t>前进</a:t>
                      </a:r>
                      <a:r>
                        <a:rPr lang="en-US" altLang="zh-CN" sz="1400" u="none" strike="noStrike" kern="1200" dirty="0">
                          <a:solidFill>
                            <a:schemeClr val="dk1"/>
                          </a:solidFill>
                          <a:effectLst/>
                          <a:latin typeface="+mn-ea"/>
                          <a:ea typeface="+mn-ea"/>
                          <a:cs typeface="+mn-cs"/>
                        </a:rPr>
                        <a:t>1</a:t>
                      </a:r>
                      <a:r>
                        <a:rPr lang="zh-CN" altLang="en-US" sz="1400" u="none" strike="noStrike" kern="1200" dirty="0">
                          <a:solidFill>
                            <a:schemeClr val="dk1"/>
                          </a:solidFill>
                          <a:effectLst/>
                          <a:latin typeface="+mn-ea"/>
                          <a:ea typeface="+mn-ea"/>
                          <a:cs typeface="+mn-cs"/>
                        </a:rPr>
                        <a:t>格</a:t>
                      </a: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034" rtl="0" eaLnBrk="1" fontAlgn="ctr" latinLnBrk="0" hangingPunct="1"/>
                      <a:r>
                        <a:rPr lang="zh-CN" altLang="en-US" sz="1400" u="none" strike="noStrike" kern="1200">
                          <a:solidFill>
                            <a:schemeClr val="dk1"/>
                          </a:solidFill>
                          <a:effectLst/>
                          <a:latin typeface="+mn-ea"/>
                          <a:ea typeface="+mn-ea"/>
                          <a:cs typeface="+mn-cs"/>
                        </a:rPr>
                        <a:t>前进</a:t>
                      </a:r>
                      <a:r>
                        <a:rPr lang="en-US" altLang="zh-CN" sz="1400" u="none" strike="noStrike" kern="1200">
                          <a:solidFill>
                            <a:schemeClr val="dk1"/>
                          </a:solidFill>
                          <a:effectLst/>
                          <a:latin typeface="+mn-ea"/>
                          <a:ea typeface="+mn-ea"/>
                          <a:cs typeface="+mn-cs"/>
                        </a:rPr>
                        <a:t>1</a:t>
                      </a:r>
                      <a:r>
                        <a:rPr lang="zh-CN" altLang="en-US" sz="1400" u="none" strike="noStrike" kern="1200">
                          <a:solidFill>
                            <a:schemeClr val="dk1"/>
                          </a:solidFill>
                          <a:effectLst/>
                          <a:latin typeface="+mn-ea"/>
                          <a:ea typeface="+mn-ea"/>
                          <a:cs typeface="+mn-cs"/>
                        </a:rPr>
                        <a:t>格，再左转</a:t>
                      </a:r>
                      <a:r>
                        <a:rPr lang="en-US" altLang="zh-CN" sz="1400" u="none" strike="noStrike" kern="1200">
                          <a:solidFill>
                            <a:schemeClr val="dk1"/>
                          </a:solidFill>
                          <a:effectLst/>
                          <a:latin typeface="+mn-ea"/>
                          <a:ea typeface="+mn-ea"/>
                          <a:cs typeface="+mn-cs"/>
                        </a:rPr>
                        <a:t>90</a:t>
                      </a:r>
                      <a:r>
                        <a:rPr lang="zh-CN" altLang="en-US" sz="1400" u="none" strike="noStrike" kern="1200">
                          <a:solidFill>
                            <a:schemeClr val="dk1"/>
                          </a:solidFill>
                          <a:effectLst/>
                          <a:latin typeface="+mn-ea"/>
                          <a:ea typeface="+mn-ea"/>
                          <a:cs typeface="+mn-cs"/>
                        </a:rPr>
                        <a:t>度</a:t>
                      </a: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034" rtl="0" eaLnBrk="1" fontAlgn="ctr" latinLnBrk="0" hangingPunct="1"/>
                      <a:r>
                        <a:rPr lang="zh-CN" altLang="en-US" sz="1400" u="none" strike="noStrike" kern="1200">
                          <a:solidFill>
                            <a:schemeClr val="dk1"/>
                          </a:solidFill>
                          <a:effectLst/>
                          <a:latin typeface="+mn-ea"/>
                          <a:ea typeface="+mn-ea"/>
                          <a:cs typeface="+mn-cs"/>
                        </a:rPr>
                        <a:t>前进</a:t>
                      </a:r>
                      <a:r>
                        <a:rPr lang="en-US" altLang="zh-CN" sz="1400" u="none" strike="noStrike" kern="1200">
                          <a:solidFill>
                            <a:schemeClr val="dk1"/>
                          </a:solidFill>
                          <a:effectLst/>
                          <a:latin typeface="+mn-ea"/>
                          <a:ea typeface="+mn-ea"/>
                          <a:cs typeface="+mn-cs"/>
                        </a:rPr>
                        <a:t>1</a:t>
                      </a:r>
                      <a:r>
                        <a:rPr lang="zh-CN" altLang="en-US" sz="1400" u="none" strike="noStrike" kern="1200">
                          <a:solidFill>
                            <a:schemeClr val="dk1"/>
                          </a:solidFill>
                          <a:effectLst/>
                          <a:latin typeface="+mn-ea"/>
                          <a:ea typeface="+mn-ea"/>
                          <a:cs typeface="+mn-cs"/>
                        </a:rPr>
                        <a:t>格，再右转</a:t>
                      </a:r>
                      <a:r>
                        <a:rPr lang="en-US" altLang="zh-CN" sz="1400" u="none" strike="noStrike" kern="1200">
                          <a:solidFill>
                            <a:schemeClr val="dk1"/>
                          </a:solidFill>
                          <a:effectLst/>
                          <a:latin typeface="+mn-ea"/>
                          <a:ea typeface="+mn-ea"/>
                          <a:cs typeface="+mn-cs"/>
                        </a:rPr>
                        <a:t>90</a:t>
                      </a:r>
                      <a:r>
                        <a:rPr lang="zh-CN" altLang="en-US" sz="1400" u="none" strike="noStrike" kern="1200">
                          <a:solidFill>
                            <a:schemeClr val="dk1"/>
                          </a:solidFill>
                          <a:effectLst/>
                          <a:latin typeface="+mn-ea"/>
                          <a:ea typeface="+mn-ea"/>
                          <a:cs typeface="+mn-cs"/>
                        </a:rPr>
                        <a:t>度</a:t>
                      </a: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0289687"/>
                  </a:ext>
                </a:extLst>
              </a:tr>
              <a:tr h="303964">
                <a:tc>
                  <a:txBody>
                    <a:bodyPr/>
                    <a:lstStyle/>
                    <a:p>
                      <a:pPr marL="0" algn="l" defTabSz="914034" rtl="0" eaLnBrk="1" fontAlgn="ctr" latinLnBrk="0" hangingPunct="1"/>
                      <a:r>
                        <a:rPr lang="en-US" sz="1400" u="none" strike="noStrike" kern="1200">
                          <a:solidFill>
                            <a:schemeClr val="dk1"/>
                          </a:solidFill>
                          <a:effectLst/>
                          <a:latin typeface="+mn-ea"/>
                          <a:ea typeface="+mn-ea"/>
                          <a:cs typeface="+mn-cs"/>
                        </a:rPr>
                        <a:t>B</a:t>
                      </a: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034" rtl="0" eaLnBrk="1" fontAlgn="ctr" latinLnBrk="0" hangingPunct="1"/>
                      <a:r>
                        <a:rPr lang="zh-CN" altLang="en-US" sz="1400" u="none" strike="noStrike" kern="1200" dirty="0">
                          <a:solidFill>
                            <a:schemeClr val="dk1"/>
                          </a:solidFill>
                          <a:effectLst/>
                          <a:latin typeface="+mn-ea"/>
                          <a:ea typeface="+mn-ea"/>
                          <a:cs typeface="+mn-cs"/>
                        </a:rPr>
                        <a:t>后退</a:t>
                      </a:r>
                      <a:r>
                        <a:rPr lang="en-US" altLang="zh-CN" sz="1400" u="none" strike="noStrike" kern="1200" dirty="0">
                          <a:solidFill>
                            <a:schemeClr val="dk1"/>
                          </a:solidFill>
                          <a:effectLst/>
                          <a:latin typeface="+mn-ea"/>
                          <a:ea typeface="+mn-ea"/>
                          <a:cs typeface="+mn-cs"/>
                        </a:rPr>
                        <a:t>1</a:t>
                      </a:r>
                      <a:r>
                        <a:rPr lang="zh-CN" altLang="en-US" sz="1400" u="none" strike="noStrike" kern="1200" dirty="0">
                          <a:solidFill>
                            <a:schemeClr val="dk1"/>
                          </a:solidFill>
                          <a:effectLst/>
                          <a:latin typeface="+mn-ea"/>
                          <a:ea typeface="+mn-ea"/>
                          <a:cs typeface="+mn-cs"/>
                        </a:rPr>
                        <a:t>格</a:t>
                      </a: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034" rtl="0" eaLnBrk="1" fontAlgn="ctr" latinLnBrk="0" hangingPunct="1"/>
                      <a:r>
                        <a:rPr lang="zh-CN" altLang="en-US" sz="1400" u="none" strike="noStrike" kern="1200">
                          <a:solidFill>
                            <a:schemeClr val="dk1"/>
                          </a:solidFill>
                          <a:effectLst/>
                          <a:latin typeface="+mn-ea"/>
                          <a:ea typeface="+mn-ea"/>
                          <a:cs typeface="+mn-cs"/>
                        </a:rPr>
                        <a:t>后退</a:t>
                      </a:r>
                      <a:r>
                        <a:rPr lang="en-US" altLang="zh-CN" sz="1400" u="none" strike="noStrike" kern="1200">
                          <a:solidFill>
                            <a:schemeClr val="dk1"/>
                          </a:solidFill>
                          <a:effectLst/>
                          <a:latin typeface="+mn-ea"/>
                          <a:ea typeface="+mn-ea"/>
                          <a:cs typeface="+mn-cs"/>
                        </a:rPr>
                        <a:t>1</a:t>
                      </a:r>
                      <a:r>
                        <a:rPr lang="zh-CN" altLang="en-US" sz="1400" u="none" strike="noStrike" kern="1200">
                          <a:solidFill>
                            <a:schemeClr val="dk1"/>
                          </a:solidFill>
                          <a:effectLst/>
                          <a:latin typeface="+mn-ea"/>
                          <a:ea typeface="+mn-ea"/>
                          <a:cs typeface="+mn-cs"/>
                        </a:rPr>
                        <a:t>格，右转</a:t>
                      </a:r>
                      <a:r>
                        <a:rPr lang="en-US" altLang="zh-CN" sz="1400" u="none" strike="noStrike" kern="1200">
                          <a:solidFill>
                            <a:schemeClr val="dk1"/>
                          </a:solidFill>
                          <a:effectLst/>
                          <a:latin typeface="+mn-ea"/>
                          <a:ea typeface="+mn-ea"/>
                          <a:cs typeface="+mn-cs"/>
                        </a:rPr>
                        <a:t>90</a:t>
                      </a:r>
                      <a:r>
                        <a:rPr lang="zh-CN" altLang="en-US" sz="1400" u="none" strike="noStrike" kern="1200">
                          <a:solidFill>
                            <a:schemeClr val="dk1"/>
                          </a:solidFill>
                          <a:effectLst/>
                          <a:latin typeface="+mn-ea"/>
                          <a:ea typeface="+mn-ea"/>
                          <a:cs typeface="+mn-cs"/>
                        </a:rPr>
                        <a:t>度</a:t>
                      </a: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034" rtl="0" eaLnBrk="1" fontAlgn="ctr" latinLnBrk="0" hangingPunct="1"/>
                      <a:r>
                        <a:rPr lang="zh-CN" altLang="en-US" sz="1400" u="none" strike="noStrike" kern="1200" dirty="0">
                          <a:solidFill>
                            <a:schemeClr val="dk1"/>
                          </a:solidFill>
                          <a:effectLst/>
                          <a:latin typeface="+mn-ea"/>
                          <a:ea typeface="+mn-ea"/>
                          <a:cs typeface="+mn-cs"/>
                        </a:rPr>
                        <a:t>后退</a:t>
                      </a:r>
                      <a:r>
                        <a:rPr lang="en-US" altLang="zh-CN" sz="1400" u="none" strike="noStrike" kern="1200" dirty="0">
                          <a:solidFill>
                            <a:schemeClr val="dk1"/>
                          </a:solidFill>
                          <a:effectLst/>
                          <a:latin typeface="+mn-ea"/>
                          <a:ea typeface="+mn-ea"/>
                          <a:cs typeface="+mn-cs"/>
                        </a:rPr>
                        <a:t>1</a:t>
                      </a:r>
                      <a:r>
                        <a:rPr lang="zh-CN" altLang="en-US" sz="1400" u="none" strike="noStrike" kern="1200" dirty="0">
                          <a:solidFill>
                            <a:schemeClr val="dk1"/>
                          </a:solidFill>
                          <a:effectLst/>
                          <a:latin typeface="+mn-ea"/>
                          <a:ea typeface="+mn-ea"/>
                          <a:cs typeface="+mn-cs"/>
                        </a:rPr>
                        <a:t>格，再左转</a:t>
                      </a:r>
                      <a:r>
                        <a:rPr lang="en-US" altLang="zh-CN" sz="1400" u="none" strike="noStrike" kern="1200" dirty="0">
                          <a:solidFill>
                            <a:schemeClr val="dk1"/>
                          </a:solidFill>
                          <a:effectLst/>
                          <a:latin typeface="+mn-ea"/>
                          <a:ea typeface="+mn-ea"/>
                          <a:cs typeface="+mn-cs"/>
                        </a:rPr>
                        <a:t>90</a:t>
                      </a:r>
                      <a:r>
                        <a:rPr lang="zh-CN" altLang="en-US" sz="1400" u="none" strike="noStrike" kern="1200" dirty="0">
                          <a:solidFill>
                            <a:schemeClr val="dk1"/>
                          </a:solidFill>
                          <a:effectLst/>
                          <a:latin typeface="+mn-ea"/>
                          <a:ea typeface="+mn-ea"/>
                          <a:cs typeface="+mn-cs"/>
                        </a:rPr>
                        <a:t>度</a:t>
                      </a: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28372792"/>
                  </a:ext>
                </a:extLst>
              </a:tr>
              <a:tr h="596032">
                <a:tc>
                  <a:txBody>
                    <a:bodyPr/>
                    <a:lstStyle/>
                    <a:p>
                      <a:pPr marL="0" algn="l" defTabSz="914034" rtl="0" eaLnBrk="1" fontAlgn="ctr" latinLnBrk="0" hangingPunct="1"/>
                      <a:r>
                        <a:rPr lang="en-US" sz="1400" u="none" strike="noStrike" kern="1200" dirty="0">
                          <a:solidFill>
                            <a:schemeClr val="dk1"/>
                          </a:solidFill>
                          <a:effectLst/>
                          <a:latin typeface="+mn-ea"/>
                          <a:ea typeface="+mn-ea"/>
                          <a:cs typeface="+mn-cs"/>
                        </a:rPr>
                        <a:t>F</a:t>
                      </a: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034" rtl="0" eaLnBrk="1" fontAlgn="ctr" latinLnBrk="0" hangingPunct="1"/>
                      <a:r>
                        <a:rPr lang="zh-CN" altLang="en-US" sz="1400" u="none" strike="noStrike" kern="1200" dirty="0">
                          <a:solidFill>
                            <a:schemeClr val="dk1"/>
                          </a:solidFill>
                          <a:effectLst/>
                          <a:latin typeface="+mn-ea"/>
                          <a:ea typeface="+mn-ea"/>
                          <a:cs typeface="+mn-cs"/>
                        </a:rPr>
                        <a:t>前进</a:t>
                      </a:r>
                      <a:r>
                        <a:rPr lang="en-US" altLang="zh-CN" sz="1400" u="none" strike="noStrike" kern="1200" dirty="0">
                          <a:solidFill>
                            <a:schemeClr val="dk1"/>
                          </a:solidFill>
                          <a:effectLst/>
                          <a:latin typeface="+mn-ea"/>
                          <a:ea typeface="+mn-ea"/>
                          <a:cs typeface="+mn-cs"/>
                        </a:rPr>
                        <a:t>1</a:t>
                      </a:r>
                      <a:r>
                        <a:rPr lang="zh-CN" altLang="en-US" sz="1400" u="none" strike="noStrike" kern="1200" dirty="0">
                          <a:solidFill>
                            <a:schemeClr val="dk1"/>
                          </a:solidFill>
                          <a:effectLst/>
                          <a:latin typeface="+mn-ea"/>
                          <a:ea typeface="+mn-ea"/>
                          <a:cs typeface="+mn-cs"/>
                        </a:rPr>
                        <a:t>格，再前进</a:t>
                      </a:r>
                      <a:r>
                        <a:rPr lang="en-US" altLang="zh-CN" sz="1400" u="none" strike="noStrike" kern="1200" dirty="0">
                          <a:solidFill>
                            <a:schemeClr val="dk1"/>
                          </a:solidFill>
                          <a:effectLst/>
                          <a:latin typeface="+mn-ea"/>
                          <a:ea typeface="+mn-ea"/>
                          <a:cs typeface="+mn-cs"/>
                        </a:rPr>
                        <a:t>1</a:t>
                      </a:r>
                      <a:r>
                        <a:rPr lang="zh-CN" altLang="en-US" sz="1400" u="none" strike="noStrike" kern="1200" dirty="0">
                          <a:solidFill>
                            <a:schemeClr val="dk1"/>
                          </a:solidFill>
                          <a:effectLst/>
                          <a:latin typeface="+mn-ea"/>
                          <a:ea typeface="+mn-ea"/>
                          <a:cs typeface="+mn-cs"/>
                        </a:rPr>
                        <a:t>格</a:t>
                      </a: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034" rtl="0" eaLnBrk="1" fontAlgn="ctr" latinLnBrk="0" hangingPunct="1"/>
                      <a:r>
                        <a:rPr lang="zh-CN" altLang="en-US" sz="1400" u="none" strike="noStrike" kern="1200">
                          <a:solidFill>
                            <a:schemeClr val="dk1"/>
                          </a:solidFill>
                          <a:effectLst/>
                          <a:latin typeface="+mn-ea"/>
                          <a:ea typeface="+mn-ea"/>
                          <a:cs typeface="+mn-cs"/>
                        </a:rPr>
                        <a:t>前进</a:t>
                      </a:r>
                      <a:r>
                        <a:rPr lang="en-US" altLang="zh-CN" sz="1400" u="none" strike="noStrike" kern="1200">
                          <a:solidFill>
                            <a:schemeClr val="dk1"/>
                          </a:solidFill>
                          <a:effectLst/>
                          <a:latin typeface="+mn-ea"/>
                          <a:ea typeface="+mn-ea"/>
                          <a:cs typeface="+mn-cs"/>
                        </a:rPr>
                        <a:t>1</a:t>
                      </a:r>
                      <a:r>
                        <a:rPr lang="zh-CN" altLang="en-US" sz="1400" u="none" strike="noStrike" kern="1200">
                          <a:solidFill>
                            <a:schemeClr val="dk1"/>
                          </a:solidFill>
                          <a:effectLst/>
                          <a:latin typeface="+mn-ea"/>
                          <a:ea typeface="+mn-ea"/>
                          <a:cs typeface="+mn-cs"/>
                        </a:rPr>
                        <a:t>格，再前进</a:t>
                      </a:r>
                      <a:r>
                        <a:rPr lang="en-US" altLang="zh-CN" sz="1400" u="none" strike="noStrike" kern="1200">
                          <a:solidFill>
                            <a:schemeClr val="dk1"/>
                          </a:solidFill>
                          <a:effectLst/>
                          <a:latin typeface="+mn-ea"/>
                          <a:ea typeface="+mn-ea"/>
                          <a:cs typeface="+mn-cs"/>
                        </a:rPr>
                        <a:t>1</a:t>
                      </a:r>
                      <a:r>
                        <a:rPr lang="zh-CN" altLang="en-US" sz="1400" u="none" strike="noStrike" kern="1200">
                          <a:solidFill>
                            <a:schemeClr val="dk1"/>
                          </a:solidFill>
                          <a:effectLst/>
                          <a:latin typeface="+mn-ea"/>
                          <a:ea typeface="+mn-ea"/>
                          <a:cs typeface="+mn-cs"/>
                        </a:rPr>
                        <a:t>格，而后左转</a:t>
                      </a:r>
                      <a:r>
                        <a:rPr lang="en-US" altLang="zh-CN" sz="1400" u="none" strike="noStrike" kern="1200">
                          <a:solidFill>
                            <a:schemeClr val="dk1"/>
                          </a:solidFill>
                          <a:effectLst/>
                          <a:latin typeface="+mn-ea"/>
                          <a:ea typeface="+mn-ea"/>
                          <a:cs typeface="+mn-cs"/>
                        </a:rPr>
                        <a:t>90</a:t>
                      </a:r>
                      <a:r>
                        <a:rPr lang="zh-CN" altLang="en-US" sz="1400" u="none" strike="noStrike" kern="1200">
                          <a:solidFill>
                            <a:schemeClr val="dk1"/>
                          </a:solidFill>
                          <a:effectLst/>
                          <a:latin typeface="+mn-ea"/>
                          <a:ea typeface="+mn-ea"/>
                          <a:cs typeface="+mn-cs"/>
                        </a:rPr>
                        <a:t>度</a:t>
                      </a: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034" rtl="0" eaLnBrk="1" fontAlgn="ctr" latinLnBrk="0" hangingPunct="1"/>
                      <a:r>
                        <a:rPr lang="zh-CN" altLang="en-US" sz="1400" u="none" strike="noStrike" kern="1200">
                          <a:solidFill>
                            <a:schemeClr val="dk1"/>
                          </a:solidFill>
                          <a:effectLst/>
                          <a:latin typeface="+mn-ea"/>
                          <a:ea typeface="+mn-ea"/>
                          <a:cs typeface="+mn-cs"/>
                        </a:rPr>
                        <a:t>前进</a:t>
                      </a:r>
                      <a:r>
                        <a:rPr lang="en-US" altLang="zh-CN" sz="1400" u="none" strike="noStrike" kern="1200">
                          <a:solidFill>
                            <a:schemeClr val="dk1"/>
                          </a:solidFill>
                          <a:effectLst/>
                          <a:latin typeface="+mn-ea"/>
                          <a:ea typeface="+mn-ea"/>
                          <a:cs typeface="+mn-cs"/>
                        </a:rPr>
                        <a:t>1</a:t>
                      </a:r>
                      <a:r>
                        <a:rPr lang="zh-CN" altLang="en-US" sz="1400" u="none" strike="noStrike" kern="1200">
                          <a:solidFill>
                            <a:schemeClr val="dk1"/>
                          </a:solidFill>
                          <a:effectLst/>
                          <a:latin typeface="+mn-ea"/>
                          <a:ea typeface="+mn-ea"/>
                          <a:cs typeface="+mn-cs"/>
                        </a:rPr>
                        <a:t>格，再前进</a:t>
                      </a:r>
                      <a:r>
                        <a:rPr lang="en-US" altLang="zh-CN" sz="1400" u="none" strike="noStrike" kern="1200">
                          <a:solidFill>
                            <a:schemeClr val="dk1"/>
                          </a:solidFill>
                          <a:effectLst/>
                          <a:latin typeface="+mn-ea"/>
                          <a:ea typeface="+mn-ea"/>
                          <a:cs typeface="+mn-cs"/>
                        </a:rPr>
                        <a:t>1</a:t>
                      </a:r>
                      <a:r>
                        <a:rPr lang="zh-CN" altLang="en-US" sz="1400" u="none" strike="noStrike" kern="1200">
                          <a:solidFill>
                            <a:schemeClr val="dk1"/>
                          </a:solidFill>
                          <a:effectLst/>
                          <a:latin typeface="+mn-ea"/>
                          <a:ea typeface="+mn-ea"/>
                          <a:cs typeface="+mn-cs"/>
                        </a:rPr>
                        <a:t>格，而后右转</a:t>
                      </a:r>
                      <a:r>
                        <a:rPr lang="en-US" altLang="zh-CN" sz="1400" u="none" strike="noStrike" kern="1200">
                          <a:solidFill>
                            <a:schemeClr val="dk1"/>
                          </a:solidFill>
                          <a:effectLst/>
                          <a:latin typeface="+mn-ea"/>
                          <a:ea typeface="+mn-ea"/>
                          <a:cs typeface="+mn-cs"/>
                        </a:rPr>
                        <a:t>90</a:t>
                      </a:r>
                      <a:r>
                        <a:rPr lang="zh-CN" altLang="en-US" sz="1400" u="none" strike="noStrike" kern="1200">
                          <a:solidFill>
                            <a:schemeClr val="dk1"/>
                          </a:solidFill>
                          <a:effectLst/>
                          <a:latin typeface="+mn-ea"/>
                          <a:ea typeface="+mn-ea"/>
                          <a:cs typeface="+mn-cs"/>
                        </a:rPr>
                        <a:t>度</a:t>
                      </a: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1410538"/>
                  </a:ext>
                </a:extLst>
              </a:tr>
              <a:tr h="596032">
                <a:tc>
                  <a:txBody>
                    <a:bodyPr/>
                    <a:lstStyle/>
                    <a:p>
                      <a:pPr marL="0" algn="l" defTabSz="914034" rtl="0" eaLnBrk="1" fontAlgn="ctr" latinLnBrk="0" hangingPunct="1"/>
                      <a:r>
                        <a:rPr lang="en-US" sz="1400" u="none" strike="noStrike" kern="1200">
                          <a:solidFill>
                            <a:schemeClr val="dk1"/>
                          </a:solidFill>
                          <a:effectLst/>
                          <a:latin typeface="+mn-ea"/>
                          <a:ea typeface="+mn-ea"/>
                          <a:cs typeface="+mn-cs"/>
                        </a:rPr>
                        <a:t>B&amp;F</a:t>
                      </a: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034" rtl="0" eaLnBrk="1" fontAlgn="ctr" latinLnBrk="0" hangingPunct="1"/>
                      <a:r>
                        <a:rPr lang="zh-CN" altLang="en-US" sz="1400" u="none" strike="noStrike" kern="1200">
                          <a:solidFill>
                            <a:schemeClr val="dk1"/>
                          </a:solidFill>
                          <a:effectLst/>
                          <a:latin typeface="+mn-ea"/>
                          <a:ea typeface="+mn-ea"/>
                          <a:cs typeface="+mn-cs"/>
                        </a:rPr>
                        <a:t>后退</a:t>
                      </a:r>
                      <a:r>
                        <a:rPr lang="en-US" altLang="zh-CN" sz="1400" u="none" strike="noStrike" kern="1200">
                          <a:solidFill>
                            <a:schemeClr val="dk1"/>
                          </a:solidFill>
                          <a:effectLst/>
                          <a:latin typeface="+mn-ea"/>
                          <a:ea typeface="+mn-ea"/>
                          <a:cs typeface="+mn-cs"/>
                        </a:rPr>
                        <a:t>1</a:t>
                      </a:r>
                      <a:r>
                        <a:rPr lang="zh-CN" altLang="en-US" sz="1400" u="none" strike="noStrike" kern="1200">
                          <a:solidFill>
                            <a:schemeClr val="dk1"/>
                          </a:solidFill>
                          <a:effectLst/>
                          <a:latin typeface="+mn-ea"/>
                          <a:ea typeface="+mn-ea"/>
                          <a:cs typeface="+mn-cs"/>
                        </a:rPr>
                        <a:t>格，再后退</a:t>
                      </a:r>
                      <a:r>
                        <a:rPr lang="en-US" altLang="zh-CN" sz="1400" u="none" strike="noStrike" kern="1200">
                          <a:solidFill>
                            <a:schemeClr val="dk1"/>
                          </a:solidFill>
                          <a:effectLst/>
                          <a:latin typeface="+mn-ea"/>
                          <a:ea typeface="+mn-ea"/>
                          <a:cs typeface="+mn-cs"/>
                        </a:rPr>
                        <a:t>1</a:t>
                      </a:r>
                      <a:r>
                        <a:rPr lang="zh-CN" altLang="en-US" sz="1400" u="none" strike="noStrike" kern="1200">
                          <a:solidFill>
                            <a:schemeClr val="dk1"/>
                          </a:solidFill>
                          <a:effectLst/>
                          <a:latin typeface="+mn-ea"/>
                          <a:ea typeface="+mn-ea"/>
                          <a:cs typeface="+mn-cs"/>
                        </a:rPr>
                        <a:t>格</a:t>
                      </a: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034" rtl="0" eaLnBrk="1" fontAlgn="ctr" latinLnBrk="0" hangingPunct="1"/>
                      <a:r>
                        <a:rPr lang="zh-CN" altLang="en-US" sz="1400" u="none" strike="noStrike" kern="1200" dirty="0">
                          <a:solidFill>
                            <a:schemeClr val="dk1"/>
                          </a:solidFill>
                          <a:effectLst/>
                          <a:latin typeface="+mn-ea"/>
                          <a:ea typeface="+mn-ea"/>
                          <a:cs typeface="+mn-cs"/>
                        </a:rPr>
                        <a:t>后退</a:t>
                      </a:r>
                      <a:r>
                        <a:rPr lang="en-US" altLang="zh-CN" sz="1400" u="none" strike="noStrike" kern="1200" dirty="0">
                          <a:solidFill>
                            <a:schemeClr val="dk1"/>
                          </a:solidFill>
                          <a:effectLst/>
                          <a:latin typeface="+mn-ea"/>
                          <a:ea typeface="+mn-ea"/>
                          <a:cs typeface="+mn-cs"/>
                        </a:rPr>
                        <a:t>1</a:t>
                      </a:r>
                      <a:r>
                        <a:rPr lang="zh-CN" altLang="en-US" sz="1400" u="none" strike="noStrike" kern="1200" dirty="0">
                          <a:solidFill>
                            <a:schemeClr val="dk1"/>
                          </a:solidFill>
                          <a:effectLst/>
                          <a:latin typeface="+mn-ea"/>
                          <a:ea typeface="+mn-ea"/>
                          <a:cs typeface="+mn-cs"/>
                        </a:rPr>
                        <a:t>格，再后退</a:t>
                      </a:r>
                      <a:r>
                        <a:rPr lang="en-US" altLang="zh-CN" sz="1400" u="none" strike="noStrike" kern="1200" dirty="0">
                          <a:solidFill>
                            <a:schemeClr val="dk1"/>
                          </a:solidFill>
                          <a:effectLst/>
                          <a:latin typeface="+mn-ea"/>
                          <a:ea typeface="+mn-ea"/>
                          <a:cs typeface="+mn-cs"/>
                        </a:rPr>
                        <a:t>1</a:t>
                      </a:r>
                      <a:r>
                        <a:rPr lang="zh-CN" altLang="en-US" sz="1400" u="none" strike="noStrike" kern="1200" dirty="0">
                          <a:solidFill>
                            <a:schemeClr val="dk1"/>
                          </a:solidFill>
                          <a:effectLst/>
                          <a:latin typeface="+mn-ea"/>
                          <a:ea typeface="+mn-ea"/>
                          <a:cs typeface="+mn-cs"/>
                        </a:rPr>
                        <a:t>格，而后右转</a:t>
                      </a:r>
                      <a:r>
                        <a:rPr lang="en-US" altLang="zh-CN" sz="1400" u="none" strike="noStrike" kern="1200" dirty="0">
                          <a:solidFill>
                            <a:schemeClr val="dk1"/>
                          </a:solidFill>
                          <a:effectLst/>
                          <a:latin typeface="+mn-ea"/>
                          <a:ea typeface="+mn-ea"/>
                          <a:cs typeface="+mn-cs"/>
                        </a:rPr>
                        <a:t>90</a:t>
                      </a:r>
                      <a:r>
                        <a:rPr lang="zh-CN" altLang="en-US" sz="1400" u="none" strike="noStrike" kern="1200" dirty="0">
                          <a:solidFill>
                            <a:schemeClr val="dk1"/>
                          </a:solidFill>
                          <a:effectLst/>
                          <a:latin typeface="+mn-ea"/>
                          <a:ea typeface="+mn-ea"/>
                          <a:cs typeface="+mn-cs"/>
                        </a:rPr>
                        <a:t>度</a:t>
                      </a: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034" rtl="0" eaLnBrk="1" fontAlgn="ctr" latinLnBrk="0" hangingPunct="1"/>
                      <a:r>
                        <a:rPr lang="zh-CN" altLang="en-US" sz="1400" u="none" strike="noStrike" kern="1200" dirty="0">
                          <a:solidFill>
                            <a:schemeClr val="dk1"/>
                          </a:solidFill>
                          <a:effectLst/>
                          <a:latin typeface="+mn-ea"/>
                          <a:ea typeface="+mn-ea"/>
                          <a:cs typeface="+mn-cs"/>
                        </a:rPr>
                        <a:t>后退</a:t>
                      </a:r>
                      <a:r>
                        <a:rPr lang="en-US" altLang="zh-CN" sz="1400" u="none" strike="noStrike" kern="1200" dirty="0">
                          <a:solidFill>
                            <a:schemeClr val="dk1"/>
                          </a:solidFill>
                          <a:effectLst/>
                          <a:latin typeface="+mn-ea"/>
                          <a:ea typeface="+mn-ea"/>
                          <a:cs typeface="+mn-cs"/>
                        </a:rPr>
                        <a:t>1</a:t>
                      </a:r>
                      <a:r>
                        <a:rPr lang="zh-CN" altLang="en-US" sz="1400" u="none" strike="noStrike" kern="1200" dirty="0">
                          <a:solidFill>
                            <a:schemeClr val="dk1"/>
                          </a:solidFill>
                          <a:effectLst/>
                          <a:latin typeface="+mn-ea"/>
                          <a:ea typeface="+mn-ea"/>
                          <a:cs typeface="+mn-cs"/>
                        </a:rPr>
                        <a:t>格，再后退</a:t>
                      </a:r>
                      <a:r>
                        <a:rPr lang="en-US" altLang="zh-CN" sz="1400" u="none" strike="noStrike" kern="1200" dirty="0">
                          <a:solidFill>
                            <a:schemeClr val="dk1"/>
                          </a:solidFill>
                          <a:effectLst/>
                          <a:latin typeface="+mn-ea"/>
                          <a:ea typeface="+mn-ea"/>
                          <a:cs typeface="+mn-cs"/>
                        </a:rPr>
                        <a:t>1</a:t>
                      </a:r>
                      <a:r>
                        <a:rPr lang="zh-CN" altLang="en-US" sz="1400" u="none" strike="noStrike" kern="1200" dirty="0">
                          <a:solidFill>
                            <a:schemeClr val="dk1"/>
                          </a:solidFill>
                          <a:effectLst/>
                          <a:latin typeface="+mn-ea"/>
                          <a:ea typeface="+mn-ea"/>
                          <a:cs typeface="+mn-cs"/>
                        </a:rPr>
                        <a:t>格，而后左转</a:t>
                      </a:r>
                      <a:r>
                        <a:rPr lang="en-US" altLang="zh-CN" sz="1400" u="none" strike="noStrike" kern="1200" dirty="0">
                          <a:solidFill>
                            <a:schemeClr val="dk1"/>
                          </a:solidFill>
                          <a:effectLst/>
                          <a:latin typeface="+mn-ea"/>
                          <a:ea typeface="+mn-ea"/>
                          <a:cs typeface="+mn-cs"/>
                        </a:rPr>
                        <a:t>90</a:t>
                      </a:r>
                      <a:r>
                        <a:rPr lang="zh-CN" altLang="en-US" sz="1400" u="none" strike="noStrike" kern="1200" dirty="0">
                          <a:solidFill>
                            <a:schemeClr val="dk1"/>
                          </a:solidFill>
                          <a:effectLst/>
                          <a:latin typeface="+mn-ea"/>
                          <a:ea typeface="+mn-ea"/>
                          <a:cs typeface="+mn-cs"/>
                        </a:rPr>
                        <a:t>度</a:t>
                      </a:r>
                    </a:p>
                  </a:txBody>
                  <a:tcPr marL="8689" marR="8689" marT="868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190454"/>
                  </a:ext>
                </a:extLst>
              </a:tr>
            </a:tbl>
          </a:graphicData>
        </a:graphic>
      </p:graphicFrame>
      <p:cxnSp>
        <p:nvCxnSpPr>
          <p:cNvPr id="9" name="直接连接符 74">
            <a:extLst>
              <a:ext uri="{FF2B5EF4-FFF2-40B4-BE49-F238E27FC236}">
                <a16:creationId xmlns:a16="http://schemas.microsoft.com/office/drawing/2014/main" id="{97086351-F497-42E8-959E-76D9B3BAF881}"/>
              </a:ext>
            </a:extLst>
          </p:cNvPr>
          <p:cNvCxnSpPr>
            <a:cxnSpLocks/>
          </p:cNvCxnSpPr>
          <p:nvPr/>
        </p:nvCxnSpPr>
        <p:spPr bwMode="auto">
          <a:xfrm flipH="1" flipV="1">
            <a:off x="925551" y="3859108"/>
            <a:ext cx="10534614" cy="53212"/>
          </a:xfrm>
          <a:prstGeom prst="line">
            <a:avLst/>
          </a:prstGeom>
          <a:ln>
            <a:solidFill>
              <a:srgbClr val="C00000"/>
            </a:solidFill>
            <a:prstDash val="lgDash"/>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p:txBody>
          <a:bodyPr/>
          <a:lstStyle/>
          <a:p>
            <a:pPr marL="0" indent="0">
              <a:buNone/>
            </a:pPr>
            <a:r>
              <a:rPr lang="zh-CN" altLang="en-US" dirty="0">
                <a:latin typeface="方正兰亭黑简体" panose="02000000000000000000" pitchFamily="2" charset="-122"/>
                <a:cs typeface="+mn-ea"/>
                <a:sym typeface="Huawei Sans" panose="020C0503030203020204" pitchFamily="34" charset="0"/>
              </a:rPr>
              <a:t>在线参考资料网站，涵盖了</a:t>
            </a:r>
            <a:r>
              <a:rPr lang="en-US" altLang="zh-CN" dirty="0">
                <a:latin typeface="方正兰亭黑简体" panose="02000000000000000000" pitchFamily="2" charset="-122"/>
                <a:cs typeface="+mn-ea"/>
                <a:sym typeface="Huawei Sans" panose="020C0503030203020204" pitchFamily="34" charset="0"/>
              </a:rPr>
              <a:t>C++</a:t>
            </a:r>
            <a:r>
              <a:rPr lang="zh-CN" altLang="en-US" dirty="0">
                <a:latin typeface="方正兰亭黑简体" panose="02000000000000000000" pitchFamily="2" charset="-122"/>
                <a:cs typeface="+mn-ea"/>
                <a:sym typeface="Huawei Sans" panose="020C0503030203020204" pitchFamily="34" charset="0"/>
              </a:rPr>
              <a:t>基本概念到高级特性、标准库函数、类和模板等各个方面</a:t>
            </a:r>
            <a:endParaRPr lang="en-US" altLang="zh-CN" dirty="0">
              <a:latin typeface="方正兰亭黑简体" panose="02000000000000000000" pitchFamily="2" charset="-122"/>
              <a:cs typeface="+mn-ea"/>
              <a:sym typeface="Huawei Sans" panose="020C0503030203020204" pitchFamily="34" charset="0"/>
            </a:endParaRPr>
          </a:p>
          <a:p>
            <a:r>
              <a:rPr lang="zh-CN" altLang="en-US" sz="2000" dirty="0">
                <a:latin typeface="方正兰亭黑简体" panose="02000000000000000000" pitchFamily="2" charset="-122"/>
                <a:cs typeface="+mn-ea"/>
                <a:sym typeface="Huawei Sans" panose="020C0503030203020204" pitchFamily="34" charset="0"/>
              </a:rPr>
              <a:t>搜索功能：有强大的搜索功能，可以快速找到需要的函数、类或概念</a:t>
            </a:r>
            <a:endParaRPr lang="en-US" altLang="zh-CN" sz="2000" dirty="0">
              <a:latin typeface="方正兰亭黑简体" panose="02000000000000000000" pitchFamily="2" charset="-122"/>
              <a:cs typeface="+mn-ea"/>
              <a:sym typeface="Huawei Sans" panose="020C0503030203020204" pitchFamily="34" charset="0"/>
            </a:endParaRPr>
          </a:p>
          <a:p>
            <a:r>
              <a:rPr lang="zh-CN" altLang="en-US" sz="2000" dirty="0">
                <a:latin typeface="方正兰亭黑简体" panose="02000000000000000000" pitchFamily="2" charset="-122"/>
                <a:cs typeface="+mn-ea"/>
                <a:sym typeface="Huawei Sans" panose="020C0503030203020204" pitchFamily="34" charset="0"/>
              </a:rPr>
              <a:t>示例代码：可以帮助理解如何使用</a:t>
            </a:r>
            <a:r>
              <a:rPr lang="en-US" altLang="zh-CN" sz="2000" dirty="0">
                <a:latin typeface="方正兰亭黑简体" panose="02000000000000000000" pitchFamily="2" charset="-122"/>
                <a:cs typeface="+mn-ea"/>
                <a:sym typeface="Huawei Sans" panose="020C0503030203020204" pitchFamily="34" charset="0"/>
              </a:rPr>
              <a:t>C++</a:t>
            </a:r>
            <a:r>
              <a:rPr lang="zh-CN" altLang="en-US" sz="2000" dirty="0">
                <a:latin typeface="方正兰亭黑简体" panose="02000000000000000000" pitchFamily="2" charset="-122"/>
                <a:cs typeface="+mn-ea"/>
                <a:sym typeface="Huawei Sans" panose="020C0503030203020204" pitchFamily="34" charset="0"/>
              </a:rPr>
              <a:t>特性</a:t>
            </a:r>
            <a:endParaRPr lang="en-US" altLang="zh-CN" sz="2000" dirty="0">
              <a:latin typeface="方正兰亭黑简体" panose="02000000000000000000" pitchFamily="2" charset="-122"/>
              <a:cs typeface="+mn-ea"/>
              <a:sym typeface="Huawei Sans" panose="020C0503030203020204" pitchFamily="34" charset="0"/>
            </a:endParaRPr>
          </a:p>
          <a:p>
            <a:r>
              <a:rPr lang="zh-CN" altLang="en-US" sz="2000" dirty="0">
                <a:latin typeface="方正兰亭黑简体" panose="02000000000000000000" pitchFamily="2" charset="-122"/>
                <a:cs typeface="+mn-ea"/>
                <a:sym typeface="Huawei Sans" panose="020C0503030203020204" pitchFamily="34" charset="0"/>
              </a:rPr>
              <a:t>网址：</a:t>
            </a:r>
            <a:r>
              <a:rPr lang="en-US" altLang="zh-CN" sz="2000" dirty="0">
                <a:latin typeface="方正兰亭黑简体" panose="02000000000000000000" pitchFamily="2" charset="-122"/>
                <a:cs typeface="+mn-ea"/>
                <a:sym typeface="Huawei Sans" panose="020C0503030203020204" pitchFamily="34" charset="0"/>
              </a:rPr>
              <a:t>https://en.cppreference.com/w/</a:t>
            </a:r>
            <a:endParaRPr lang="zh-CN" altLang="en-US" sz="2000" dirty="0">
              <a:latin typeface="方正兰亭黑简体" panose="02000000000000000000" pitchFamily="2" charset="-122"/>
              <a:cs typeface="+mn-ea"/>
              <a:sym typeface="Huawei Sans" panose="020C0503030203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课后扩展</a:t>
            </a:r>
          </a:p>
        </p:txBody>
      </p:sp>
      <p:sp>
        <p:nvSpPr>
          <p:cNvPr id="8" name="文本框 7">
            <a:extLst>
              <a:ext uri="{FF2B5EF4-FFF2-40B4-BE49-F238E27FC236}">
                <a16:creationId xmlns:a16="http://schemas.microsoft.com/office/drawing/2014/main" id="{742C19F5-50D6-4E3F-BE5D-099DE1E0E7B0}"/>
              </a:ext>
            </a:extLst>
          </p:cNvPr>
          <p:cNvSpPr txBox="1"/>
          <p:nvPr/>
        </p:nvSpPr>
        <p:spPr>
          <a:xfrm>
            <a:off x="7055554" y="843452"/>
            <a:ext cx="4854223" cy="5171096"/>
          </a:xfrm>
          <a:prstGeom prst="rect">
            <a:avLst/>
          </a:prstGeom>
          <a:noFill/>
        </p:spPr>
        <p:txBody>
          <a:bodyPr wrap="square">
            <a:spAutoFit/>
          </a:bodyPr>
          <a:lstStyle/>
          <a:p>
            <a:pPr>
              <a:lnSpc>
                <a:spcPct val="150000"/>
              </a:lnSpc>
            </a:pPr>
            <a:r>
              <a:rPr lang="en-US" altLang="zh-CN" sz="2400" dirty="0">
                <a:effectLst/>
                <a:latin typeface="方正兰亭黑简体" panose="02000000000000000000" pitchFamily="2" charset="-122"/>
                <a:ea typeface="方正兰亭黑简体" panose="02000000000000000000" pitchFamily="2" charset="-122"/>
              </a:rPr>
              <a:t>DDT(data driven testing)</a:t>
            </a:r>
            <a:endParaRPr lang="zh-CN" altLang="en-US" sz="2400" dirty="0">
              <a:effectLst/>
              <a:latin typeface="方正兰亭黑简体" panose="02000000000000000000" pitchFamily="2" charset="-122"/>
              <a:ea typeface="方正兰亭黑简体" panose="02000000000000000000" pitchFamily="2" charset="-122"/>
            </a:endParaRPr>
          </a:p>
          <a:p>
            <a:pPr>
              <a:lnSpc>
                <a:spcPct val="150000"/>
              </a:lnSpc>
            </a:pPr>
            <a:r>
              <a:rPr lang="zh-CN" altLang="en-US" sz="2000" dirty="0">
                <a:effectLst/>
                <a:latin typeface="方正兰亭黑简体" panose="02000000000000000000" pitchFamily="2" charset="-122"/>
                <a:ea typeface="方正兰亭黑简体" panose="02000000000000000000" pitchFamily="2" charset="-122"/>
              </a:rPr>
              <a:t>数据驱动测试是一种测试方法，通过使用不同的数据集来测试同一功能，从而提高测试覆盖率和效率</a:t>
            </a:r>
            <a:endParaRPr lang="en-US" altLang="zh-CN" sz="2000" dirty="0">
              <a:effectLst/>
              <a:latin typeface="方正兰亭黑简体" panose="02000000000000000000" pitchFamily="2" charset="-122"/>
              <a:ea typeface="方正兰亭黑简体" panose="02000000000000000000" pitchFamily="2" charset="-122"/>
            </a:endParaRPr>
          </a:p>
          <a:p>
            <a:pPr marL="342900" indent="-342900">
              <a:lnSpc>
                <a:spcPct val="150000"/>
              </a:lnSpc>
              <a:buFont typeface="Wingdings" panose="05000000000000000000" pitchFamily="2" charset="2"/>
              <a:buChar char="l"/>
            </a:pPr>
            <a:r>
              <a:rPr lang="zh-CN" altLang="en-US" sz="2000" dirty="0">
                <a:latin typeface="方正兰亭黑简体" panose="02000000000000000000" pitchFamily="2" charset="-122"/>
                <a:ea typeface="方正兰亭黑简体" panose="02000000000000000000" pitchFamily="2" charset="-122"/>
              </a:rPr>
              <a:t>数据分离：</a:t>
            </a:r>
            <a:r>
              <a:rPr lang="zh-CN" altLang="en-US" dirty="0">
                <a:latin typeface="方正兰亭黑简体" panose="02000000000000000000" pitchFamily="2" charset="-122"/>
                <a:ea typeface="方正兰亭黑简体" panose="02000000000000000000" pitchFamily="2" charset="-122"/>
              </a:rPr>
              <a:t>测试数据与测试逻辑分离</a:t>
            </a:r>
            <a:endParaRPr lang="en-US" altLang="zh-CN" sz="2000" dirty="0">
              <a:latin typeface="方正兰亭黑简体" panose="02000000000000000000" pitchFamily="2" charset="-122"/>
              <a:ea typeface="方正兰亭黑简体" panose="02000000000000000000" pitchFamily="2" charset="-122"/>
            </a:endParaRPr>
          </a:p>
          <a:p>
            <a:pPr marL="342900" indent="-342900">
              <a:lnSpc>
                <a:spcPct val="150000"/>
              </a:lnSpc>
              <a:buFont typeface="Wingdings" panose="05000000000000000000" pitchFamily="2" charset="2"/>
              <a:buChar char="l"/>
            </a:pPr>
            <a:r>
              <a:rPr lang="zh-CN" altLang="en-US" sz="2000" dirty="0">
                <a:effectLst/>
                <a:latin typeface="方正兰亭黑简体" panose="02000000000000000000" pitchFamily="2" charset="-122"/>
                <a:ea typeface="方正兰亭黑简体" panose="02000000000000000000" pitchFamily="2" charset="-122"/>
              </a:rPr>
              <a:t>参数化测试：</a:t>
            </a:r>
            <a:r>
              <a:rPr lang="zh-CN" altLang="en-US" dirty="0">
                <a:effectLst/>
                <a:latin typeface="方正兰亭黑简体" panose="02000000000000000000" pitchFamily="2" charset="-122"/>
                <a:ea typeface="方正兰亭黑简体" panose="02000000000000000000" pitchFamily="2" charset="-122"/>
              </a:rPr>
              <a:t>通过参数化测试方法，可以使用不同的数据集多次运行同一测试用例</a:t>
            </a:r>
          </a:p>
          <a:p>
            <a:pPr>
              <a:lnSpc>
                <a:spcPct val="150000"/>
              </a:lnSpc>
            </a:pPr>
            <a:r>
              <a:rPr lang="zh-CN" altLang="en-US" sz="2000" b="1" dirty="0">
                <a:solidFill>
                  <a:srgbClr val="333333"/>
                </a:solidFill>
                <a:latin typeface="方正兰亭黑简体" panose="02000000000000000000" pitchFamily="2" charset="-122"/>
                <a:ea typeface="方正兰亭黑简体" panose="02000000000000000000" pitchFamily="2" charset="-122"/>
              </a:rPr>
              <a:t>参考资料：</a:t>
            </a:r>
            <a:br>
              <a:rPr lang="zh-CN" altLang="en-US" sz="2000" b="0" dirty="0">
                <a:solidFill>
                  <a:srgbClr val="333333"/>
                </a:solidFill>
                <a:effectLst/>
                <a:latin typeface="方正兰亭黑简体" panose="02000000000000000000" pitchFamily="2" charset="-122"/>
                <a:ea typeface="方正兰亭黑简体" panose="02000000000000000000" pitchFamily="2" charset="-122"/>
              </a:rPr>
            </a:br>
            <a:r>
              <a:rPr lang="en-US" altLang="zh-CN" sz="2000" b="0" dirty="0">
                <a:solidFill>
                  <a:srgbClr val="333333"/>
                </a:solidFill>
                <a:effectLst/>
                <a:latin typeface="方正兰亭黑简体" panose="02000000000000000000" pitchFamily="2" charset="-122"/>
                <a:ea typeface="方正兰亭黑简体" panose="02000000000000000000" pitchFamily="2" charset="-122"/>
                <a:hlinkClick r:id="rId3"/>
              </a:rPr>
              <a:t>https://google.github.io/googletest/reference/testing.html#TestWithParam</a:t>
            </a:r>
            <a:endParaRPr lang="en-US" altLang="zh-CN" sz="2000" b="0" dirty="0">
              <a:solidFill>
                <a:srgbClr val="333333"/>
              </a:solidFill>
              <a:effectLst/>
              <a:latin typeface="方正兰亭黑简体" panose="02000000000000000000" pitchFamily="2" charset="-122"/>
              <a:ea typeface="方正兰亭黑简体" panose="02000000000000000000" pitchFamily="2" charset="-122"/>
            </a:endParaRPr>
          </a:p>
        </p:txBody>
      </p:sp>
      <p:pic>
        <p:nvPicPr>
          <p:cNvPr id="6" name="图片 5">
            <a:extLst>
              <a:ext uri="{FF2B5EF4-FFF2-40B4-BE49-F238E27FC236}">
                <a16:creationId xmlns:a16="http://schemas.microsoft.com/office/drawing/2014/main" id="{817FF1B4-D681-4080-A0F5-A071AC7BD161}"/>
              </a:ext>
            </a:extLst>
          </p:cNvPr>
          <p:cNvPicPr>
            <a:picLocks noChangeAspect="1"/>
          </p:cNvPicPr>
          <p:nvPr/>
        </p:nvPicPr>
        <p:blipFill>
          <a:blip r:embed="rId4"/>
          <a:stretch>
            <a:fillRect/>
          </a:stretch>
        </p:blipFill>
        <p:spPr>
          <a:xfrm>
            <a:off x="508130" y="1026395"/>
            <a:ext cx="6342016" cy="5235112"/>
          </a:xfrm>
          <a:prstGeom prst="rect">
            <a:avLst/>
          </a:prstGeom>
        </p:spPr>
      </p:pic>
      <p:sp>
        <p:nvSpPr>
          <p:cNvPr id="7" name="文本框 6">
            <a:extLst>
              <a:ext uri="{FF2B5EF4-FFF2-40B4-BE49-F238E27FC236}">
                <a16:creationId xmlns:a16="http://schemas.microsoft.com/office/drawing/2014/main" id="{EDEC0481-817F-4568-8438-7814C69C046A}"/>
              </a:ext>
            </a:extLst>
          </p:cNvPr>
          <p:cNvSpPr txBox="1"/>
          <p:nvPr/>
        </p:nvSpPr>
        <p:spPr>
          <a:xfrm>
            <a:off x="3895491" y="2197512"/>
            <a:ext cx="2954655" cy="461665"/>
          </a:xfrm>
          <a:prstGeom prst="rect">
            <a:avLst/>
          </a:prstGeom>
          <a:noFill/>
        </p:spPr>
        <p:txBody>
          <a:bodyPr wrap="none" rtlCol="0">
            <a:spAutoFit/>
          </a:bodyPr>
          <a:lstStyle/>
          <a:p>
            <a:r>
              <a:rPr lang="zh-CN" altLang="en-US" sz="2400" dirty="0">
                <a:solidFill>
                  <a:srgbClr val="C00000"/>
                </a:solidFill>
                <a:latin typeface="方正兰亭黑简体" panose="02000000000000000000" pitchFamily="2" charset="-122"/>
                <a:ea typeface="方正兰亭黑简体" panose="02000000000000000000" pitchFamily="2" charset="-122"/>
              </a:rPr>
              <a:t>高度重复的测试代码</a:t>
            </a:r>
          </a:p>
        </p:txBody>
      </p:sp>
    </p:spTree>
    <p:extLst>
      <p:ext uri="{BB962C8B-B14F-4D97-AF65-F5344CB8AC3E}">
        <p14:creationId xmlns:p14="http://schemas.microsoft.com/office/powerpoint/2010/main" val="123854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801D85-8E0E-4C14-B2C3-90153FFF5A56}"/>
              </a:ext>
            </a:extLst>
          </p:cNvPr>
          <p:cNvSpPr>
            <a:spLocks noGrp="1"/>
          </p:cNvSpPr>
          <p:nvPr>
            <p:ph type="title"/>
          </p:nvPr>
        </p:nvSpPr>
        <p:spPr>
          <a:xfrm>
            <a:off x="506061" y="153363"/>
            <a:ext cx="10728325" cy="497095"/>
          </a:xfrm>
        </p:spPr>
        <p:txBody>
          <a:bodyPr/>
          <a:lstStyle/>
          <a:p>
            <a:r>
              <a:rPr lang="zh-CN" altLang="en-US" dirty="0"/>
              <a:t>实验</a:t>
            </a:r>
            <a:r>
              <a:rPr lang="en-US" altLang="zh-CN" dirty="0"/>
              <a:t>3</a:t>
            </a:r>
            <a:r>
              <a:rPr lang="zh-CN" altLang="en-US" dirty="0"/>
              <a:t>回顾：</a:t>
            </a:r>
            <a:r>
              <a:rPr lang="en-US" altLang="zh-CN" dirty="0" err="1"/>
              <a:t>PoseHandler</a:t>
            </a:r>
            <a:r>
              <a:rPr lang="zh-CN" altLang="en-US" dirty="0"/>
              <a:t>复杂度消减，状态变化抽象</a:t>
            </a:r>
          </a:p>
        </p:txBody>
      </p:sp>
      <p:sp>
        <p:nvSpPr>
          <p:cNvPr id="4" name="文本框 3">
            <a:extLst>
              <a:ext uri="{FF2B5EF4-FFF2-40B4-BE49-F238E27FC236}">
                <a16:creationId xmlns:a16="http://schemas.microsoft.com/office/drawing/2014/main" id="{A04155F4-945A-40EE-80B0-6C614B341966}"/>
              </a:ext>
            </a:extLst>
          </p:cNvPr>
          <p:cNvSpPr txBox="1"/>
          <p:nvPr/>
        </p:nvSpPr>
        <p:spPr>
          <a:xfrm>
            <a:off x="506061" y="639919"/>
            <a:ext cx="5093228" cy="5693866"/>
          </a:xfrm>
          <a:prstGeom prst="rect">
            <a:avLst/>
          </a:prstGeom>
          <a:solidFill>
            <a:schemeClr val="bg1">
              <a:lumMod val="85000"/>
            </a:schemeClr>
          </a:solidFill>
        </p:spPr>
        <p:txBody>
          <a:bodyPr wrap="square">
            <a:spAutoFit/>
          </a:bodyPr>
          <a:lstStyle/>
          <a:p>
            <a:r>
              <a:rPr lang="en-US" altLang="zh-CN" sz="1400" b="0" dirty="0">
                <a:solidFill>
                  <a:srgbClr val="777777"/>
                </a:solidFill>
                <a:effectLst/>
              </a:rPr>
              <a:t>#</a:t>
            </a:r>
            <a:r>
              <a:rPr lang="en-US" altLang="zh-CN" sz="1400" b="0" dirty="0">
                <a:solidFill>
                  <a:srgbClr val="4B69C6"/>
                </a:solidFill>
                <a:effectLst/>
              </a:rPr>
              <a:t>pragma</a:t>
            </a:r>
            <a:r>
              <a:rPr lang="en-US" altLang="zh-CN" sz="1400" b="0" dirty="0">
                <a:solidFill>
                  <a:srgbClr val="333333"/>
                </a:solidFill>
                <a:effectLst/>
              </a:rPr>
              <a:t> once</a:t>
            </a:r>
            <a:br>
              <a:rPr lang="en-US" altLang="zh-CN" sz="1400" b="0" dirty="0">
                <a:solidFill>
                  <a:srgbClr val="333333"/>
                </a:solidFill>
                <a:effectLst/>
              </a:rPr>
            </a:br>
            <a:r>
              <a:rPr lang="en-US" altLang="zh-CN" sz="1400" b="0" dirty="0">
                <a:solidFill>
                  <a:srgbClr val="777777"/>
                </a:solidFill>
                <a:effectLst/>
              </a:rPr>
              <a:t>#</a:t>
            </a:r>
            <a:r>
              <a:rPr lang="en-US" altLang="zh-CN" sz="1400" b="0" dirty="0">
                <a:solidFill>
                  <a:srgbClr val="4B69C6"/>
                </a:solidFill>
                <a:effectLst/>
              </a:rPr>
              <a:t>include</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Point.hpp</a:t>
            </a:r>
            <a:r>
              <a:rPr lang="en-US" altLang="zh-CN" sz="1400" b="0" dirty="0">
                <a:solidFill>
                  <a:srgbClr val="777777"/>
                </a:solidFill>
                <a:effectLst/>
              </a:rPr>
              <a:t>"</a:t>
            </a:r>
            <a:br>
              <a:rPr lang="en-US" altLang="zh-CN" sz="1400" b="0" dirty="0">
                <a:solidFill>
                  <a:srgbClr val="333333"/>
                </a:solidFill>
                <a:effectLst/>
              </a:rPr>
            </a:br>
            <a:r>
              <a:rPr lang="en-US" altLang="zh-CN" sz="1400" b="0" dirty="0">
                <a:solidFill>
                  <a:srgbClr val="7A3E9D"/>
                </a:solidFill>
                <a:effectLst/>
              </a:rPr>
              <a:t>namespace</a:t>
            </a:r>
            <a:r>
              <a:rPr lang="en-US" altLang="zh-CN" sz="1400" b="0" dirty="0">
                <a:solidFill>
                  <a:srgbClr val="333333"/>
                </a:solidFill>
                <a:effectLst/>
              </a:rPr>
              <a:t> </a:t>
            </a:r>
            <a:r>
              <a:rPr lang="en-US" altLang="zh-CN" sz="1400" b="1" dirty="0" err="1">
                <a:solidFill>
                  <a:srgbClr val="7A3E9D"/>
                </a:solidFill>
                <a:effectLst/>
              </a:rPr>
              <a:t>adas</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class</a:t>
            </a:r>
            <a:r>
              <a:rPr lang="en-US" altLang="zh-CN" sz="1400" b="0" dirty="0">
                <a:solidFill>
                  <a:srgbClr val="333333"/>
                </a:solidFill>
                <a:effectLst/>
              </a:rPr>
              <a:t> </a:t>
            </a:r>
            <a:r>
              <a:rPr lang="en-US" altLang="zh-CN" sz="1400" b="1" dirty="0">
                <a:solidFill>
                  <a:srgbClr val="7A3E9D"/>
                </a:solidFill>
                <a:effectLst/>
              </a:rPr>
              <a:t>Direction</a:t>
            </a:r>
            <a:r>
              <a:rPr lang="en-US" altLang="zh-CN" sz="1400" b="0" dirty="0">
                <a:solidFill>
                  <a:srgbClr val="333333"/>
                </a:solidFill>
                <a:effectLst/>
              </a:rPr>
              <a:t> </a:t>
            </a:r>
            <a:r>
              <a:rPr lang="en-US" altLang="zh-CN" sz="1400" b="0" dirty="0">
                <a:solidFill>
                  <a:srgbClr val="7A3E9D"/>
                </a:solidFill>
                <a:effectLst/>
              </a:rPr>
              <a:t>final</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static</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Direction</a:t>
            </a:r>
            <a:r>
              <a:rPr lang="en-US" altLang="zh-CN" sz="1400" b="0" dirty="0">
                <a:solidFill>
                  <a:srgbClr val="4B69C6"/>
                </a:solidFill>
                <a:effectLst/>
              </a:rPr>
              <a:t>&amp;</a:t>
            </a:r>
            <a:r>
              <a:rPr lang="en-US" altLang="zh-CN" sz="1400" b="0" dirty="0">
                <a:solidFill>
                  <a:srgbClr val="333333"/>
                </a:solidFill>
                <a:effectLst/>
              </a:rPr>
              <a:t> </a:t>
            </a:r>
            <a:r>
              <a:rPr lang="en-US" altLang="zh-CN" sz="1400" b="1" dirty="0" err="1">
                <a:solidFill>
                  <a:srgbClr val="AA3731"/>
                </a:solidFill>
                <a:effectLst/>
              </a:rPr>
              <a:t>GetDirection</a:t>
            </a:r>
            <a:r>
              <a:rPr lang="en-US" altLang="zh-CN" sz="1400" b="0" dirty="0">
                <a:solidFill>
                  <a:srgbClr val="777777"/>
                </a:solidFill>
                <a:effectLst/>
              </a:rPr>
              <a:t>(</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a:solidFill>
                  <a:srgbClr val="7A3E9D"/>
                </a:solidFill>
                <a:effectLst/>
              </a:rPr>
              <a:t>char</a:t>
            </a:r>
            <a:r>
              <a:rPr lang="en-US" altLang="zh-CN" sz="1400" b="0" dirty="0">
                <a:solidFill>
                  <a:srgbClr val="333333"/>
                </a:solidFill>
                <a:effectLst/>
              </a:rPr>
              <a:t> </a:t>
            </a:r>
            <a:r>
              <a:rPr lang="en-US" altLang="zh-CN" sz="1400" b="0" dirty="0">
                <a:solidFill>
                  <a:srgbClr val="7A3E9D"/>
                </a:solidFill>
                <a:effectLst/>
              </a:rPr>
              <a:t>heading</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1" dirty="0">
                <a:solidFill>
                  <a:srgbClr val="AA3731"/>
                </a:solidFill>
                <a:effectLst/>
              </a:rPr>
              <a:t>Direction</a:t>
            </a:r>
            <a:r>
              <a:rPr lang="en-US" altLang="zh-CN" sz="1400" b="0" dirty="0">
                <a:solidFill>
                  <a:srgbClr val="777777"/>
                </a:solidFill>
                <a:effectLst/>
              </a:rPr>
              <a:t>(</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a:solidFill>
                  <a:srgbClr val="7A3E9D"/>
                </a:solidFill>
                <a:effectLst/>
              </a:rPr>
              <a:t>unsigned</a:t>
            </a:r>
            <a:r>
              <a:rPr lang="en-US" altLang="zh-CN" sz="1400" b="0" dirty="0">
                <a:solidFill>
                  <a:srgbClr val="333333"/>
                </a:solidFill>
                <a:effectLst/>
              </a:rPr>
              <a:t> </a:t>
            </a:r>
            <a:r>
              <a:rPr lang="en-US" altLang="zh-CN" sz="1400" b="0" dirty="0">
                <a:solidFill>
                  <a:srgbClr val="7A3E9D"/>
                </a:solidFill>
                <a:effectLst/>
              </a:rPr>
              <a:t>index</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a:solidFill>
                  <a:srgbClr val="7A3E9D"/>
                </a:solidFill>
                <a:effectLst/>
              </a:rPr>
              <a:t>char</a:t>
            </a:r>
            <a:r>
              <a:rPr lang="en-US" altLang="zh-CN" sz="1400" b="0" dirty="0">
                <a:solidFill>
                  <a:srgbClr val="333333"/>
                </a:solidFill>
                <a:effectLst/>
              </a:rPr>
              <a:t> </a:t>
            </a:r>
            <a:r>
              <a:rPr lang="en-US" altLang="zh-CN" sz="1400" b="0" dirty="0">
                <a:solidFill>
                  <a:srgbClr val="7A3E9D"/>
                </a:solidFill>
                <a:effectLst/>
              </a:rPr>
              <a:t>heading</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7A3E9D"/>
                </a:solidFill>
                <a:effectLst/>
              </a:rPr>
              <a:t>public</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Point</a:t>
            </a:r>
            <a:r>
              <a:rPr lang="en-US" altLang="zh-CN" sz="1400" b="0" dirty="0">
                <a:solidFill>
                  <a:srgbClr val="4B69C6"/>
                </a:solidFill>
                <a:effectLst/>
              </a:rPr>
              <a:t>&amp;</a:t>
            </a:r>
            <a:r>
              <a:rPr lang="en-US" altLang="zh-CN" sz="1400" b="0" dirty="0">
                <a:solidFill>
                  <a:srgbClr val="333333"/>
                </a:solidFill>
                <a:effectLst/>
              </a:rPr>
              <a:t> </a:t>
            </a:r>
            <a:r>
              <a:rPr lang="en-US" altLang="zh-CN" sz="1400" b="1" dirty="0">
                <a:solidFill>
                  <a:srgbClr val="AA3731"/>
                </a:solidFill>
                <a:effectLst/>
              </a:rPr>
              <a:t>Move</a:t>
            </a:r>
            <a:r>
              <a:rPr lang="en-US" altLang="zh-CN" sz="1400" b="0" dirty="0">
                <a:solidFill>
                  <a:srgbClr val="777777"/>
                </a:solidFill>
                <a:effectLst/>
              </a:rPr>
              <a:t>(</a:t>
            </a:r>
            <a:r>
              <a:rPr lang="en-US" altLang="zh-CN" sz="1400" b="0" dirty="0">
                <a:solidFill>
                  <a:srgbClr val="7A3E9D"/>
                </a:solidFill>
                <a:effectLst/>
              </a:rPr>
              <a:t>void</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Direction</a:t>
            </a:r>
            <a:r>
              <a:rPr lang="en-US" altLang="zh-CN" sz="1400" b="0" dirty="0">
                <a:solidFill>
                  <a:srgbClr val="4B69C6"/>
                </a:solidFill>
                <a:effectLst/>
              </a:rPr>
              <a:t>&amp;</a:t>
            </a:r>
            <a:r>
              <a:rPr lang="en-US" altLang="zh-CN" sz="1400" b="0" dirty="0">
                <a:solidFill>
                  <a:srgbClr val="333333"/>
                </a:solidFill>
                <a:effectLst/>
              </a:rPr>
              <a:t> </a:t>
            </a:r>
            <a:r>
              <a:rPr lang="en-US" altLang="zh-CN" sz="1400" b="1" dirty="0" err="1">
                <a:solidFill>
                  <a:srgbClr val="AA3731"/>
                </a:solidFill>
                <a:effectLst/>
              </a:rPr>
              <a:t>LeftOne</a:t>
            </a:r>
            <a:r>
              <a:rPr lang="en-US" altLang="zh-CN" sz="1400" b="0" dirty="0">
                <a:solidFill>
                  <a:srgbClr val="777777"/>
                </a:solidFill>
                <a:effectLst/>
              </a:rPr>
              <a:t>(</a:t>
            </a:r>
            <a:r>
              <a:rPr lang="en-US" altLang="zh-CN" sz="1400" b="0" dirty="0">
                <a:solidFill>
                  <a:srgbClr val="7A3E9D"/>
                </a:solidFill>
                <a:effectLst/>
              </a:rPr>
              <a:t>void</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Direction</a:t>
            </a:r>
            <a:r>
              <a:rPr lang="en-US" altLang="zh-CN" sz="1400" b="0" dirty="0">
                <a:solidFill>
                  <a:srgbClr val="4B69C6"/>
                </a:solidFill>
                <a:effectLst/>
              </a:rPr>
              <a:t>&amp;</a:t>
            </a:r>
            <a:r>
              <a:rPr lang="en-US" altLang="zh-CN" sz="1400" b="0" dirty="0">
                <a:solidFill>
                  <a:srgbClr val="333333"/>
                </a:solidFill>
                <a:effectLst/>
              </a:rPr>
              <a:t> </a:t>
            </a:r>
            <a:r>
              <a:rPr lang="en-US" altLang="zh-CN" sz="1400" b="1" dirty="0" err="1">
                <a:solidFill>
                  <a:srgbClr val="AA3731"/>
                </a:solidFill>
                <a:effectLst/>
              </a:rPr>
              <a:t>RightOne</a:t>
            </a:r>
            <a:r>
              <a:rPr lang="en-US" altLang="zh-CN" sz="1400" b="0" dirty="0">
                <a:solidFill>
                  <a:srgbClr val="777777"/>
                </a:solidFill>
                <a:effectLst/>
              </a:rPr>
              <a:t>(</a:t>
            </a:r>
            <a:r>
              <a:rPr lang="en-US" altLang="zh-CN" sz="1400" b="0" dirty="0">
                <a:solidFill>
                  <a:srgbClr val="7A3E9D"/>
                </a:solidFill>
                <a:effectLst/>
              </a:rPr>
              <a:t>void</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a:solidFill>
                  <a:srgbClr val="7A3E9D"/>
                </a:solidFill>
                <a:effectLst/>
              </a:rPr>
              <a:t>char</a:t>
            </a:r>
            <a:r>
              <a:rPr lang="en-US" altLang="zh-CN" sz="1400" b="0" dirty="0">
                <a:solidFill>
                  <a:srgbClr val="333333"/>
                </a:solidFill>
                <a:effectLst/>
              </a:rPr>
              <a:t> </a:t>
            </a:r>
            <a:r>
              <a:rPr lang="en-US" altLang="zh-CN" sz="1400" b="1" dirty="0" err="1">
                <a:solidFill>
                  <a:srgbClr val="AA3731"/>
                </a:solidFill>
                <a:effectLst/>
              </a:rPr>
              <a:t>GetHeading</a:t>
            </a:r>
            <a:r>
              <a:rPr lang="en-US" altLang="zh-CN" sz="1400" b="0" dirty="0">
                <a:solidFill>
                  <a:srgbClr val="777777"/>
                </a:solidFill>
                <a:effectLst/>
              </a:rPr>
              <a:t>(</a:t>
            </a:r>
            <a:r>
              <a:rPr lang="en-US" altLang="zh-CN" sz="1400" b="0" dirty="0">
                <a:solidFill>
                  <a:srgbClr val="7A3E9D"/>
                </a:solidFill>
                <a:effectLst/>
              </a:rPr>
              <a:t>void</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r>
              <a:rPr lang="en-US" altLang="zh-CN" sz="1400" b="0" dirty="0">
                <a:solidFill>
                  <a:srgbClr val="777777"/>
                </a:solidFill>
                <a:effectLst/>
              </a:rPr>
              <a:t>;</a:t>
            </a:r>
            <a:endParaRPr lang="en-US" altLang="zh-CN" sz="1400" b="0" dirty="0">
              <a:solidFill>
                <a:srgbClr val="333333"/>
              </a:solidFill>
              <a:effectLst/>
            </a:endParaRPr>
          </a:p>
          <a:p>
            <a:br>
              <a:rPr lang="en-US" altLang="zh-CN" sz="1400" b="0" dirty="0">
                <a:solidFill>
                  <a:srgbClr val="333333"/>
                </a:solidFill>
                <a:effectLst/>
              </a:rPr>
            </a:br>
            <a:r>
              <a:rPr lang="en-US" altLang="zh-CN" sz="1400" b="0" dirty="0">
                <a:solidFill>
                  <a:srgbClr val="7A3E9D"/>
                </a:solidFill>
                <a:effectLst/>
              </a:rPr>
              <a:t>private</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A3E9D"/>
                </a:solidFill>
                <a:effectLst/>
              </a:rPr>
              <a:t>unsigned</a:t>
            </a:r>
            <a:r>
              <a:rPr lang="en-US" altLang="zh-CN" sz="1400" b="0" dirty="0">
                <a:solidFill>
                  <a:srgbClr val="333333"/>
                </a:solidFill>
                <a:effectLst/>
              </a:rPr>
              <a:t> </a:t>
            </a:r>
            <a:r>
              <a:rPr lang="en-US" altLang="zh-CN" sz="1400" b="0" dirty="0">
                <a:solidFill>
                  <a:srgbClr val="7A3E9D"/>
                </a:solidFill>
                <a:effectLst/>
              </a:rPr>
              <a:t>index</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A3E9D"/>
                </a:solidFill>
                <a:effectLst/>
              </a:rPr>
              <a:t>char</a:t>
            </a:r>
            <a:r>
              <a:rPr lang="en-US" altLang="zh-CN" sz="1400" b="0" dirty="0">
                <a:solidFill>
                  <a:srgbClr val="333333"/>
                </a:solidFill>
                <a:effectLst/>
              </a:rPr>
              <a:t> </a:t>
            </a:r>
            <a:r>
              <a:rPr lang="en-US" altLang="zh-CN" sz="1400" b="0" dirty="0">
                <a:solidFill>
                  <a:srgbClr val="7A3E9D"/>
                </a:solidFill>
                <a:effectLst/>
              </a:rPr>
              <a:t>heading</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r>
              <a:rPr lang="en-US" altLang="zh-CN" sz="1400" b="0" i="1" dirty="0">
                <a:solidFill>
                  <a:srgbClr val="AAAAAA"/>
                </a:solidFill>
                <a:effectLst/>
              </a:rPr>
              <a:t>  // namespace </a:t>
            </a:r>
            <a:r>
              <a:rPr lang="en-US" altLang="zh-CN" sz="1400" b="0" i="1" dirty="0" err="1">
                <a:solidFill>
                  <a:srgbClr val="AAAAAA"/>
                </a:solidFill>
                <a:effectLst/>
              </a:rPr>
              <a:t>adas</a:t>
            </a:r>
            <a:endParaRPr lang="en-US" altLang="zh-CN" sz="1400" b="0" dirty="0">
              <a:solidFill>
                <a:srgbClr val="333333"/>
              </a:solidFill>
              <a:effectLst/>
            </a:endParaRPr>
          </a:p>
        </p:txBody>
      </p:sp>
      <p:sp>
        <p:nvSpPr>
          <p:cNvPr id="7" name="文本框 6">
            <a:extLst>
              <a:ext uri="{FF2B5EF4-FFF2-40B4-BE49-F238E27FC236}">
                <a16:creationId xmlns:a16="http://schemas.microsoft.com/office/drawing/2014/main" id="{31CC1A43-9A0D-40D4-A399-FA7E0CB93EC4}"/>
              </a:ext>
            </a:extLst>
          </p:cNvPr>
          <p:cNvSpPr txBox="1"/>
          <p:nvPr/>
        </p:nvSpPr>
        <p:spPr>
          <a:xfrm>
            <a:off x="5779912" y="582067"/>
            <a:ext cx="5906028" cy="5693866"/>
          </a:xfrm>
          <a:prstGeom prst="rect">
            <a:avLst/>
          </a:prstGeom>
          <a:solidFill>
            <a:schemeClr val="bg1">
              <a:lumMod val="85000"/>
            </a:schemeClr>
          </a:solidFill>
        </p:spPr>
        <p:txBody>
          <a:bodyPr wrap="square">
            <a:spAutoFit/>
          </a:bodyPr>
          <a:lstStyle/>
          <a:p>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Direction</a:t>
            </a:r>
            <a:r>
              <a:rPr lang="en-US" altLang="zh-CN" sz="1400" b="0" dirty="0">
                <a:solidFill>
                  <a:srgbClr val="4B69C6"/>
                </a:solidFill>
                <a:effectLst/>
              </a:rPr>
              <a:t>&amp;</a:t>
            </a:r>
            <a:r>
              <a:rPr lang="en-US" altLang="zh-CN" sz="1400" b="0" dirty="0">
                <a:solidFill>
                  <a:srgbClr val="333333"/>
                </a:solidFill>
                <a:effectLst/>
              </a:rPr>
              <a:t> </a:t>
            </a:r>
            <a:r>
              <a:rPr lang="en-US" altLang="zh-CN" sz="1400" b="1" dirty="0">
                <a:solidFill>
                  <a:srgbClr val="7A3E9D"/>
                </a:solidFill>
                <a:effectLst/>
              </a:rPr>
              <a:t>Direction</a:t>
            </a:r>
            <a:r>
              <a:rPr lang="en-US" altLang="zh-CN" sz="1400" b="0" dirty="0">
                <a:solidFill>
                  <a:srgbClr val="777777"/>
                </a:solidFill>
                <a:effectLst/>
              </a:rPr>
              <a:t>::</a:t>
            </a:r>
            <a:r>
              <a:rPr lang="en-US" altLang="zh-CN" sz="1400" b="1" dirty="0" err="1">
                <a:solidFill>
                  <a:srgbClr val="AA3731"/>
                </a:solidFill>
                <a:effectLst/>
              </a:rPr>
              <a:t>GetDirection</a:t>
            </a:r>
            <a:r>
              <a:rPr lang="en-US" altLang="zh-CN" sz="1400" b="0" dirty="0">
                <a:solidFill>
                  <a:srgbClr val="777777"/>
                </a:solidFill>
                <a:effectLst/>
              </a:rPr>
              <a:t>(</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a:solidFill>
                  <a:srgbClr val="7A3E9D"/>
                </a:solidFill>
                <a:effectLst/>
              </a:rPr>
              <a:t>char</a:t>
            </a:r>
            <a:r>
              <a:rPr lang="en-US" altLang="zh-CN" sz="1400" b="0" dirty="0">
                <a:solidFill>
                  <a:srgbClr val="333333"/>
                </a:solidFill>
                <a:effectLst/>
              </a:rPr>
              <a:t> </a:t>
            </a:r>
            <a:r>
              <a:rPr lang="en-US" altLang="zh-CN" sz="1400" b="0" dirty="0">
                <a:solidFill>
                  <a:srgbClr val="7A3E9D"/>
                </a:solidFill>
                <a:effectLst/>
              </a:rPr>
              <a:t>heading</a:t>
            </a:r>
            <a:r>
              <a:rPr lang="en-US" altLang="zh-CN" sz="1400" b="0" dirty="0">
                <a:solidFill>
                  <a:srgbClr val="777777"/>
                </a:solidFill>
                <a:effectLst/>
              </a:rPr>
              <a:t>)</a:t>
            </a:r>
            <a:r>
              <a:rPr lang="en-US" altLang="zh-CN" sz="1400" b="0" dirty="0">
                <a:solidFill>
                  <a:srgbClr val="333333"/>
                </a:solidFill>
                <a:effectLst/>
              </a:rPr>
              <a:t> </a:t>
            </a:r>
            <a:r>
              <a:rPr lang="en-US" altLang="zh-CN" sz="1400" b="0" dirty="0" err="1">
                <a:solidFill>
                  <a:srgbClr val="4B69C6"/>
                </a:solidFill>
                <a:effectLst/>
              </a:rPr>
              <a:t>noexcept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for</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a:solidFill>
                  <a:srgbClr val="7A3E9D"/>
                </a:solidFill>
                <a:effectLst/>
              </a:rPr>
              <a:t>auto</a:t>
            </a:r>
            <a:r>
              <a:rPr lang="en-US" altLang="zh-CN" sz="1400" b="0" dirty="0">
                <a:solidFill>
                  <a:srgbClr val="777777"/>
                </a:solidFill>
                <a:effectLst/>
              </a:rPr>
              <a:t>&amp;</a:t>
            </a:r>
            <a:r>
              <a:rPr lang="en-US" altLang="zh-CN" sz="1400" b="0" dirty="0">
                <a:solidFill>
                  <a:srgbClr val="333333"/>
                </a:solidFill>
                <a:effectLst/>
              </a:rPr>
              <a:t> </a:t>
            </a:r>
            <a:r>
              <a:rPr lang="en-US" altLang="zh-CN" sz="1400" b="0" dirty="0">
                <a:solidFill>
                  <a:srgbClr val="7A3E9D"/>
                </a:solidFill>
                <a:effectLst/>
              </a:rPr>
              <a:t>direction</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A3E9D"/>
                </a:solidFill>
                <a:effectLst/>
              </a:rPr>
              <a:t>directions</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if</a:t>
            </a:r>
            <a:r>
              <a:rPr lang="en-US" altLang="zh-CN" sz="1400" b="0" dirty="0">
                <a:solidFill>
                  <a:srgbClr val="333333"/>
                </a:solidFill>
                <a:effectLst/>
              </a:rPr>
              <a:t> </a:t>
            </a:r>
            <a:r>
              <a:rPr lang="en-US" altLang="zh-CN" sz="1400" b="0" dirty="0">
                <a:solidFill>
                  <a:srgbClr val="777777"/>
                </a:solidFill>
                <a:effectLst/>
              </a:rPr>
              <a:t>(</a:t>
            </a:r>
            <a:r>
              <a:rPr lang="en-US" altLang="zh-CN" sz="1400" b="0" dirty="0" err="1">
                <a:solidFill>
                  <a:srgbClr val="7A3E9D"/>
                </a:solidFill>
                <a:effectLst/>
              </a:rPr>
              <a:t>direction</a:t>
            </a:r>
            <a:r>
              <a:rPr lang="en-US" altLang="zh-CN" sz="1400" b="0" dirty="0" err="1">
                <a:solidFill>
                  <a:srgbClr val="777777"/>
                </a:solidFill>
                <a:effectLst/>
              </a:rPr>
              <a:t>.</a:t>
            </a:r>
            <a:r>
              <a:rPr lang="en-US" altLang="zh-CN" sz="1400" b="0" dirty="0" err="1">
                <a:solidFill>
                  <a:srgbClr val="7A3E9D"/>
                </a:solidFill>
                <a:effectLst/>
              </a:rPr>
              <a:t>heading</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A3E9D"/>
                </a:solidFill>
                <a:effectLst/>
              </a:rPr>
              <a:t>heading</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return</a:t>
            </a:r>
            <a:r>
              <a:rPr lang="en-US" altLang="zh-CN" sz="1400" b="0" dirty="0">
                <a:solidFill>
                  <a:srgbClr val="333333"/>
                </a:solidFill>
                <a:effectLst/>
              </a:rPr>
              <a:t> </a:t>
            </a:r>
            <a:r>
              <a:rPr lang="en-US" altLang="zh-CN" sz="1400" b="0" dirty="0">
                <a:solidFill>
                  <a:srgbClr val="7A3E9D"/>
                </a:solidFill>
                <a:effectLst/>
              </a:rPr>
              <a:t>direction</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777777"/>
                </a:solidFill>
                <a:effectLst/>
              </a:rPr>
              <a:t>}</a:t>
            </a:r>
            <a:br>
              <a:rPr lang="en-US" altLang="zh-CN" sz="1400" b="0" dirty="0">
                <a:solidFill>
                  <a:srgbClr val="333333"/>
                </a:solidFill>
                <a:effectLst/>
              </a:rPr>
            </a:br>
            <a:r>
              <a:rPr lang="en-US" altLang="zh-CN" sz="1400" b="0" dirty="0">
                <a:solidFill>
                  <a:srgbClr val="333333"/>
                </a:solidFill>
                <a:effectLst/>
              </a:rPr>
              <a:t>    </a:t>
            </a:r>
            <a:r>
              <a:rPr lang="en-US" altLang="zh-CN" sz="1400" b="0" dirty="0">
                <a:solidFill>
                  <a:srgbClr val="4B69C6"/>
                </a:solidFill>
                <a:effectLst/>
              </a:rPr>
              <a:t>return</a:t>
            </a:r>
            <a:r>
              <a:rPr lang="en-US" altLang="zh-CN" sz="1400" b="0" dirty="0">
                <a:solidFill>
                  <a:srgbClr val="333333"/>
                </a:solidFill>
                <a:effectLst/>
              </a:rPr>
              <a:t> </a:t>
            </a:r>
            <a:r>
              <a:rPr lang="en-US" altLang="zh-CN" sz="1400" b="0" dirty="0">
                <a:solidFill>
                  <a:srgbClr val="7A3E9D"/>
                </a:solidFill>
                <a:effectLst/>
              </a:rPr>
              <a:t>directions</a:t>
            </a:r>
            <a:r>
              <a:rPr lang="en-US" altLang="zh-CN" sz="1400" b="0" dirty="0">
                <a:solidFill>
                  <a:srgbClr val="777777"/>
                </a:solidFill>
                <a:effectLst/>
              </a:rPr>
              <a:t>[</a:t>
            </a:r>
            <a:r>
              <a:rPr lang="en-US" altLang="zh-CN" sz="1400" b="0" dirty="0">
                <a:solidFill>
                  <a:srgbClr val="9C5D27"/>
                </a:solidFill>
                <a:effectLst/>
              </a:rPr>
              <a:t>3</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p>
          <a:p>
            <a:br>
              <a:rPr lang="en-US" altLang="zh-CN" sz="1400" b="0" dirty="0">
                <a:solidFill>
                  <a:srgbClr val="333333"/>
                </a:solidFill>
                <a:effectLst/>
              </a:rPr>
            </a:br>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Point</a:t>
            </a:r>
            <a:r>
              <a:rPr lang="en-US" altLang="zh-CN" sz="1400" b="0" dirty="0">
                <a:solidFill>
                  <a:srgbClr val="4B69C6"/>
                </a:solidFill>
                <a:effectLst/>
              </a:rPr>
              <a:t>&amp;</a:t>
            </a:r>
            <a:r>
              <a:rPr lang="en-US" altLang="zh-CN" sz="1400" b="0" dirty="0">
                <a:solidFill>
                  <a:srgbClr val="333333"/>
                </a:solidFill>
                <a:effectLst/>
              </a:rPr>
              <a:t> </a:t>
            </a:r>
            <a:r>
              <a:rPr lang="en-US" altLang="zh-CN" sz="1400" b="1" dirty="0">
                <a:solidFill>
                  <a:srgbClr val="7A3E9D"/>
                </a:solidFill>
                <a:effectLst/>
              </a:rPr>
              <a:t>Direction</a:t>
            </a:r>
            <a:r>
              <a:rPr lang="en-US" altLang="zh-CN" sz="1400" b="0" dirty="0">
                <a:solidFill>
                  <a:srgbClr val="777777"/>
                </a:solidFill>
                <a:effectLst/>
              </a:rPr>
              <a:t>::</a:t>
            </a:r>
            <a:r>
              <a:rPr lang="en-US" altLang="zh-CN" sz="1400" b="1" dirty="0">
                <a:solidFill>
                  <a:srgbClr val="AA3731"/>
                </a:solidFill>
                <a:effectLst/>
              </a:rPr>
              <a:t>Move</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i="1" dirty="0">
                <a:solidFill>
                  <a:srgbClr val="AAAAAA"/>
                </a:solidFill>
                <a:effectLst/>
              </a:rPr>
              <a:t>    // ESWN</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static</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Point</a:t>
            </a:r>
            <a:r>
              <a:rPr lang="en-US" altLang="zh-CN" sz="1400" b="0" dirty="0">
                <a:solidFill>
                  <a:srgbClr val="333333"/>
                </a:solidFill>
                <a:effectLst/>
              </a:rPr>
              <a:t> </a:t>
            </a:r>
            <a:r>
              <a:rPr lang="en-US" altLang="zh-CN" sz="1400" b="0" dirty="0">
                <a:solidFill>
                  <a:srgbClr val="7A3E9D"/>
                </a:solidFill>
                <a:effectLst/>
              </a:rPr>
              <a:t>points</a:t>
            </a:r>
            <a:r>
              <a:rPr lang="en-US" altLang="zh-CN" sz="1400" b="0" dirty="0">
                <a:solidFill>
                  <a:srgbClr val="777777"/>
                </a:solidFill>
                <a:effectLst/>
              </a:rPr>
              <a:t>[</a:t>
            </a:r>
            <a:r>
              <a:rPr lang="en-US" altLang="zh-CN" sz="1400" b="0" dirty="0">
                <a:solidFill>
                  <a:srgbClr val="9C5D27"/>
                </a:solidFill>
                <a:effectLst/>
              </a:rPr>
              <a:t>4</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9C5D27"/>
                </a:solidFill>
                <a:effectLst/>
              </a:rPr>
              <a:t>1</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9C5D27"/>
                </a:solidFill>
                <a:effectLst/>
              </a:rPr>
              <a:t>0</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9C5D27"/>
                </a:solidFill>
                <a:effectLst/>
              </a:rPr>
              <a:t>0</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9C5D27"/>
                </a:solidFill>
                <a:effectLst/>
              </a:rPr>
              <a:t>1</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9C5D27"/>
                </a:solidFill>
                <a:effectLst/>
              </a:rPr>
              <a:t>1</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9C5D27"/>
                </a:solidFill>
                <a:effectLst/>
              </a:rPr>
              <a:t>0</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9C5D27"/>
                </a:solidFill>
                <a:effectLst/>
              </a:rPr>
              <a:t>0</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9C5D27"/>
                </a:solidFill>
                <a:effectLst/>
              </a:rPr>
              <a:t>1</a:t>
            </a:r>
            <a:r>
              <a:rPr lang="en-US" altLang="zh-CN" sz="1400" b="0" dirty="0">
                <a:solidFill>
                  <a:srgbClr val="777777"/>
                </a:solidFill>
                <a:effectLst/>
              </a:rPr>
              <a:t>}};</a:t>
            </a:r>
            <a:br>
              <a:rPr lang="en-US" altLang="zh-CN" sz="1400" b="0" dirty="0">
                <a:solidFill>
                  <a:srgbClr val="333333"/>
                </a:solidFill>
                <a:effectLst/>
              </a:rPr>
            </a:br>
            <a:r>
              <a:rPr lang="en-US" altLang="zh-CN" sz="1400" b="0" dirty="0">
                <a:solidFill>
                  <a:srgbClr val="333333"/>
                </a:solidFill>
                <a:effectLst/>
              </a:rPr>
              <a:t>    </a:t>
            </a:r>
            <a:r>
              <a:rPr lang="en-US" altLang="zh-CN" sz="1400" b="0" dirty="0">
                <a:solidFill>
                  <a:srgbClr val="4B69C6"/>
                </a:solidFill>
                <a:effectLst/>
              </a:rPr>
              <a:t>return</a:t>
            </a:r>
            <a:r>
              <a:rPr lang="en-US" altLang="zh-CN" sz="1400" b="0" dirty="0">
                <a:solidFill>
                  <a:srgbClr val="333333"/>
                </a:solidFill>
                <a:effectLst/>
              </a:rPr>
              <a:t> </a:t>
            </a:r>
            <a:r>
              <a:rPr lang="en-US" altLang="zh-CN" sz="1400" b="0" dirty="0">
                <a:solidFill>
                  <a:srgbClr val="7A3E9D"/>
                </a:solidFill>
                <a:effectLst/>
              </a:rPr>
              <a:t>points</a:t>
            </a:r>
            <a:r>
              <a:rPr lang="en-US" altLang="zh-CN" sz="1400" b="0" dirty="0">
                <a:solidFill>
                  <a:srgbClr val="777777"/>
                </a:solidFill>
                <a:effectLst/>
              </a:rPr>
              <a:t>[</a:t>
            </a:r>
            <a:r>
              <a:rPr lang="en-US" altLang="zh-CN" sz="1400" b="0" dirty="0">
                <a:solidFill>
                  <a:srgbClr val="7A3E9D"/>
                </a:solidFill>
                <a:effectLst/>
              </a:rPr>
              <a:t>index</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p>
          <a:p>
            <a:endParaRPr lang="en-US" altLang="zh-CN" sz="1400" b="0" dirty="0">
              <a:solidFill>
                <a:srgbClr val="777777"/>
              </a:solidFill>
              <a:effectLst/>
            </a:endParaRPr>
          </a:p>
          <a:p>
            <a:r>
              <a:rPr lang="en-US" altLang="zh-CN" sz="1400" b="0" dirty="0">
                <a:solidFill>
                  <a:srgbClr val="4B69C6"/>
                </a:solidFill>
                <a:effectLst/>
              </a:rPr>
              <a:t>static</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Direction</a:t>
            </a:r>
            <a:r>
              <a:rPr lang="en-US" altLang="zh-CN" sz="1400" b="0" dirty="0">
                <a:solidFill>
                  <a:srgbClr val="333333"/>
                </a:solidFill>
                <a:effectLst/>
              </a:rPr>
              <a:t> </a:t>
            </a:r>
            <a:r>
              <a:rPr lang="en-US" altLang="zh-CN" sz="1400" b="0" dirty="0">
                <a:solidFill>
                  <a:srgbClr val="7A3E9D"/>
                </a:solidFill>
                <a:effectLst/>
              </a:rPr>
              <a:t>directions</a:t>
            </a:r>
            <a:r>
              <a:rPr lang="en-US" altLang="zh-CN" sz="1400" b="0" dirty="0">
                <a:solidFill>
                  <a:srgbClr val="777777"/>
                </a:solidFill>
                <a:effectLst/>
              </a:rPr>
              <a:t>[</a:t>
            </a:r>
            <a:r>
              <a:rPr lang="en-US" altLang="zh-CN" sz="1400" b="0" dirty="0">
                <a:solidFill>
                  <a:srgbClr val="9C5D27"/>
                </a:solidFill>
                <a:effectLst/>
              </a:rPr>
              <a:t>4</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9C5D27"/>
                </a:solidFill>
                <a:effectLst/>
              </a:rPr>
              <a:t>0</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E</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9C5D27"/>
                </a:solidFill>
                <a:effectLst/>
              </a:rPr>
              <a:t>1</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S</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9C5D27"/>
                </a:solidFill>
                <a:effectLst/>
              </a:rPr>
              <a:t>2</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W</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9C5D27"/>
                </a:solidFill>
                <a:effectLst/>
              </a:rPr>
              <a:t>3</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448C27"/>
                </a:solidFill>
                <a:effectLst/>
              </a:rPr>
              <a:t>N</a:t>
            </a:r>
            <a:r>
              <a:rPr lang="en-US" altLang="zh-CN" sz="1400" b="0" dirty="0">
                <a:solidFill>
                  <a:srgbClr val="777777"/>
                </a:solidFill>
                <a:effectLst/>
              </a:rPr>
              <a:t>'}};</a:t>
            </a:r>
            <a:br>
              <a:rPr lang="en-US" altLang="zh-CN" sz="1400" b="0" dirty="0">
                <a:solidFill>
                  <a:srgbClr val="333333"/>
                </a:solidFill>
                <a:effectLst/>
              </a:rPr>
            </a:br>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Direction</a:t>
            </a:r>
            <a:r>
              <a:rPr lang="en-US" altLang="zh-CN" sz="1400" b="0" dirty="0">
                <a:solidFill>
                  <a:srgbClr val="4B69C6"/>
                </a:solidFill>
                <a:effectLst/>
              </a:rPr>
              <a:t>&amp;</a:t>
            </a:r>
            <a:r>
              <a:rPr lang="en-US" altLang="zh-CN" sz="1400" b="0" dirty="0">
                <a:solidFill>
                  <a:srgbClr val="333333"/>
                </a:solidFill>
                <a:effectLst/>
              </a:rPr>
              <a:t> </a:t>
            </a:r>
            <a:r>
              <a:rPr lang="en-US" altLang="zh-CN" sz="1400" b="1" dirty="0">
                <a:solidFill>
                  <a:srgbClr val="7A3E9D"/>
                </a:solidFill>
                <a:effectLst/>
              </a:rPr>
              <a:t>Direction</a:t>
            </a:r>
            <a:r>
              <a:rPr lang="en-US" altLang="zh-CN" sz="1400" b="0" dirty="0">
                <a:solidFill>
                  <a:srgbClr val="777777"/>
                </a:solidFill>
                <a:effectLst/>
              </a:rPr>
              <a:t>::</a:t>
            </a:r>
            <a:r>
              <a:rPr lang="en-US" altLang="zh-CN" sz="1400" b="1" dirty="0" err="1">
                <a:solidFill>
                  <a:srgbClr val="AA3731"/>
                </a:solidFill>
                <a:effectLst/>
              </a:rPr>
              <a:t>LeftOne</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return</a:t>
            </a:r>
            <a:r>
              <a:rPr lang="en-US" altLang="zh-CN" sz="1400" b="0" dirty="0">
                <a:solidFill>
                  <a:srgbClr val="333333"/>
                </a:solidFill>
                <a:effectLst/>
              </a:rPr>
              <a:t> </a:t>
            </a:r>
            <a:r>
              <a:rPr lang="en-US" altLang="zh-CN" sz="1400" b="0" dirty="0">
                <a:solidFill>
                  <a:srgbClr val="7A3E9D"/>
                </a:solidFill>
                <a:effectLst/>
              </a:rPr>
              <a:t>directions</a:t>
            </a:r>
            <a:r>
              <a:rPr lang="en-US" altLang="zh-CN" sz="1400" b="0" dirty="0">
                <a:solidFill>
                  <a:srgbClr val="777777"/>
                </a:solidFill>
                <a:effectLst/>
              </a:rPr>
              <a:t>[(</a:t>
            </a:r>
            <a:r>
              <a:rPr lang="en-US" altLang="zh-CN" sz="1400" b="0" dirty="0">
                <a:solidFill>
                  <a:srgbClr val="7A3E9D"/>
                </a:solidFill>
                <a:effectLst/>
              </a:rPr>
              <a:t>index</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9C5D27"/>
                </a:solidFill>
                <a:effectLst/>
              </a:rPr>
              <a:t>3</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9C5D27"/>
                </a:solidFill>
                <a:effectLst/>
              </a:rPr>
              <a:t>4</a:t>
            </a:r>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4B69C6"/>
                </a:solidFill>
                <a:effectLst/>
              </a:rPr>
              <a:t>const</a:t>
            </a:r>
            <a:r>
              <a:rPr lang="en-US" altLang="zh-CN" sz="1400" b="0" dirty="0">
                <a:solidFill>
                  <a:srgbClr val="333333"/>
                </a:solidFill>
                <a:effectLst/>
              </a:rPr>
              <a:t> </a:t>
            </a:r>
            <a:r>
              <a:rPr lang="en-US" altLang="zh-CN" sz="1400" b="1" dirty="0">
                <a:solidFill>
                  <a:srgbClr val="7A3E9D"/>
                </a:solidFill>
                <a:effectLst/>
              </a:rPr>
              <a:t>Direction</a:t>
            </a:r>
            <a:r>
              <a:rPr lang="en-US" altLang="zh-CN" sz="1400" b="0" dirty="0">
                <a:solidFill>
                  <a:srgbClr val="4B69C6"/>
                </a:solidFill>
                <a:effectLst/>
              </a:rPr>
              <a:t>&amp;</a:t>
            </a:r>
            <a:r>
              <a:rPr lang="en-US" altLang="zh-CN" sz="1400" b="0" dirty="0">
                <a:solidFill>
                  <a:srgbClr val="333333"/>
                </a:solidFill>
                <a:effectLst/>
              </a:rPr>
              <a:t> </a:t>
            </a:r>
            <a:r>
              <a:rPr lang="en-US" altLang="zh-CN" sz="1400" b="1" dirty="0">
                <a:solidFill>
                  <a:srgbClr val="7A3E9D"/>
                </a:solidFill>
                <a:effectLst/>
              </a:rPr>
              <a:t>Direction</a:t>
            </a:r>
            <a:r>
              <a:rPr lang="en-US" altLang="zh-CN" sz="1400" b="0" dirty="0">
                <a:solidFill>
                  <a:srgbClr val="777777"/>
                </a:solidFill>
                <a:effectLst/>
              </a:rPr>
              <a:t>::</a:t>
            </a:r>
            <a:r>
              <a:rPr lang="en-US" altLang="zh-CN" sz="1400" b="1" dirty="0" err="1">
                <a:solidFill>
                  <a:srgbClr val="AA3731"/>
                </a:solidFill>
                <a:effectLst/>
              </a:rPr>
              <a:t>RightOne</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4B69C6"/>
                </a:solidFill>
                <a:effectLst/>
              </a:rPr>
              <a:t>const</a:t>
            </a:r>
            <a:r>
              <a:rPr lang="en-US" altLang="zh-CN" sz="1400" b="0" dirty="0">
                <a:solidFill>
                  <a:srgbClr val="333333"/>
                </a:solidFill>
                <a:effectLst/>
              </a:rPr>
              <a:t> </a:t>
            </a:r>
            <a:r>
              <a:rPr lang="en-US" altLang="zh-CN" sz="1400" b="0" dirty="0" err="1">
                <a:solidFill>
                  <a:srgbClr val="4B69C6"/>
                </a:solidFill>
                <a:effectLst/>
              </a:rPr>
              <a:t>noexcept</a:t>
            </a:r>
            <a:endParaRPr lang="en-US" altLang="zh-CN" sz="1400" b="0" dirty="0">
              <a:solidFill>
                <a:srgbClr val="333333"/>
              </a:solidFill>
              <a:effectLst/>
            </a:endParaRPr>
          </a:p>
          <a:p>
            <a:r>
              <a:rPr lang="en-US" altLang="zh-CN" sz="1400" b="0" dirty="0">
                <a:solidFill>
                  <a:srgbClr val="777777"/>
                </a:solidFill>
                <a:effectLst/>
              </a:rPr>
              <a:t>{</a:t>
            </a:r>
            <a:endParaRPr lang="en-US" altLang="zh-CN" sz="1400" b="0" dirty="0">
              <a:solidFill>
                <a:srgbClr val="333333"/>
              </a:solidFill>
              <a:effectLst/>
            </a:endParaRPr>
          </a:p>
          <a:p>
            <a:r>
              <a:rPr lang="en-US" altLang="zh-CN" sz="1400" b="0" dirty="0">
                <a:solidFill>
                  <a:srgbClr val="333333"/>
                </a:solidFill>
                <a:effectLst/>
              </a:rPr>
              <a:t>    </a:t>
            </a:r>
            <a:r>
              <a:rPr lang="en-US" altLang="zh-CN" sz="1400" b="0" dirty="0">
                <a:solidFill>
                  <a:srgbClr val="4B69C6"/>
                </a:solidFill>
                <a:effectLst/>
              </a:rPr>
              <a:t>return</a:t>
            </a:r>
            <a:r>
              <a:rPr lang="en-US" altLang="zh-CN" sz="1400" b="0" dirty="0">
                <a:solidFill>
                  <a:srgbClr val="333333"/>
                </a:solidFill>
                <a:effectLst/>
              </a:rPr>
              <a:t> </a:t>
            </a:r>
            <a:r>
              <a:rPr lang="en-US" altLang="zh-CN" sz="1400" b="0" dirty="0">
                <a:solidFill>
                  <a:srgbClr val="7A3E9D"/>
                </a:solidFill>
                <a:effectLst/>
              </a:rPr>
              <a:t>directions</a:t>
            </a:r>
            <a:r>
              <a:rPr lang="en-US" altLang="zh-CN" sz="1400" b="0" dirty="0">
                <a:solidFill>
                  <a:srgbClr val="777777"/>
                </a:solidFill>
                <a:effectLst/>
              </a:rPr>
              <a:t>[(</a:t>
            </a:r>
            <a:r>
              <a:rPr lang="en-US" altLang="zh-CN" sz="1400" b="0" dirty="0">
                <a:solidFill>
                  <a:srgbClr val="7A3E9D"/>
                </a:solidFill>
                <a:effectLst/>
              </a:rPr>
              <a:t>index</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9C5D27"/>
                </a:solidFill>
                <a:effectLst/>
              </a:rPr>
              <a:t>1</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777777"/>
                </a:solidFill>
                <a:effectLst/>
              </a:rPr>
              <a:t>%</a:t>
            </a:r>
            <a:r>
              <a:rPr lang="en-US" altLang="zh-CN" sz="1400" b="0" dirty="0">
                <a:solidFill>
                  <a:srgbClr val="333333"/>
                </a:solidFill>
                <a:effectLst/>
              </a:rPr>
              <a:t> </a:t>
            </a:r>
            <a:r>
              <a:rPr lang="en-US" altLang="zh-CN" sz="1400" b="0" dirty="0">
                <a:solidFill>
                  <a:srgbClr val="9C5D27"/>
                </a:solidFill>
                <a:effectLst/>
              </a:rPr>
              <a:t>4</a:t>
            </a:r>
            <a:r>
              <a:rPr lang="en-US" altLang="zh-CN" sz="1400" b="0" dirty="0">
                <a:solidFill>
                  <a:srgbClr val="777777"/>
                </a:solidFill>
                <a:effectLst/>
              </a:rPr>
              <a:t>];</a:t>
            </a:r>
          </a:p>
          <a:p>
            <a:r>
              <a:rPr lang="en-US" altLang="zh-CN" sz="1400" dirty="0">
                <a:solidFill>
                  <a:srgbClr val="777777"/>
                </a:solidFill>
              </a:rPr>
              <a:t>}</a:t>
            </a:r>
            <a:endParaRPr lang="en-US" altLang="zh-CN" b="0" dirty="0">
              <a:solidFill>
                <a:srgbClr val="333333"/>
              </a:solidFill>
              <a:effectLst/>
            </a:endParaRPr>
          </a:p>
        </p:txBody>
      </p:sp>
      <p:sp>
        <p:nvSpPr>
          <p:cNvPr id="6" name="圆角矩形 13">
            <a:extLst>
              <a:ext uri="{FF2B5EF4-FFF2-40B4-BE49-F238E27FC236}">
                <a16:creationId xmlns:a16="http://schemas.microsoft.com/office/drawing/2014/main" id="{3178855A-1873-4CB3-B430-10A32CD09F3A}"/>
              </a:ext>
            </a:extLst>
          </p:cNvPr>
          <p:cNvSpPr/>
          <p:nvPr/>
        </p:nvSpPr>
        <p:spPr bwMode="auto">
          <a:xfrm>
            <a:off x="526590" y="3630697"/>
            <a:ext cx="4324190" cy="974757"/>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mn-ea"/>
            </a:endParaRPr>
          </a:p>
        </p:txBody>
      </p:sp>
      <p:sp>
        <p:nvSpPr>
          <p:cNvPr id="3" name="文本框 2">
            <a:extLst>
              <a:ext uri="{FF2B5EF4-FFF2-40B4-BE49-F238E27FC236}">
                <a16:creationId xmlns:a16="http://schemas.microsoft.com/office/drawing/2014/main" id="{FC84C9FD-0693-481A-8DFB-6F65D5E69077}"/>
              </a:ext>
            </a:extLst>
          </p:cNvPr>
          <p:cNvSpPr txBox="1"/>
          <p:nvPr/>
        </p:nvSpPr>
        <p:spPr>
          <a:xfrm>
            <a:off x="8207298" y="1696656"/>
            <a:ext cx="3241287" cy="880882"/>
          </a:xfrm>
          <a:prstGeom prst="rect">
            <a:avLst/>
          </a:prstGeom>
          <a:noFill/>
        </p:spPr>
        <p:txBody>
          <a:bodyPr wrap="square" rtlCol="0">
            <a:spAutoFit/>
          </a:bodyPr>
          <a:lstStyle/>
          <a:p>
            <a:pPr>
              <a:lnSpc>
                <a:spcPct val="150000"/>
              </a:lnSpc>
            </a:pPr>
            <a:r>
              <a:rPr lang="zh-CN" altLang="en-US" dirty="0">
                <a:solidFill>
                  <a:srgbClr val="C0000B"/>
                </a:solidFill>
                <a:latin typeface="+mn-ea"/>
              </a:rPr>
              <a:t>每个方向上的变化，只有三个：位置移动、左转、右转</a:t>
            </a:r>
          </a:p>
        </p:txBody>
      </p:sp>
    </p:spTree>
    <p:extLst>
      <p:ext uri="{BB962C8B-B14F-4D97-AF65-F5344CB8AC3E}">
        <p14:creationId xmlns:p14="http://schemas.microsoft.com/office/powerpoint/2010/main" val="193434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CA3ACA-16BC-4124-AFA4-EF6FC7ADAF2F}"/>
              </a:ext>
            </a:extLst>
          </p:cNvPr>
          <p:cNvSpPr>
            <a:spLocks noGrp="1"/>
          </p:cNvSpPr>
          <p:nvPr>
            <p:ph type="title"/>
          </p:nvPr>
        </p:nvSpPr>
        <p:spPr/>
        <p:txBody>
          <a:bodyPr/>
          <a:lstStyle/>
          <a:p>
            <a:r>
              <a:rPr lang="zh-CN" altLang="en-US" dirty="0"/>
              <a:t>实验</a:t>
            </a:r>
            <a:r>
              <a:rPr lang="en-US" altLang="zh-CN" dirty="0"/>
              <a:t>3</a:t>
            </a:r>
            <a:r>
              <a:rPr lang="zh-CN" altLang="en-US" dirty="0"/>
              <a:t>回顾：</a:t>
            </a:r>
            <a:r>
              <a:rPr lang="en-US" altLang="zh-CN" dirty="0" err="1"/>
              <a:t>PoseHandler</a:t>
            </a:r>
            <a:r>
              <a:rPr lang="zh-CN" altLang="en-US" dirty="0"/>
              <a:t>复杂度消减</a:t>
            </a:r>
          </a:p>
        </p:txBody>
      </p:sp>
      <p:sp>
        <p:nvSpPr>
          <p:cNvPr id="4" name="文本框 3">
            <a:extLst>
              <a:ext uri="{FF2B5EF4-FFF2-40B4-BE49-F238E27FC236}">
                <a16:creationId xmlns:a16="http://schemas.microsoft.com/office/drawing/2014/main" id="{F8F31EBF-D4DD-4ADD-91FB-87101A3F21AF}"/>
              </a:ext>
            </a:extLst>
          </p:cNvPr>
          <p:cNvSpPr txBox="1"/>
          <p:nvPr/>
        </p:nvSpPr>
        <p:spPr>
          <a:xfrm>
            <a:off x="5588000" y="1137567"/>
            <a:ext cx="5747984" cy="5170646"/>
          </a:xfrm>
          <a:prstGeom prst="rect">
            <a:avLst/>
          </a:prstGeom>
          <a:solidFill>
            <a:schemeClr val="bg1">
              <a:lumMod val="85000"/>
            </a:schemeClr>
          </a:solidFill>
        </p:spPr>
        <p:txBody>
          <a:bodyPr wrap="square">
            <a:spAutoFit/>
          </a:bodyPr>
          <a:lstStyle/>
          <a:p>
            <a:r>
              <a:rPr lang="en-US" altLang="zh-CN" sz="1600" b="1" dirty="0" err="1">
                <a:solidFill>
                  <a:srgbClr val="7A3E9D"/>
                </a:solidFill>
                <a:effectLst/>
              </a:rPr>
              <a:t>PoseHandler</a:t>
            </a:r>
            <a:r>
              <a:rPr lang="en-US" altLang="zh-CN" sz="1600" b="0" dirty="0">
                <a:solidFill>
                  <a:srgbClr val="777777"/>
                </a:solidFill>
                <a:effectLst/>
              </a:rPr>
              <a:t>::</a:t>
            </a:r>
            <a:r>
              <a:rPr lang="en-US" altLang="zh-CN" sz="1600" b="1" dirty="0" err="1">
                <a:solidFill>
                  <a:srgbClr val="AA3731"/>
                </a:solidFill>
                <a:effectLst/>
              </a:rPr>
              <a:t>PoseHandler</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Pose</a:t>
            </a:r>
            <a:r>
              <a:rPr lang="en-US" altLang="zh-CN" sz="1600" b="0" dirty="0">
                <a:solidFill>
                  <a:srgbClr val="777777"/>
                </a:solidFill>
                <a:effectLst/>
              </a:rPr>
              <a:t>&amp;</a:t>
            </a:r>
            <a:r>
              <a:rPr lang="en-US" altLang="zh-CN" sz="1600" b="0" dirty="0">
                <a:solidFill>
                  <a:srgbClr val="333333"/>
                </a:solidFill>
                <a:effectLst/>
              </a:rPr>
              <a:t> </a:t>
            </a:r>
            <a:r>
              <a:rPr lang="en-US" altLang="zh-CN" sz="1600" b="0" dirty="0">
                <a:solidFill>
                  <a:srgbClr val="7A3E9D"/>
                </a:solidFill>
                <a:effectLst/>
              </a:rPr>
              <a:t>pose</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333333"/>
                </a:solidFill>
                <a:effectLst/>
              </a:rPr>
              <a:t>    : </a:t>
            </a:r>
            <a:r>
              <a:rPr lang="en-US" altLang="zh-CN" sz="1600" b="1" dirty="0">
                <a:solidFill>
                  <a:srgbClr val="7A3E9D"/>
                </a:solidFill>
                <a:effectLst/>
              </a:rPr>
              <a:t>point</a:t>
            </a:r>
            <a:r>
              <a:rPr lang="en-US" altLang="zh-CN" sz="1600" b="0" dirty="0">
                <a:solidFill>
                  <a:srgbClr val="777777"/>
                </a:solidFill>
                <a:effectLst/>
              </a:rPr>
              <a:t>(</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x</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y</a:t>
            </a:r>
            <a:r>
              <a:rPr lang="en-US" altLang="zh-CN" sz="1600" b="0" dirty="0">
                <a:solidFill>
                  <a:srgbClr val="777777"/>
                </a:solidFill>
                <a:effectLst/>
              </a:rPr>
              <a:t>),</a:t>
            </a:r>
            <a:r>
              <a:rPr lang="en-US" altLang="zh-CN" sz="1600" b="0" dirty="0">
                <a:solidFill>
                  <a:srgbClr val="333333"/>
                </a:solidFill>
                <a:effectLst/>
              </a:rPr>
              <a:t> </a:t>
            </a:r>
            <a:r>
              <a:rPr lang="en-US" altLang="zh-CN" sz="1600" b="1" dirty="0">
                <a:solidFill>
                  <a:srgbClr val="7A3E9D"/>
                </a:solidFill>
                <a:effectLst/>
              </a:rPr>
              <a:t>facing</a:t>
            </a:r>
            <a:r>
              <a:rPr lang="en-US" altLang="zh-CN" sz="1600" b="0" dirty="0">
                <a:solidFill>
                  <a:srgbClr val="777777"/>
                </a:solidFill>
                <a:effectLst/>
              </a:rPr>
              <a:t>(&amp;</a:t>
            </a:r>
            <a:r>
              <a:rPr lang="en-US" altLang="zh-CN" sz="1600" b="1" dirty="0">
                <a:solidFill>
                  <a:srgbClr val="7A3E9D"/>
                </a:solidFill>
                <a:effectLst/>
              </a:rPr>
              <a:t>Direction</a:t>
            </a:r>
            <a:r>
              <a:rPr lang="en-US" altLang="zh-CN" sz="1600" b="0" dirty="0">
                <a:solidFill>
                  <a:srgbClr val="777777"/>
                </a:solidFill>
                <a:effectLst/>
              </a:rPr>
              <a:t>::</a:t>
            </a:r>
            <a:r>
              <a:rPr lang="en-US" altLang="zh-CN" sz="1600" b="1" dirty="0" err="1">
                <a:solidFill>
                  <a:srgbClr val="AA3731"/>
                </a:solidFill>
                <a:effectLst/>
              </a:rPr>
              <a:t>GetDirection</a:t>
            </a:r>
            <a:r>
              <a:rPr lang="en-US" altLang="zh-CN" sz="1600" b="0" dirty="0">
                <a:solidFill>
                  <a:srgbClr val="777777"/>
                </a:solidFill>
                <a:effectLst/>
              </a:rPr>
              <a:t>(</a:t>
            </a:r>
            <a:r>
              <a:rPr lang="en-US" altLang="zh-CN" sz="1600" b="0" dirty="0" err="1">
                <a:solidFill>
                  <a:srgbClr val="7A3E9D"/>
                </a:solidFill>
                <a:effectLst/>
              </a:rPr>
              <a:t>pose</a:t>
            </a:r>
            <a:r>
              <a:rPr lang="en-US" altLang="zh-CN" sz="1600" b="0" dirty="0" err="1">
                <a:solidFill>
                  <a:srgbClr val="777777"/>
                </a:solidFill>
                <a:effectLst/>
              </a:rPr>
              <a:t>.</a:t>
            </a:r>
            <a:r>
              <a:rPr lang="en-US" altLang="zh-CN" sz="1600" b="0" dirty="0" err="1">
                <a:solidFill>
                  <a:srgbClr val="7A3E9D"/>
                </a:solidFill>
                <a:effectLst/>
              </a:rPr>
              <a:t>heading</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endParaRPr lang="en-US" altLang="zh-CN" sz="1600" b="0" dirty="0">
              <a:solidFill>
                <a:srgbClr val="7A3E9D"/>
              </a:solidFill>
              <a:effectLst/>
            </a:endParaRPr>
          </a:p>
          <a:p>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PoseHandler</a:t>
            </a:r>
            <a:r>
              <a:rPr lang="en-US" altLang="zh-CN" sz="1600" b="0" dirty="0">
                <a:solidFill>
                  <a:srgbClr val="777777"/>
                </a:solidFill>
                <a:effectLst/>
              </a:rPr>
              <a:t>::</a:t>
            </a:r>
            <a:r>
              <a:rPr lang="en-US" altLang="zh-CN" sz="1600" b="1" dirty="0">
                <a:solidFill>
                  <a:srgbClr val="AA3731"/>
                </a:solidFill>
                <a:effectLst/>
              </a:rPr>
              <a:t>Move</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point</a:t>
            </a:r>
            <a:r>
              <a:rPr lang="en-US" altLang="zh-CN" sz="1600" b="0" dirty="0">
                <a:solidFill>
                  <a:srgbClr val="333333"/>
                </a:solidFill>
                <a:effectLst/>
              </a:rPr>
              <a:t> </a:t>
            </a:r>
            <a:r>
              <a:rPr lang="en-US" altLang="zh-CN" sz="1600" b="1" dirty="0">
                <a:solidFill>
                  <a:srgbClr val="AA3731"/>
                </a:solidFill>
                <a:effectLst/>
              </a:rPr>
              <a:t>+=</a:t>
            </a:r>
            <a:r>
              <a:rPr lang="en-US" altLang="zh-CN" sz="1600" b="0" dirty="0">
                <a:solidFill>
                  <a:srgbClr val="333333"/>
                </a:solidFill>
                <a:effectLst/>
              </a:rPr>
              <a:t> </a:t>
            </a:r>
            <a:r>
              <a:rPr lang="en-US" altLang="zh-CN" sz="1600" b="0" dirty="0">
                <a:solidFill>
                  <a:srgbClr val="7A3E9D"/>
                </a:solidFill>
                <a:effectLst/>
              </a:rPr>
              <a:t>facing</a:t>
            </a:r>
            <a:r>
              <a:rPr lang="en-US" altLang="zh-CN" sz="1600" b="0" dirty="0">
                <a:solidFill>
                  <a:srgbClr val="777777"/>
                </a:solidFill>
                <a:effectLst/>
              </a:rPr>
              <a:t>-&gt;</a:t>
            </a:r>
            <a:r>
              <a:rPr lang="en-US" altLang="zh-CN" sz="1600" b="1" dirty="0">
                <a:solidFill>
                  <a:srgbClr val="AA3731"/>
                </a:solidFill>
                <a:effectLst/>
              </a:rPr>
              <a:t>Move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PoseHandler</a:t>
            </a:r>
            <a:r>
              <a:rPr lang="en-US" altLang="zh-CN" sz="1600" b="0" dirty="0">
                <a:solidFill>
                  <a:srgbClr val="777777"/>
                </a:solidFill>
                <a:effectLst/>
              </a:rPr>
              <a:t>::</a:t>
            </a:r>
            <a:r>
              <a:rPr lang="en-US" altLang="zh-CN" sz="1600" b="1" dirty="0" err="1">
                <a:solidFill>
                  <a:srgbClr val="AA3731"/>
                </a:solidFill>
                <a:effectLst/>
              </a:rPr>
              <a:t>TurnLeft</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facing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&amp;(</a:t>
            </a:r>
            <a:r>
              <a:rPr lang="en-US" altLang="zh-CN" sz="1600" b="0" dirty="0">
                <a:solidFill>
                  <a:srgbClr val="7A3E9D"/>
                </a:solidFill>
                <a:effectLst/>
              </a:rPr>
              <a:t>facing</a:t>
            </a:r>
            <a:r>
              <a:rPr lang="en-US" altLang="zh-CN" sz="1600" b="0" dirty="0">
                <a:solidFill>
                  <a:srgbClr val="777777"/>
                </a:solidFill>
                <a:effectLst/>
              </a:rPr>
              <a:t>-&gt;</a:t>
            </a:r>
            <a:r>
              <a:rPr lang="en-US" altLang="zh-CN" sz="1600" b="1" dirty="0" err="1">
                <a:solidFill>
                  <a:srgbClr val="AA3731"/>
                </a:solidFill>
                <a:effectLst/>
              </a:rPr>
              <a:t>LeftOne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void</a:t>
            </a:r>
            <a:r>
              <a:rPr lang="en-US" altLang="zh-CN" sz="1600" b="0" dirty="0">
                <a:solidFill>
                  <a:srgbClr val="333333"/>
                </a:solidFill>
                <a:effectLst/>
              </a:rPr>
              <a:t> </a:t>
            </a:r>
            <a:r>
              <a:rPr lang="en-US" altLang="zh-CN" sz="1600" b="1" dirty="0" err="1">
                <a:solidFill>
                  <a:srgbClr val="7A3E9D"/>
                </a:solidFill>
                <a:effectLst/>
              </a:rPr>
              <a:t>PoseHandler</a:t>
            </a:r>
            <a:r>
              <a:rPr lang="en-US" altLang="zh-CN" sz="1600" b="0" dirty="0">
                <a:solidFill>
                  <a:srgbClr val="777777"/>
                </a:solidFill>
                <a:effectLst/>
              </a:rPr>
              <a:t>::</a:t>
            </a:r>
            <a:r>
              <a:rPr lang="en-US" altLang="zh-CN" sz="1600" b="1" dirty="0" err="1">
                <a:solidFill>
                  <a:srgbClr val="AA3731"/>
                </a:solidFill>
                <a:effectLst/>
              </a:rPr>
              <a:t>TurnRight</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facing</a:t>
            </a:r>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&amp;(</a:t>
            </a:r>
            <a:r>
              <a:rPr lang="en-US" altLang="zh-CN" sz="1600" b="0" dirty="0">
                <a:solidFill>
                  <a:srgbClr val="7A3E9D"/>
                </a:solidFill>
                <a:effectLst/>
              </a:rPr>
              <a:t>facing</a:t>
            </a:r>
            <a:r>
              <a:rPr lang="en-US" altLang="zh-CN" sz="1600" b="0" dirty="0">
                <a:solidFill>
                  <a:srgbClr val="777777"/>
                </a:solidFill>
                <a:effectLst/>
              </a:rPr>
              <a:t>-&gt;</a:t>
            </a:r>
            <a:r>
              <a:rPr lang="en-US" altLang="zh-CN" sz="1600" b="1" dirty="0" err="1">
                <a:solidFill>
                  <a:srgbClr val="AA3731"/>
                </a:solidFill>
                <a:effectLst/>
              </a:rPr>
              <a:t>RightOne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
        <p:nvSpPr>
          <p:cNvPr id="6" name="文本框 5">
            <a:extLst>
              <a:ext uri="{FF2B5EF4-FFF2-40B4-BE49-F238E27FC236}">
                <a16:creationId xmlns:a16="http://schemas.microsoft.com/office/drawing/2014/main" id="{AA80D958-F87F-4297-8DFE-C3170810B209}"/>
              </a:ext>
            </a:extLst>
          </p:cNvPr>
          <p:cNvSpPr txBox="1"/>
          <p:nvPr/>
        </p:nvSpPr>
        <p:spPr>
          <a:xfrm>
            <a:off x="731838" y="1137567"/>
            <a:ext cx="4528784" cy="2308324"/>
          </a:xfrm>
          <a:prstGeom prst="rect">
            <a:avLst/>
          </a:prstGeom>
          <a:solidFill>
            <a:schemeClr val="bg1">
              <a:lumMod val="85000"/>
            </a:schemeClr>
          </a:solidFill>
        </p:spPr>
        <p:txBody>
          <a:bodyPr wrap="square">
            <a:spAutoFit/>
          </a:bodyPr>
          <a:lstStyle/>
          <a:p>
            <a:r>
              <a:rPr lang="en-US" altLang="zh-CN" b="0" dirty="0">
                <a:solidFill>
                  <a:srgbClr val="7A3E9D"/>
                </a:solidFill>
                <a:effectLst/>
              </a:rPr>
              <a:t>class</a:t>
            </a:r>
            <a:r>
              <a:rPr lang="en-US" altLang="zh-CN" b="0" dirty="0">
                <a:solidFill>
                  <a:srgbClr val="333333"/>
                </a:solidFill>
                <a:effectLst/>
              </a:rPr>
              <a:t> </a:t>
            </a:r>
            <a:r>
              <a:rPr lang="en-US" altLang="zh-CN" b="1" dirty="0" err="1">
                <a:solidFill>
                  <a:srgbClr val="7A3E9D"/>
                </a:solidFill>
                <a:effectLst/>
              </a:rPr>
              <a:t>PoseHandler</a:t>
            </a:r>
            <a:r>
              <a:rPr lang="en-US" altLang="zh-CN" b="0" dirty="0">
                <a:solidFill>
                  <a:srgbClr val="333333"/>
                </a:solidFill>
                <a:effectLst/>
              </a:rPr>
              <a:t> </a:t>
            </a:r>
            <a:r>
              <a:rPr lang="en-US" altLang="zh-CN" b="0" dirty="0">
                <a:solidFill>
                  <a:srgbClr val="7A3E9D"/>
                </a:solidFill>
                <a:effectLst/>
              </a:rPr>
              <a:t>final</a:t>
            </a:r>
            <a:endParaRPr lang="en-US" altLang="zh-CN" b="0" dirty="0">
              <a:solidFill>
                <a:srgbClr val="333333"/>
              </a:solidFill>
              <a:effectLst/>
            </a:endParaRPr>
          </a:p>
          <a:p>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7A3E9D"/>
                </a:solidFill>
                <a:effectLst/>
              </a:rPr>
              <a:t>…</a:t>
            </a:r>
            <a:endParaRPr lang="en-US" altLang="zh-CN" b="0" dirty="0">
              <a:solidFill>
                <a:srgbClr val="333333"/>
              </a:solidFill>
              <a:effectLst/>
            </a:endParaRPr>
          </a:p>
          <a:p>
            <a:br>
              <a:rPr lang="en-US" altLang="zh-CN" b="0" dirty="0">
                <a:solidFill>
                  <a:srgbClr val="333333"/>
                </a:solidFill>
                <a:effectLst/>
              </a:rPr>
            </a:br>
            <a:r>
              <a:rPr lang="en-US" altLang="zh-CN" b="0" dirty="0">
                <a:solidFill>
                  <a:srgbClr val="7A3E9D"/>
                </a:solidFill>
                <a:effectLst/>
              </a:rPr>
              <a:t>private</a:t>
            </a:r>
            <a:r>
              <a:rPr lang="en-US" altLang="zh-CN" b="0" dirty="0">
                <a:solidFill>
                  <a:srgbClr val="777777"/>
                </a:solidFill>
                <a:effectLst/>
              </a:rPr>
              <a:t>:</a:t>
            </a:r>
            <a:endParaRPr lang="en-US" altLang="zh-CN" b="0" dirty="0">
              <a:solidFill>
                <a:srgbClr val="333333"/>
              </a:solidFill>
              <a:effectLst/>
            </a:endParaRPr>
          </a:p>
          <a:p>
            <a:r>
              <a:rPr lang="en-US" altLang="zh-CN" b="0" i="1" dirty="0">
                <a:solidFill>
                  <a:srgbClr val="AAAAAA"/>
                </a:solidFill>
                <a:effectLst/>
              </a:rPr>
              <a:t>    // Pose </a:t>
            </a:r>
            <a:r>
              <a:rPr lang="en-US" altLang="zh-CN" b="0" i="1" dirty="0" err="1">
                <a:solidFill>
                  <a:srgbClr val="AAAAAA"/>
                </a:solidFill>
                <a:effectLst/>
              </a:rPr>
              <a:t>pose</a:t>
            </a:r>
            <a:r>
              <a:rPr lang="en-US" altLang="zh-CN" b="0" i="1" dirty="0">
                <a:solidFill>
                  <a:srgbClr val="AAAAAA"/>
                </a:solidFill>
                <a:effectLst/>
              </a:rPr>
              <a:t>;</a:t>
            </a:r>
            <a:endParaRPr lang="en-US" altLang="zh-CN" b="0" dirty="0">
              <a:solidFill>
                <a:srgbClr val="333333"/>
              </a:solidFill>
              <a:effectLst/>
            </a:endParaRPr>
          </a:p>
          <a:p>
            <a:r>
              <a:rPr lang="en-US" altLang="zh-CN" b="0" dirty="0">
                <a:solidFill>
                  <a:srgbClr val="333333"/>
                </a:solidFill>
                <a:effectLst/>
              </a:rPr>
              <a:t>    </a:t>
            </a:r>
            <a:r>
              <a:rPr lang="en-US" altLang="zh-CN" b="1" dirty="0">
                <a:solidFill>
                  <a:srgbClr val="7A3E9D"/>
                </a:solidFill>
                <a:effectLst/>
              </a:rPr>
              <a:t>Point</a:t>
            </a:r>
            <a:r>
              <a:rPr lang="en-US" altLang="zh-CN" b="0" dirty="0">
                <a:solidFill>
                  <a:srgbClr val="333333"/>
                </a:solidFill>
                <a:effectLst/>
              </a:rPr>
              <a:t> </a:t>
            </a:r>
            <a:r>
              <a:rPr lang="en-US" altLang="zh-CN" b="0" dirty="0" err="1">
                <a:solidFill>
                  <a:srgbClr val="7A3E9D"/>
                </a:solidFill>
                <a:effectLst/>
              </a:rPr>
              <a:t>point</a:t>
            </a:r>
            <a:r>
              <a:rPr lang="en-US" altLang="zh-CN" b="0" dirty="0">
                <a:solidFill>
                  <a:srgbClr val="777777"/>
                </a:solidFill>
                <a:effectLst/>
              </a:rPr>
              <a:t>;</a:t>
            </a:r>
            <a:endParaRPr lang="en-US" altLang="zh-CN" b="0" dirty="0">
              <a:solidFill>
                <a:srgbClr val="333333"/>
              </a:solidFill>
              <a:effectLst/>
            </a:endParaRPr>
          </a:p>
          <a:p>
            <a:r>
              <a:rPr lang="en-US" altLang="zh-CN" b="0" dirty="0">
                <a:solidFill>
                  <a:srgbClr val="333333"/>
                </a:solidFill>
                <a:effectLst/>
              </a:rPr>
              <a:t>    </a:t>
            </a:r>
            <a:r>
              <a:rPr lang="en-US" altLang="zh-CN" b="0" dirty="0">
                <a:solidFill>
                  <a:srgbClr val="4B69C6"/>
                </a:solidFill>
                <a:effectLst/>
              </a:rPr>
              <a:t>const</a:t>
            </a:r>
            <a:r>
              <a:rPr lang="en-US" altLang="zh-CN" b="0" dirty="0">
                <a:solidFill>
                  <a:srgbClr val="333333"/>
                </a:solidFill>
                <a:effectLst/>
              </a:rPr>
              <a:t> </a:t>
            </a:r>
            <a:r>
              <a:rPr lang="en-US" altLang="zh-CN" b="1" dirty="0">
                <a:solidFill>
                  <a:srgbClr val="7A3E9D"/>
                </a:solidFill>
                <a:effectLst/>
              </a:rPr>
              <a:t>Direction</a:t>
            </a:r>
            <a:r>
              <a:rPr lang="en-US" altLang="zh-CN" b="0" dirty="0">
                <a:solidFill>
                  <a:srgbClr val="777777"/>
                </a:solidFill>
                <a:effectLst/>
              </a:rPr>
              <a:t>*</a:t>
            </a:r>
            <a:r>
              <a:rPr lang="en-US" altLang="zh-CN" b="0" dirty="0">
                <a:solidFill>
                  <a:srgbClr val="333333"/>
                </a:solidFill>
                <a:effectLst/>
              </a:rPr>
              <a:t> </a:t>
            </a:r>
            <a:r>
              <a:rPr lang="en-US" altLang="zh-CN" b="0" dirty="0">
                <a:solidFill>
                  <a:srgbClr val="7A3E9D"/>
                </a:solidFill>
                <a:effectLst/>
              </a:rPr>
              <a:t>facing</a:t>
            </a:r>
            <a:r>
              <a:rPr lang="en-US" altLang="zh-CN" b="0" dirty="0">
                <a:solidFill>
                  <a:srgbClr val="777777"/>
                </a:solidFill>
                <a:effectLst/>
              </a:rPr>
              <a:t>;</a:t>
            </a:r>
            <a:endParaRPr lang="en-US" altLang="zh-CN" b="0" dirty="0">
              <a:solidFill>
                <a:srgbClr val="333333"/>
              </a:solidFill>
              <a:effectLst/>
            </a:endParaRPr>
          </a:p>
        </p:txBody>
      </p:sp>
      <p:sp>
        <p:nvSpPr>
          <p:cNvPr id="3" name="文本框 2">
            <a:extLst>
              <a:ext uri="{FF2B5EF4-FFF2-40B4-BE49-F238E27FC236}">
                <a16:creationId xmlns:a16="http://schemas.microsoft.com/office/drawing/2014/main" id="{E75AA8BC-BA5E-4E5B-B03D-BC255B30E5AC}"/>
              </a:ext>
            </a:extLst>
          </p:cNvPr>
          <p:cNvSpPr txBox="1"/>
          <p:nvPr/>
        </p:nvSpPr>
        <p:spPr>
          <a:xfrm>
            <a:off x="602188" y="3914078"/>
            <a:ext cx="4658434" cy="880882"/>
          </a:xfrm>
          <a:prstGeom prst="rect">
            <a:avLst/>
          </a:prstGeom>
          <a:noFill/>
        </p:spPr>
        <p:txBody>
          <a:bodyPr wrap="square" rtlCol="0">
            <a:spAutoFit/>
          </a:bodyPr>
          <a:lstStyle/>
          <a:p>
            <a:pPr>
              <a:lnSpc>
                <a:spcPct val="150000"/>
              </a:lnSpc>
            </a:pPr>
            <a:r>
              <a:rPr lang="zh-CN" altLang="en-US" dirty="0"/>
              <a:t>位置、方向面向对象实现后，状态变化的代码变得很简洁</a:t>
            </a:r>
          </a:p>
        </p:txBody>
      </p:sp>
    </p:spTree>
    <p:extLst>
      <p:ext uri="{BB962C8B-B14F-4D97-AF65-F5344CB8AC3E}">
        <p14:creationId xmlns:p14="http://schemas.microsoft.com/office/powerpoint/2010/main" val="3040353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343365-3075-400E-9ED7-622E069A7EAF}"/>
              </a:ext>
            </a:extLst>
          </p:cNvPr>
          <p:cNvSpPr>
            <a:spLocks noGrp="1"/>
          </p:cNvSpPr>
          <p:nvPr>
            <p:ph type="title"/>
          </p:nvPr>
        </p:nvSpPr>
        <p:spPr/>
        <p:txBody>
          <a:bodyPr/>
          <a:lstStyle/>
          <a:p>
            <a:r>
              <a:rPr lang="zh-CN" altLang="en-US" dirty="0"/>
              <a:t>实验</a:t>
            </a:r>
            <a:r>
              <a:rPr lang="en-US" altLang="zh-CN" dirty="0"/>
              <a:t>3</a:t>
            </a:r>
            <a:r>
              <a:rPr lang="zh-CN" altLang="en-US" dirty="0"/>
              <a:t>回顾：状态数据操作支持</a:t>
            </a:r>
            <a:r>
              <a:rPr lang="en-US" altLang="zh-CN" dirty="0"/>
              <a:t>B</a:t>
            </a:r>
            <a:r>
              <a:rPr lang="zh-CN" altLang="en-US" dirty="0"/>
              <a:t>指令</a:t>
            </a:r>
          </a:p>
        </p:txBody>
      </p:sp>
      <p:sp>
        <p:nvSpPr>
          <p:cNvPr id="4" name="文本框 3">
            <a:extLst>
              <a:ext uri="{FF2B5EF4-FFF2-40B4-BE49-F238E27FC236}">
                <a16:creationId xmlns:a16="http://schemas.microsoft.com/office/drawing/2014/main" id="{2FDB248F-4931-4C88-B2C9-63A00473B607}"/>
              </a:ext>
            </a:extLst>
          </p:cNvPr>
          <p:cNvSpPr txBox="1"/>
          <p:nvPr/>
        </p:nvSpPr>
        <p:spPr>
          <a:xfrm>
            <a:off x="731838" y="1166298"/>
            <a:ext cx="4743273" cy="2554545"/>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class</a:t>
            </a:r>
            <a:r>
              <a:rPr lang="en-US" altLang="zh-CN" sz="1600" b="0" dirty="0">
                <a:solidFill>
                  <a:srgbClr val="333333"/>
                </a:solidFill>
                <a:effectLst/>
              </a:rPr>
              <a:t> </a:t>
            </a:r>
            <a:r>
              <a:rPr lang="en-US" altLang="zh-CN" sz="1600" b="1" dirty="0" err="1">
                <a:solidFill>
                  <a:srgbClr val="7A3E9D"/>
                </a:solidFill>
                <a:effectLst/>
              </a:rPr>
              <a:t>PoseHandler</a:t>
            </a:r>
            <a:r>
              <a:rPr lang="en-US" altLang="zh-CN" sz="1600" b="0" dirty="0">
                <a:solidFill>
                  <a:srgbClr val="333333"/>
                </a:solidFill>
                <a:effectLst/>
              </a:rPr>
              <a:t> </a:t>
            </a:r>
            <a:r>
              <a:rPr lang="en-US" altLang="zh-CN" sz="1600" b="0" dirty="0">
                <a:solidFill>
                  <a:srgbClr val="7A3E9D"/>
                </a:solidFill>
                <a:effectLst/>
              </a:rPr>
              <a:t>final</a:t>
            </a:r>
            <a:endParaRPr lang="en-US" altLang="zh-CN" sz="1600" b="0" dirty="0">
              <a:solidFill>
                <a:srgbClr val="333333"/>
              </a:solidFill>
              <a:effectLst/>
            </a:endParaRPr>
          </a:p>
          <a:p>
            <a:r>
              <a:rPr lang="en-US" altLang="zh-CN" sz="1600" b="0" dirty="0">
                <a:solidFill>
                  <a:srgbClr val="777777"/>
                </a:solidFill>
                <a:effectLst/>
              </a:rPr>
              <a:t>{</a:t>
            </a:r>
            <a:br>
              <a:rPr lang="en-US" altLang="zh-CN" sz="1600" b="0" dirty="0">
                <a:solidFill>
                  <a:srgbClr val="333333"/>
                </a:solidFill>
                <a:effectLst/>
              </a:rPr>
            </a:br>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void</a:t>
            </a:r>
            <a:r>
              <a:rPr lang="en-US" altLang="zh-CN" sz="1600" b="0" dirty="0">
                <a:solidFill>
                  <a:srgbClr val="333333"/>
                </a:solidFill>
                <a:effectLst/>
              </a:rPr>
              <a:t> </a:t>
            </a:r>
            <a:r>
              <a:rPr lang="en-US" altLang="zh-CN" sz="1600" b="1" dirty="0">
                <a:solidFill>
                  <a:srgbClr val="AA3731"/>
                </a:solidFill>
                <a:effectLst/>
              </a:rPr>
              <a:t>Reverse</a:t>
            </a:r>
            <a:r>
              <a:rPr lang="en-US" altLang="zh-CN" sz="1600" b="0" dirty="0">
                <a:solidFill>
                  <a:srgbClr val="777777"/>
                </a:solidFill>
                <a:effectLst/>
              </a:rPr>
              <a:t>(</a:t>
            </a:r>
            <a:r>
              <a:rPr lang="en-US" altLang="zh-CN" sz="1600" b="0" dirty="0">
                <a:solidFill>
                  <a:srgbClr val="7A3E9D"/>
                </a:solidFill>
                <a:effectLst/>
              </a:rPr>
              <a:t>void</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bool</a:t>
            </a:r>
            <a:r>
              <a:rPr lang="en-US" altLang="zh-CN" sz="1600" b="0" dirty="0">
                <a:solidFill>
                  <a:srgbClr val="333333"/>
                </a:solidFill>
                <a:effectLst/>
              </a:rPr>
              <a:t> </a:t>
            </a:r>
            <a:r>
              <a:rPr lang="en-US" altLang="zh-CN" sz="1600" b="1" dirty="0" err="1">
                <a:solidFill>
                  <a:srgbClr val="AA3731"/>
                </a:solidFill>
                <a:effectLst/>
              </a:rPr>
              <a:t>IsReverse</a:t>
            </a:r>
            <a:r>
              <a:rPr lang="en-US" altLang="zh-CN" sz="1600" b="0" dirty="0">
                <a:solidFill>
                  <a:srgbClr val="777777"/>
                </a:solidFill>
                <a:effectLst/>
              </a:rPr>
              <a:t>(</a:t>
            </a:r>
            <a:r>
              <a:rPr lang="en-US" altLang="zh-CN" sz="1600" b="0" dirty="0">
                <a:solidFill>
                  <a:srgbClr val="7A3E9D"/>
                </a:solidFill>
                <a:effectLst/>
              </a:rPr>
              <a:t>void</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7A3E9D"/>
                </a:solidFill>
                <a:effectLst/>
              </a:rPr>
              <a:t>private</a:t>
            </a:r>
            <a:r>
              <a:rPr lang="en-US" altLang="zh-CN" sz="1600" b="0" dirty="0">
                <a:solidFill>
                  <a:srgbClr val="777777"/>
                </a:solidFill>
                <a:effectLst/>
              </a:rPr>
              <a:t>:</a:t>
            </a:r>
          </a:p>
          <a:p>
            <a:r>
              <a:rPr lang="en-US" altLang="zh-CN" sz="1600" dirty="0">
                <a:solidFill>
                  <a:srgbClr val="333333"/>
                </a:solidFill>
              </a:rPr>
              <a:t>    </a:t>
            </a:r>
            <a:r>
              <a:rPr lang="en-US" altLang="zh-CN" sz="1600" dirty="0">
                <a:solidFill>
                  <a:srgbClr val="7A3E9D"/>
                </a:solidFill>
              </a:rPr>
              <a:t>…</a:t>
            </a:r>
            <a:endParaRPr lang="en-US" altLang="zh-CN" sz="1600" dirty="0">
              <a:solidFill>
                <a:srgbClr val="333333"/>
              </a:solidFill>
            </a:endParaRPr>
          </a:p>
          <a:p>
            <a:r>
              <a:rPr lang="en-US" altLang="zh-CN" sz="1600" b="0" dirty="0">
                <a:solidFill>
                  <a:srgbClr val="333333"/>
                </a:solidFill>
                <a:effectLst/>
              </a:rPr>
              <a:t>    </a:t>
            </a:r>
            <a:r>
              <a:rPr lang="en-US" altLang="zh-CN" sz="1600" b="0" dirty="0">
                <a:solidFill>
                  <a:srgbClr val="7A3E9D"/>
                </a:solidFill>
                <a:effectLst/>
              </a:rPr>
              <a:t>bool</a:t>
            </a:r>
            <a:r>
              <a:rPr lang="en-US" altLang="zh-CN" sz="1600" b="0" dirty="0">
                <a:solidFill>
                  <a:srgbClr val="333333"/>
                </a:solidFill>
                <a:effectLst/>
              </a:rPr>
              <a:t> </a:t>
            </a:r>
            <a:r>
              <a:rPr lang="en-US" altLang="zh-CN" sz="1600" b="0" dirty="0">
                <a:solidFill>
                  <a:srgbClr val="7A3E9D"/>
                </a:solidFill>
                <a:effectLst/>
              </a:rPr>
              <a:t>reverse</a:t>
            </a:r>
            <a:r>
              <a:rPr lang="en-US" altLang="zh-CN" sz="1600" b="0" dirty="0">
                <a:solidFill>
                  <a:srgbClr val="777777"/>
                </a:solidFill>
                <a:effectLst/>
              </a:rPr>
              <a:t>{</a:t>
            </a:r>
            <a:r>
              <a:rPr lang="en-US" altLang="zh-CN" sz="1600" b="0" dirty="0">
                <a:solidFill>
                  <a:srgbClr val="9C5D27"/>
                </a:solidFill>
                <a:effectLst/>
              </a:rPr>
              <a:t>false</a:t>
            </a:r>
            <a:r>
              <a:rPr lang="en-US" altLang="zh-CN" sz="1600" b="0" dirty="0">
                <a:solidFill>
                  <a:srgbClr val="777777"/>
                </a:solidFill>
                <a:effectLst/>
              </a:rPr>
              <a:t>};</a:t>
            </a:r>
            <a:endParaRPr lang="en-US" altLang="zh-CN" sz="1600" b="0" dirty="0">
              <a:solidFill>
                <a:srgbClr val="333333"/>
              </a:solidFill>
              <a:effectLst/>
            </a:endParaRPr>
          </a:p>
        </p:txBody>
      </p:sp>
      <p:sp>
        <p:nvSpPr>
          <p:cNvPr id="8" name="文本框 7">
            <a:extLst>
              <a:ext uri="{FF2B5EF4-FFF2-40B4-BE49-F238E27FC236}">
                <a16:creationId xmlns:a16="http://schemas.microsoft.com/office/drawing/2014/main" id="{5712555E-4D8C-4519-92D1-3D463588DEEF}"/>
              </a:ext>
            </a:extLst>
          </p:cNvPr>
          <p:cNvSpPr txBox="1"/>
          <p:nvPr/>
        </p:nvSpPr>
        <p:spPr>
          <a:xfrm>
            <a:off x="731838" y="3868971"/>
            <a:ext cx="4743273" cy="1354217"/>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class</a:t>
            </a:r>
            <a:r>
              <a:rPr lang="en-US" altLang="zh-CN" sz="1600" b="0" dirty="0">
                <a:solidFill>
                  <a:srgbClr val="333333"/>
                </a:solidFill>
                <a:effectLst/>
              </a:rPr>
              <a:t> </a:t>
            </a:r>
            <a:r>
              <a:rPr lang="en-US" altLang="zh-CN" sz="1600" b="1" dirty="0">
                <a:solidFill>
                  <a:srgbClr val="7A3E9D"/>
                </a:solidFill>
                <a:effectLst/>
              </a:rPr>
              <a:t>Point</a:t>
            </a:r>
            <a:r>
              <a:rPr lang="en-US" altLang="zh-CN" sz="1600" b="0" dirty="0">
                <a:solidFill>
                  <a:srgbClr val="333333"/>
                </a:solidFill>
                <a:effectLst/>
              </a:rPr>
              <a:t> </a:t>
            </a:r>
            <a:r>
              <a:rPr lang="en-US" altLang="zh-CN" sz="1600" b="0" dirty="0">
                <a:solidFill>
                  <a:srgbClr val="7A3E9D"/>
                </a:solidFill>
                <a:effectLst/>
              </a:rPr>
              <a:t>final</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a:t>
            </a:r>
          </a:p>
          <a:p>
            <a:r>
              <a:rPr lang="en-US" altLang="zh-CN" sz="1600" b="0" dirty="0">
                <a:solidFill>
                  <a:srgbClr val="333333"/>
                </a:solidFill>
                <a:effectLst/>
              </a:rPr>
              <a:t>    </a:t>
            </a:r>
            <a:r>
              <a:rPr lang="en-US" altLang="zh-CN" sz="1600" b="1" dirty="0">
                <a:solidFill>
                  <a:srgbClr val="7A3E9D"/>
                </a:solidFill>
                <a:effectLst/>
              </a:rPr>
              <a:t>Point</a:t>
            </a:r>
            <a:r>
              <a:rPr lang="en-US" altLang="zh-CN" sz="1600" b="0" dirty="0">
                <a:solidFill>
                  <a:srgbClr val="4B69C6"/>
                </a:solidFill>
                <a:effectLst/>
              </a:rPr>
              <a:t>&amp;</a:t>
            </a:r>
            <a:r>
              <a:rPr lang="en-US" altLang="zh-CN" sz="1600" b="0" dirty="0">
                <a:solidFill>
                  <a:srgbClr val="333333"/>
                </a:solidFill>
                <a:effectLst/>
              </a:rPr>
              <a:t> </a:t>
            </a:r>
            <a:r>
              <a:rPr lang="en-US" altLang="zh-CN" sz="1600" b="1" dirty="0">
                <a:solidFill>
                  <a:srgbClr val="AA3731"/>
                </a:solidFill>
                <a:effectLst/>
              </a:rPr>
              <a:t>operator-=</a:t>
            </a:r>
            <a:r>
              <a:rPr lang="en-US" altLang="zh-CN" sz="1600" b="0" dirty="0">
                <a:solidFill>
                  <a:srgbClr val="777777"/>
                </a:solidFill>
                <a:effectLst/>
              </a:rPr>
              <a:t>(</a:t>
            </a:r>
            <a:r>
              <a:rPr lang="en-US" altLang="zh-CN" sz="1600" b="0" dirty="0">
                <a:solidFill>
                  <a:srgbClr val="4B69C6"/>
                </a:solidFill>
                <a:effectLst/>
              </a:rPr>
              <a:t>const</a:t>
            </a:r>
            <a:r>
              <a:rPr lang="en-US" altLang="zh-CN" sz="1600" b="0" dirty="0">
                <a:solidFill>
                  <a:srgbClr val="333333"/>
                </a:solidFill>
                <a:effectLst/>
              </a:rPr>
              <a:t> </a:t>
            </a:r>
            <a:r>
              <a:rPr lang="en-US" altLang="zh-CN" sz="1600" b="1" dirty="0">
                <a:solidFill>
                  <a:srgbClr val="7A3E9D"/>
                </a:solidFill>
                <a:effectLst/>
              </a:rPr>
              <a:t>Point</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rhs</a:t>
            </a:r>
            <a:r>
              <a:rPr lang="en-US" altLang="zh-CN" sz="1600" b="0" dirty="0">
                <a:solidFill>
                  <a:srgbClr val="777777"/>
                </a:solidFill>
                <a:effectLst/>
              </a:rPr>
              <a:t>)</a:t>
            </a:r>
            <a:r>
              <a:rPr lang="en-US" altLang="zh-CN" sz="1600" b="0" dirty="0">
                <a:solidFill>
                  <a:srgbClr val="333333"/>
                </a:solidFill>
                <a:effectLst/>
              </a:rPr>
              <a:t> </a:t>
            </a:r>
            <a:r>
              <a:rPr lang="en-US" altLang="zh-CN" sz="1600" b="0" dirty="0" err="1">
                <a:solidFill>
                  <a:srgbClr val="4B69C6"/>
                </a:solidFill>
                <a:effectLst/>
              </a:rPr>
              <a:t>noexcept</a:t>
            </a:r>
            <a:r>
              <a:rPr lang="en-US" altLang="zh-CN" sz="1600" b="0" dirty="0">
                <a:solidFill>
                  <a:srgbClr val="777777"/>
                </a:solidFill>
                <a:effectLst/>
              </a:rPr>
              <a:t>;</a:t>
            </a:r>
            <a:endParaRPr lang="en-US" altLang="zh-CN" sz="1600" b="0" dirty="0">
              <a:solidFill>
                <a:srgbClr val="333333"/>
              </a:solidFill>
              <a:effectLst/>
            </a:endParaRPr>
          </a:p>
        </p:txBody>
      </p:sp>
      <p:sp>
        <p:nvSpPr>
          <p:cNvPr id="9" name="文本框 8">
            <a:extLst>
              <a:ext uri="{FF2B5EF4-FFF2-40B4-BE49-F238E27FC236}">
                <a16:creationId xmlns:a16="http://schemas.microsoft.com/office/drawing/2014/main" id="{42843CA5-2760-4529-AF48-C58763BD640F}"/>
              </a:ext>
            </a:extLst>
          </p:cNvPr>
          <p:cNvSpPr txBox="1"/>
          <p:nvPr/>
        </p:nvSpPr>
        <p:spPr>
          <a:xfrm>
            <a:off x="5599120" y="1166298"/>
            <a:ext cx="6098510" cy="2062103"/>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class</a:t>
            </a:r>
            <a:r>
              <a:rPr lang="en-US" altLang="zh-CN" sz="1600" b="0" dirty="0">
                <a:solidFill>
                  <a:srgbClr val="333333"/>
                </a:solidFill>
                <a:effectLst/>
              </a:rPr>
              <a:t> </a:t>
            </a:r>
            <a:r>
              <a:rPr lang="en-US" altLang="zh-CN" sz="1600" b="1" dirty="0" err="1">
                <a:solidFill>
                  <a:srgbClr val="7A3E9D"/>
                </a:solidFill>
                <a:effectLst/>
              </a:rPr>
              <a:t>ReverseCommand</a:t>
            </a:r>
            <a:r>
              <a:rPr lang="en-US" altLang="zh-CN" sz="1600" b="0" dirty="0">
                <a:solidFill>
                  <a:srgbClr val="333333"/>
                </a:solidFill>
                <a:effectLst/>
              </a:rPr>
              <a:t> </a:t>
            </a:r>
            <a:r>
              <a:rPr lang="en-US" altLang="zh-CN" sz="1600" b="0" dirty="0">
                <a:solidFill>
                  <a:srgbClr val="7A3E9D"/>
                </a:solidFill>
                <a:effectLst/>
              </a:rPr>
              <a:t>final</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void</a:t>
            </a:r>
            <a:r>
              <a:rPr lang="en-US" altLang="zh-CN" sz="1600" b="0" dirty="0">
                <a:solidFill>
                  <a:srgbClr val="333333"/>
                </a:solidFill>
                <a:effectLst/>
              </a:rPr>
              <a:t> </a:t>
            </a:r>
            <a:r>
              <a:rPr lang="en-US" altLang="zh-CN" sz="1600" b="1" dirty="0">
                <a:solidFill>
                  <a:srgbClr val="AA3731"/>
                </a:solidFill>
                <a:effectLst/>
              </a:rPr>
              <a:t>operator()</a:t>
            </a:r>
            <a:r>
              <a:rPr lang="en-US" altLang="zh-CN" sz="1600" b="0" dirty="0">
                <a:solidFill>
                  <a:srgbClr val="777777"/>
                </a:solidFill>
                <a:effectLst/>
              </a:rPr>
              <a:t>(</a:t>
            </a:r>
            <a:r>
              <a:rPr lang="en-US" altLang="zh-CN" sz="1600" b="1" dirty="0" err="1">
                <a:solidFill>
                  <a:srgbClr val="7A3E9D"/>
                </a:solidFill>
                <a:effectLst/>
              </a:rPr>
              <a:t>PoseHandler</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Reverse</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
        <p:nvSpPr>
          <p:cNvPr id="3" name="文本框 2">
            <a:extLst>
              <a:ext uri="{FF2B5EF4-FFF2-40B4-BE49-F238E27FC236}">
                <a16:creationId xmlns:a16="http://schemas.microsoft.com/office/drawing/2014/main" id="{54A5C992-CBAD-4D7A-B5BB-1747AA535FD9}"/>
              </a:ext>
            </a:extLst>
          </p:cNvPr>
          <p:cNvSpPr txBox="1"/>
          <p:nvPr/>
        </p:nvSpPr>
        <p:spPr>
          <a:xfrm>
            <a:off x="5579465" y="3868971"/>
            <a:ext cx="6240827" cy="880882"/>
          </a:xfrm>
          <a:prstGeom prst="rect">
            <a:avLst/>
          </a:prstGeom>
          <a:noFill/>
        </p:spPr>
        <p:txBody>
          <a:bodyPr wrap="square" rtlCol="0">
            <a:spAutoFit/>
          </a:bodyPr>
          <a:lstStyle/>
          <a:p>
            <a:pPr>
              <a:lnSpc>
                <a:spcPct val="150000"/>
              </a:lnSpc>
            </a:pPr>
            <a:r>
              <a:rPr lang="zh-CN" altLang="en-US" dirty="0"/>
              <a:t>实验</a:t>
            </a:r>
            <a:r>
              <a:rPr lang="en-US" altLang="zh-CN" dirty="0"/>
              <a:t>2</a:t>
            </a:r>
            <a:r>
              <a:rPr lang="zh-CN" altLang="en-US" dirty="0"/>
              <a:t>面向对象实现、实验</a:t>
            </a:r>
            <a:r>
              <a:rPr lang="en-US" altLang="zh-CN" dirty="0"/>
              <a:t>3</a:t>
            </a:r>
            <a:r>
              <a:rPr lang="zh-CN" altLang="en-US" dirty="0"/>
              <a:t>面向函数式优化，代码的扩展性开始显现，指令的扩展很容易实现</a:t>
            </a:r>
          </a:p>
        </p:txBody>
      </p:sp>
    </p:spTree>
    <p:extLst>
      <p:ext uri="{BB962C8B-B14F-4D97-AF65-F5344CB8AC3E}">
        <p14:creationId xmlns:p14="http://schemas.microsoft.com/office/powerpoint/2010/main" val="149246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EB9E2-A1EC-4487-BA4A-A32B8524C227}"/>
              </a:ext>
            </a:extLst>
          </p:cNvPr>
          <p:cNvSpPr>
            <a:spLocks noGrp="1"/>
          </p:cNvSpPr>
          <p:nvPr>
            <p:ph type="title"/>
          </p:nvPr>
        </p:nvSpPr>
        <p:spPr/>
        <p:txBody>
          <a:bodyPr/>
          <a:lstStyle/>
          <a:p>
            <a:r>
              <a:rPr lang="zh-CN" altLang="en-US" dirty="0"/>
              <a:t>实验</a:t>
            </a:r>
            <a:r>
              <a:rPr lang="en-US" altLang="zh-CN" dirty="0"/>
              <a:t>3</a:t>
            </a:r>
            <a:r>
              <a:rPr lang="zh-CN" altLang="en-US" dirty="0"/>
              <a:t>回顾：指令操作支持</a:t>
            </a:r>
            <a:r>
              <a:rPr lang="en-US" altLang="zh-CN" dirty="0"/>
              <a:t>B</a:t>
            </a:r>
            <a:r>
              <a:rPr lang="zh-CN" altLang="en-US" dirty="0"/>
              <a:t>指令</a:t>
            </a:r>
          </a:p>
        </p:txBody>
      </p:sp>
      <p:sp>
        <p:nvSpPr>
          <p:cNvPr id="4" name="文本框 3">
            <a:extLst>
              <a:ext uri="{FF2B5EF4-FFF2-40B4-BE49-F238E27FC236}">
                <a16:creationId xmlns:a16="http://schemas.microsoft.com/office/drawing/2014/main" id="{270D579E-109D-4865-AC3E-ABB6B7D37A6D}"/>
              </a:ext>
            </a:extLst>
          </p:cNvPr>
          <p:cNvSpPr txBox="1"/>
          <p:nvPr/>
        </p:nvSpPr>
        <p:spPr>
          <a:xfrm>
            <a:off x="731839" y="1035966"/>
            <a:ext cx="5217406" cy="5262979"/>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class</a:t>
            </a:r>
            <a:r>
              <a:rPr lang="en-US" altLang="zh-CN" sz="1600" b="0" dirty="0">
                <a:solidFill>
                  <a:srgbClr val="333333"/>
                </a:solidFill>
                <a:effectLst/>
              </a:rPr>
              <a:t> </a:t>
            </a:r>
            <a:r>
              <a:rPr lang="en-US" altLang="zh-CN" sz="1600" b="1" dirty="0" err="1">
                <a:solidFill>
                  <a:srgbClr val="7A3E9D"/>
                </a:solidFill>
                <a:effectLst/>
              </a:rPr>
              <a:t>MoveCommand</a:t>
            </a:r>
            <a:r>
              <a:rPr lang="en-US" altLang="zh-CN" sz="1600" b="0" dirty="0">
                <a:solidFill>
                  <a:srgbClr val="333333"/>
                </a:solidFill>
                <a:effectLst/>
              </a:rPr>
              <a:t> </a:t>
            </a:r>
            <a:r>
              <a:rPr lang="en-US" altLang="zh-CN" sz="1600" b="0" dirty="0">
                <a:solidFill>
                  <a:srgbClr val="7A3E9D"/>
                </a:solidFill>
                <a:effectLst/>
              </a:rPr>
              <a:t>final</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void</a:t>
            </a:r>
            <a:r>
              <a:rPr lang="en-US" altLang="zh-CN" sz="1600" b="0" dirty="0">
                <a:solidFill>
                  <a:srgbClr val="333333"/>
                </a:solidFill>
                <a:effectLst/>
              </a:rPr>
              <a:t> </a:t>
            </a:r>
            <a:r>
              <a:rPr lang="en-US" altLang="zh-CN" sz="1600" b="1" dirty="0">
                <a:solidFill>
                  <a:srgbClr val="AA3731"/>
                </a:solidFill>
                <a:effectLst/>
              </a:rPr>
              <a:t>operator()</a:t>
            </a:r>
            <a:r>
              <a:rPr lang="en-US" altLang="zh-CN" sz="1600" b="0" dirty="0">
                <a:solidFill>
                  <a:srgbClr val="777777"/>
                </a:solidFill>
                <a:effectLst/>
              </a:rPr>
              <a:t>(</a:t>
            </a:r>
            <a:r>
              <a:rPr lang="en-US" altLang="zh-CN" sz="1600" b="1" dirty="0" err="1">
                <a:solidFill>
                  <a:srgbClr val="7A3E9D"/>
                </a:solidFill>
                <a:effectLst/>
              </a:rPr>
              <a:t>PoseHandler</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IsFast</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IsReverse</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Backward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else</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Forward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IsReverse</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Backward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else</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Forward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
        <p:nvSpPr>
          <p:cNvPr id="6" name="文本框 5">
            <a:extLst>
              <a:ext uri="{FF2B5EF4-FFF2-40B4-BE49-F238E27FC236}">
                <a16:creationId xmlns:a16="http://schemas.microsoft.com/office/drawing/2014/main" id="{2C2E5114-4D00-4822-BC8D-FBE783C062A0}"/>
              </a:ext>
            </a:extLst>
          </p:cNvPr>
          <p:cNvSpPr txBox="1"/>
          <p:nvPr/>
        </p:nvSpPr>
        <p:spPr>
          <a:xfrm>
            <a:off x="6242756" y="1035966"/>
            <a:ext cx="5217406" cy="5262979"/>
          </a:xfrm>
          <a:prstGeom prst="rect">
            <a:avLst/>
          </a:prstGeom>
          <a:solidFill>
            <a:schemeClr val="bg1">
              <a:lumMod val="85000"/>
            </a:schemeClr>
          </a:solidFill>
        </p:spPr>
        <p:txBody>
          <a:bodyPr wrap="square">
            <a:spAutoFit/>
          </a:bodyPr>
          <a:lstStyle/>
          <a:p>
            <a:r>
              <a:rPr lang="en-US" altLang="zh-CN" sz="1600" b="0" dirty="0">
                <a:solidFill>
                  <a:srgbClr val="7A3E9D"/>
                </a:solidFill>
                <a:effectLst/>
              </a:rPr>
              <a:t>class</a:t>
            </a:r>
            <a:r>
              <a:rPr lang="en-US" altLang="zh-CN" sz="1600" b="0" dirty="0">
                <a:solidFill>
                  <a:srgbClr val="333333"/>
                </a:solidFill>
                <a:effectLst/>
              </a:rPr>
              <a:t> </a:t>
            </a:r>
            <a:r>
              <a:rPr lang="en-US" altLang="zh-CN" sz="1600" b="1" dirty="0" err="1">
                <a:solidFill>
                  <a:srgbClr val="7A3E9D"/>
                </a:solidFill>
                <a:effectLst/>
              </a:rPr>
              <a:t>TurnLeftCommand</a:t>
            </a:r>
            <a:r>
              <a:rPr lang="en-US" altLang="zh-CN" sz="1600" b="0" dirty="0">
                <a:solidFill>
                  <a:srgbClr val="333333"/>
                </a:solidFill>
                <a:effectLst/>
              </a:rPr>
              <a:t> </a:t>
            </a:r>
            <a:r>
              <a:rPr lang="en-US" altLang="zh-CN" sz="1600" b="0" dirty="0">
                <a:solidFill>
                  <a:srgbClr val="7A3E9D"/>
                </a:solidFill>
                <a:effectLst/>
              </a:rPr>
              <a:t>final</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A3E9D"/>
                </a:solidFill>
                <a:effectLst/>
              </a:rPr>
              <a:t>public</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A3E9D"/>
                </a:solidFill>
                <a:effectLst/>
              </a:rPr>
              <a:t>void</a:t>
            </a:r>
            <a:r>
              <a:rPr lang="en-US" altLang="zh-CN" sz="1600" b="0" dirty="0">
                <a:solidFill>
                  <a:srgbClr val="333333"/>
                </a:solidFill>
                <a:effectLst/>
              </a:rPr>
              <a:t> </a:t>
            </a:r>
            <a:r>
              <a:rPr lang="en-US" altLang="zh-CN" sz="1600" b="1" dirty="0">
                <a:solidFill>
                  <a:srgbClr val="AA3731"/>
                </a:solidFill>
                <a:effectLst/>
              </a:rPr>
              <a:t>operator()</a:t>
            </a:r>
            <a:r>
              <a:rPr lang="en-US" altLang="zh-CN" sz="1600" b="0" dirty="0">
                <a:solidFill>
                  <a:srgbClr val="777777"/>
                </a:solidFill>
                <a:effectLst/>
              </a:rPr>
              <a:t>(</a:t>
            </a:r>
            <a:r>
              <a:rPr lang="en-US" altLang="zh-CN" sz="1600" b="1" dirty="0" err="1">
                <a:solidFill>
                  <a:srgbClr val="7A3E9D"/>
                </a:solidFill>
                <a:effectLst/>
              </a:rPr>
              <a:t>PoseHandler</a:t>
            </a:r>
            <a:r>
              <a:rPr lang="en-US" altLang="zh-CN" sz="1600" b="0" dirty="0">
                <a:solidFill>
                  <a:srgbClr val="4B69C6"/>
                </a:solidFill>
                <a:effectLst/>
              </a:rPr>
              <a:t>&amp;</a:t>
            </a:r>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const</a:t>
            </a:r>
            <a:r>
              <a:rPr lang="en-US" altLang="zh-CN" sz="1600" b="0" dirty="0">
                <a:solidFill>
                  <a:srgbClr val="333333"/>
                </a:solidFill>
                <a:effectLst/>
              </a:rPr>
              <a:t> </a:t>
            </a:r>
            <a:r>
              <a:rPr lang="en-US" altLang="zh-CN" sz="1600" b="0" dirty="0" err="1">
                <a:solidFill>
                  <a:srgbClr val="4B69C6"/>
                </a:solidFill>
                <a:effectLst/>
              </a:rPr>
              <a:t>noexcept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IsFast</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IsReverse</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Backward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else</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Forward</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br>
              <a:rPr lang="en-US" altLang="zh-CN" sz="1600" b="0" dirty="0">
                <a:solidFill>
                  <a:srgbClr val="333333"/>
                </a:solidFill>
                <a:effectLst/>
              </a:rPr>
            </a:br>
            <a:r>
              <a:rPr lang="en-US" altLang="zh-CN" sz="1600" b="0" dirty="0">
                <a:solidFill>
                  <a:srgbClr val="333333"/>
                </a:solidFill>
                <a:effectLst/>
              </a:rPr>
              <a:t>        </a:t>
            </a:r>
            <a:r>
              <a:rPr lang="en-US" altLang="zh-CN" sz="1600" b="0" dirty="0">
                <a:solidFill>
                  <a:srgbClr val="4B69C6"/>
                </a:solidFill>
                <a:effectLst/>
              </a:rPr>
              <a:t>if</a:t>
            </a:r>
            <a:r>
              <a:rPr lang="en-US" altLang="zh-CN" sz="1600" b="0" dirty="0">
                <a:solidFill>
                  <a:srgbClr val="333333"/>
                </a:solidFill>
                <a:effectLst/>
              </a:rPr>
              <a:t> </a:t>
            </a:r>
            <a:r>
              <a:rPr lang="en-US" altLang="zh-CN" sz="1600" b="0" dirty="0">
                <a:solidFill>
                  <a:srgbClr val="777777"/>
                </a:solidFill>
                <a:effectLst/>
              </a:rPr>
              <a:t>(</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IsReverse</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TurnRight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r>
              <a:rPr lang="en-US" altLang="zh-CN" sz="1600" b="0" dirty="0">
                <a:solidFill>
                  <a:srgbClr val="333333"/>
                </a:solidFill>
                <a:effectLst/>
              </a:rPr>
              <a:t> </a:t>
            </a:r>
            <a:r>
              <a:rPr lang="en-US" altLang="zh-CN" sz="1600" b="0" dirty="0">
                <a:solidFill>
                  <a:srgbClr val="4B69C6"/>
                </a:solidFill>
                <a:effectLst/>
              </a:rPr>
              <a:t>else</a:t>
            </a:r>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err="1">
                <a:solidFill>
                  <a:srgbClr val="7A3E9D"/>
                </a:solidFill>
                <a:effectLst/>
              </a:rPr>
              <a:t>poseHandler</a:t>
            </a:r>
            <a:r>
              <a:rPr lang="en-US" altLang="zh-CN" sz="1600" b="0" dirty="0" err="1">
                <a:solidFill>
                  <a:srgbClr val="777777"/>
                </a:solidFill>
                <a:effectLst/>
              </a:rPr>
              <a:t>.</a:t>
            </a:r>
            <a:r>
              <a:rPr lang="en-US" altLang="zh-CN" sz="1600" b="1" dirty="0" err="1">
                <a:solidFill>
                  <a:srgbClr val="AA3731"/>
                </a:solidFill>
                <a:effectLst/>
              </a:rPr>
              <a:t>TurnLeft</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333333"/>
                </a:solidFill>
                <a:effectLst/>
              </a:rPr>
              <a:t>    </a:t>
            </a:r>
            <a:r>
              <a:rPr lang="en-US" altLang="zh-CN" sz="1600" b="0" dirty="0">
                <a:solidFill>
                  <a:srgbClr val="777777"/>
                </a:solidFill>
                <a:effectLst/>
              </a:rPr>
              <a:t>}</a:t>
            </a:r>
            <a:endParaRPr lang="en-US" altLang="zh-CN" sz="1600" b="0" dirty="0">
              <a:solidFill>
                <a:srgbClr val="333333"/>
              </a:solidFill>
              <a:effectLst/>
            </a:endParaRPr>
          </a:p>
          <a:p>
            <a:r>
              <a:rPr lang="en-US" altLang="zh-CN" sz="1600" b="0" dirty="0">
                <a:solidFill>
                  <a:srgbClr val="777777"/>
                </a:solidFill>
                <a:effectLst/>
              </a:rPr>
              <a:t>};</a:t>
            </a:r>
            <a:endParaRPr lang="en-US" altLang="zh-CN" sz="1600" b="0" dirty="0">
              <a:solidFill>
                <a:srgbClr val="333333"/>
              </a:solidFill>
              <a:effectLst/>
            </a:endParaRPr>
          </a:p>
        </p:txBody>
      </p:sp>
      <p:sp>
        <p:nvSpPr>
          <p:cNvPr id="8" name="文本框 7">
            <a:extLst>
              <a:ext uri="{FF2B5EF4-FFF2-40B4-BE49-F238E27FC236}">
                <a16:creationId xmlns:a16="http://schemas.microsoft.com/office/drawing/2014/main" id="{4AF03FA4-8F51-41FC-8A16-260EC65B9BCA}"/>
              </a:ext>
            </a:extLst>
          </p:cNvPr>
          <p:cNvSpPr txBox="1"/>
          <p:nvPr/>
        </p:nvSpPr>
        <p:spPr>
          <a:xfrm>
            <a:off x="2279512" y="3793067"/>
            <a:ext cx="1107996" cy="369332"/>
          </a:xfrm>
          <a:prstGeom prst="rect">
            <a:avLst/>
          </a:prstGeom>
          <a:noFill/>
        </p:spPr>
        <p:txBody>
          <a:bodyPr wrap="none" rtlCol="0">
            <a:spAutoFit/>
          </a:bodyPr>
          <a:lstStyle/>
          <a:p>
            <a:r>
              <a:rPr lang="zh-CN" altLang="en-US" dirty="0">
                <a:solidFill>
                  <a:srgbClr val="C00000"/>
                </a:solidFill>
              </a:rPr>
              <a:t>重复代码</a:t>
            </a:r>
          </a:p>
        </p:txBody>
      </p:sp>
      <p:sp>
        <p:nvSpPr>
          <p:cNvPr id="10" name="文本框 9">
            <a:extLst>
              <a:ext uri="{FF2B5EF4-FFF2-40B4-BE49-F238E27FC236}">
                <a16:creationId xmlns:a16="http://schemas.microsoft.com/office/drawing/2014/main" id="{F5451887-64EA-4EB6-A89E-83CF9C772450}"/>
              </a:ext>
            </a:extLst>
          </p:cNvPr>
          <p:cNvSpPr txBox="1"/>
          <p:nvPr/>
        </p:nvSpPr>
        <p:spPr>
          <a:xfrm>
            <a:off x="7652180" y="3872089"/>
            <a:ext cx="1107996" cy="369332"/>
          </a:xfrm>
          <a:prstGeom prst="rect">
            <a:avLst/>
          </a:prstGeom>
          <a:noFill/>
        </p:spPr>
        <p:txBody>
          <a:bodyPr wrap="none" rtlCol="0">
            <a:spAutoFit/>
          </a:bodyPr>
          <a:lstStyle/>
          <a:p>
            <a:r>
              <a:rPr lang="zh-CN" altLang="en-US" dirty="0">
                <a:solidFill>
                  <a:srgbClr val="C00000"/>
                </a:solidFill>
              </a:rPr>
              <a:t>重复代码</a:t>
            </a:r>
          </a:p>
        </p:txBody>
      </p:sp>
      <p:sp>
        <p:nvSpPr>
          <p:cNvPr id="11" name="圆角矩形 13">
            <a:extLst>
              <a:ext uri="{FF2B5EF4-FFF2-40B4-BE49-F238E27FC236}">
                <a16:creationId xmlns:a16="http://schemas.microsoft.com/office/drawing/2014/main" id="{70108070-E4F9-4EC0-BDC7-B6189F69B44D}"/>
              </a:ext>
            </a:extLst>
          </p:cNvPr>
          <p:cNvSpPr/>
          <p:nvPr/>
        </p:nvSpPr>
        <p:spPr bwMode="auto">
          <a:xfrm>
            <a:off x="1129993" y="2470970"/>
            <a:ext cx="3442007" cy="1770451"/>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12" name="圆角矩形 13">
            <a:extLst>
              <a:ext uri="{FF2B5EF4-FFF2-40B4-BE49-F238E27FC236}">
                <a16:creationId xmlns:a16="http://schemas.microsoft.com/office/drawing/2014/main" id="{ADA5A9F0-308B-4909-A076-E4B7118C2E46}"/>
              </a:ext>
            </a:extLst>
          </p:cNvPr>
          <p:cNvSpPr/>
          <p:nvPr/>
        </p:nvSpPr>
        <p:spPr bwMode="auto">
          <a:xfrm>
            <a:off x="6769902" y="2488844"/>
            <a:ext cx="3142586" cy="1752577"/>
          </a:xfrm>
          <a:prstGeom prst="roundRect">
            <a:avLst>
              <a:gd name="adj" fmla="val 7703"/>
            </a:avLst>
          </a:prstGeom>
          <a:noFill/>
          <a:ln w="28575" cap="flat" cmpd="sng" algn="ctr">
            <a:solidFill>
              <a:srgbClr val="C7000B"/>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13" name="文本框 12">
            <a:extLst>
              <a:ext uri="{FF2B5EF4-FFF2-40B4-BE49-F238E27FC236}">
                <a16:creationId xmlns:a16="http://schemas.microsoft.com/office/drawing/2014/main" id="{B2F1E9CD-E408-48BC-8896-815DB9B6A9B6}"/>
              </a:ext>
            </a:extLst>
          </p:cNvPr>
          <p:cNvSpPr txBox="1"/>
          <p:nvPr/>
        </p:nvSpPr>
        <p:spPr>
          <a:xfrm>
            <a:off x="4831242" y="2470970"/>
            <a:ext cx="1938660" cy="1711879"/>
          </a:xfrm>
          <a:prstGeom prst="rect">
            <a:avLst/>
          </a:prstGeom>
          <a:noFill/>
        </p:spPr>
        <p:txBody>
          <a:bodyPr wrap="square">
            <a:spAutoFit/>
          </a:bodyPr>
          <a:lstStyle/>
          <a:p>
            <a:pPr>
              <a:lnSpc>
                <a:spcPct val="150000"/>
              </a:lnSpc>
            </a:pPr>
            <a:r>
              <a:rPr lang="zh-CN" altLang="en-US" sz="1800" dirty="0">
                <a:solidFill>
                  <a:srgbClr val="C0000B"/>
                </a:solidFill>
                <a:latin typeface="方正兰亭黑简体" panose="02000000000000000000" pitchFamily="2" charset="-122"/>
              </a:rPr>
              <a:t>随着支持指令变得复杂，重复代码开始变多，代码也越发复杂</a:t>
            </a:r>
            <a:endParaRPr lang="zh-CN" altLang="en-US" dirty="0">
              <a:solidFill>
                <a:srgbClr val="C0000B"/>
              </a:solidFill>
            </a:endParaRPr>
          </a:p>
        </p:txBody>
      </p:sp>
    </p:spTree>
    <p:extLst>
      <p:ext uri="{BB962C8B-B14F-4D97-AF65-F5344CB8AC3E}">
        <p14:creationId xmlns:p14="http://schemas.microsoft.com/office/powerpoint/2010/main" val="1001800442"/>
      </p:ext>
    </p:extLst>
  </p:cSld>
  <p:clrMapOvr>
    <a:masterClrMapping/>
  </p:clrMapOvr>
</p:sld>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7740</TotalTime>
  <Words>8191</Words>
  <Application>Microsoft Office PowerPoint</Application>
  <PresentationFormat>宽屏</PresentationFormat>
  <Paragraphs>845</Paragraphs>
  <Slides>58</Slides>
  <Notes>43</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58</vt:i4>
      </vt:variant>
    </vt:vector>
  </HeadingPairs>
  <TitlesOfParts>
    <vt:vector size="68" baseType="lpstr">
      <vt:lpstr>Consolas</vt:lpstr>
      <vt:lpstr>方正兰亭黑简体</vt:lpstr>
      <vt:lpstr>微软雅黑</vt:lpstr>
      <vt:lpstr>Huawei Sans</vt:lpstr>
      <vt:lpstr>Wingdings</vt:lpstr>
      <vt:lpstr>Arial</vt:lpstr>
      <vt:lpstr>1_标题页模板</vt:lpstr>
      <vt:lpstr>2_功能页模板</vt:lpstr>
      <vt:lpstr>3_内容页模板</vt:lpstr>
      <vt:lpstr>4_感谢页模板</vt:lpstr>
      <vt:lpstr>C++企业软件开发实践</vt:lpstr>
      <vt:lpstr>PowerPoint 演示文稿</vt:lpstr>
      <vt:lpstr>PowerPoint 演示文稿</vt:lpstr>
      <vt:lpstr>PowerPoint 演示文稿</vt:lpstr>
      <vt:lpstr>实验3回顾：PoseHandler复杂度消减，Point封装</vt:lpstr>
      <vt:lpstr>实验3回顾：PoseHandler复杂度消减，状态变化抽象</vt:lpstr>
      <vt:lpstr>实验3回顾：PoseHandler复杂度消减</vt:lpstr>
      <vt:lpstr>实验3回顾：状态数据操作支持B指令</vt:lpstr>
      <vt:lpstr>实验3回顾：指令操作支持B指令</vt:lpstr>
      <vt:lpstr>实验3回顾：表驱动添加B指令对象映射</vt:lpstr>
      <vt:lpstr>PowerPoint 演示文稿</vt:lpstr>
      <vt:lpstr>PowerPoint 演示文稿</vt:lpstr>
      <vt:lpstr>课程实训需求4：支持掉头功能</vt:lpstr>
      <vt:lpstr>面向接口编程</vt:lpstr>
      <vt:lpstr>Command层设计思路</vt:lpstr>
      <vt:lpstr>统一接口：基于模板的单体类-Singleton</vt:lpstr>
      <vt:lpstr>统一接口：单体工厂类-CmderFactory</vt:lpstr>
      <vt:lpstr>统一接口：单体工厂类-CmderFactory</vt:lpstr>
      <vt:lpstr>统一接口</vt:lpstr>
      <vt:lpstr>代码分析</vt:lpstr>
      <vt:lpstr>using特性</vt:lpstr>
      <vt:lpstr>使用using特性进一步简化代码</vt:lpstr>
      <vt:lpstr>使用using特性进一步简化代码</vt:lpstr>
      <vt:lpstr>使用using特性进一步简化代码</vt:lpstr>
      <vt:lpstr>PowerPoint 演示文稿</vt:lpstr>
      <vt:lpstr>PowerPoint 演示文稿</vt:lpstr>
      <vt:lpstr>思考：掉头指令如何实现？</vt:lpstr>
      <vt:lpstr>解决方案：任务编排</vt:lpstr>
      <vt:lpstr>原子指令抽象：识别8种基本操作</vt:lpstr>
      <vt:lpstr>原子指令抽象：基于8种基础操作开展原子指令层设计</vt:lpstr>
      <vt:lpstr>原子指令定义：代码实现</vt:lpstr>
      <vt:lpstr>原子指令定义：代码实现</vt:lpstr>
      <vt:lpstr>练习时间</vt:lpstr>
      <vt:lpstr>任务编排：Command需返回原子指令列表</vt:lpstr>
      <vt:lpstr>任务编排：原子指令列表管理、批执行功能实现</vt:lpstr>
      <vt:lpstr>任务编排：MoveCommand实现</vt:lpstr>
      <vt:lpstr>练习时间</vt:lpstr>
      <vt:lpstr>任务编排：指令编排后统一执行</vt:lpstr>
      <vt:lpstr>TR指令实现：测试用例设计</vt:lpstr>
      <vt:lpstr>TR指令实现：测试用例构建</vt:lpstr>
      <vt:lpstr>TR指令实现：测试用例构建</vt:lpstr>
      <vt:lpstr>TR指令实现：创建TR指令任务编排类</vt:lpstr>
      <vt:lpstr>TR指令实现：指令映射</vt:lpstr>
      <vt:lpstr>TR指令实现：指令映射</vt:lpstr>
      <vt:lpstr>TR指令实现：使用Z替换TR，将所有指令统一为一个字符</vt:lpstr>
      <vt:lpstr>PowerPoint 演示文稿</vt:lpstr>
      <vt:lpstr>PowerPoint 演示文稿</vt:lpstr>
      <vt:lpstr>工程目录结构设计分析</vt:lpstr>
      <vt:lpstr>目录结构设计的原则</vt:lpstr>
      <vt:lpstr>目录结构设计的思路</vt:lpstr>
      <vt:lpstr>目录结构设计实践</vt:lpstr>
      <vt:lpstr>PowerPoint 演示文稿</vt:lpstr>
      <vt:lpstr>PowerPoint 演示文稿</vt:lpstr>
      <vt:lpstr>PowerPoint 演示文稿</vt:lpstr>
      <vt:lpstr>作业</vt:lpstr>
      <vt:lpstr>PowerPoint 演示文稿</vt:lpstr>
      <vt:lpstr>PowerPoint 演示文稿</vt:lpstr>
      <vt:lpstr>课后扩展</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C++企业软件开发实践</dc:title>
  <dc:subject>实验4-综合实战</dc:subject>
  <dc:creator>Lichunhua(ChunhuaLi,stfse)</dc:creator>
  <cp:keywords>C++企业软件开发实践</cp:keywords>
  <cp:lastModifiedBy>Zhangyandong (ben)</cp:lastModifiedBy>
  <cp:revision>532</cp:revision>
  <dcterms:created xsi:type="dcterms:W3CDTF">2024-07-19T02:54:12Z</dcterms:created>
  <dcterms:modified xsi:type="dcterms:W3CDTF">2024-09-10T01:06:31Z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(3)WcUeQPcl9QrJecfGcFm4+0VCaPg9BXwhuSljMKMznyWGJCmGHHQpw4dZ6tAEehfYyKclbBYA
oAZm6LSAsJnuP3bKH/6FdON5KVO4V6bm61vcmft9Ah0PPiW5IWCAI/R40sxoJzhiz03TFbM9
LyQjr5LYRAGWlddEb+LMVI6vTJFFMirgfVCT0PyNC2+IQ1sCtipsRmuiDx0p8cR0mzfkt+NJ
QjXf3kO0/5HAMmrY3Q</vt:lpwstr>
  </property>
  <property fmtid="{D5CDD505-2E9C-101B-9397-08002B2CF9AE}" pid="3" name="_2015_ms_pID_7253431">
    <vt:lpwstr>TQk46XDSg0T4MtH0TMQB/w0xtmc9XVPmPiJ/UD2PTK8Ghw6lAz6waV
NqinvqNlJq4czq20pEbY5FtjTSN+HwJKrAAL+66fq53BYx0ZtZ22jyXj5wGj96k77YKCL7MW
bgk4MAFhNIANQoLQFFx1JK12DYPSrPcJFglkNQbW+MR8JoUfi4Dfcn2wMmdjFqXo+qZmKE6M
v30P7y6SdBmtbQYXgFSnP/abd7d/hRYpxoFu</vt:lpwstr>
  </property>
  <property fmtid="{D5CDD505-2E9C-101B-9397-08002B2CF9AE}" pid="4" name="_2015_ms_pID_7253432">
    <vt:lpwstr>bA==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1689126795</vt:lpwstr>
  </property>
  <property fmtid="{D5CDD505-2E9C-101B-9397-08002B2CF9AE}" pid="9" name="ICV">
    <vt:lpwstr/>
  </property>
  <property fmtid="{D5CDD505-2E9C-101B-9397-08002B2CF9AE}" pid="10" name="KSOProductBuildVer">
    <vt:lpwstr>2052-0.0.0.0</vt:lpwstr>
  </property>
</Properties>
</file>