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22.01.2025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22.01.2025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чашки, кофе, еды, напитка&#10;&#10;Автоматически созданное описание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69" y="1068540"/>
            <a:ext cx="7074060" cy="1803998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sz="7200" dirty="0"/>
              <a:t>Защита проекта </a:t>
            </a:r>
            <a:br>
              <a:rPr lang="ru" sz="7200" dirty="0"/>
            </a:br>
            <a:r>
              <a:rPr lang="en-US" sz="7200" dirty="0" err="1"/>
              <a:t>CookitEasy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676" y="5813409"/>
            <a:ext cx="2850068" cy="614285"/>
          </a:xfrm>
        </p:spPr>
        <p:txBody>
          <a:bodyPr rtlCol="0">
            <a:normAutofit fontScale="92500"/>
          </a:bodyPr>
          <a:lstStyle/>
          <a:p>
            <a:pPr rtl="0"/>
            <a:r>
              <a:rPr lang="ru" sz="2800" dirty="0"/>
              <a:t>Сушанов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83" y="71718"/>
            <a:ext cx="8895834" cy="68131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Э</a:t>
            </a:r>
            <a:r>
              <a:rPr lang="ru" dirty="0"/>
              <a:t>тапы проектирования: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CAA5-A5F1-4C9D-9207-E69AB65F6E3D}"/>
              </a:ext>
            </a:extLst>
          </p:cNvPr>
          <p:cNvSpPr txBox="1"/>
          <p:nvPr/>
        </p:nvSpPr>
        <p:spPr>
          <a:xfrm>
            <a:off x="158282" y="2550840"/>
            <a:ext cx="321889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потребности пользователя: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рецептов по ингредиентам, категориям и популярности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сохранения любимых рецептов в личном профиле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добавления собственных рецептов и их публикации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Комментирование и оценка рецептов другими пользователями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A6B0-AEBF-4EE3-BAB1-A2D43219C357}"/>
              </a:ext>
            </a:extLst>
          </p:cNvPr>
          <p:cNvSpPr txBox="1"/>
          <p:nvPr/>
        </p:nvSpPr>
        <p:spPr>
          <a:xfrm>
            <a:off x="158282" y="4935575"/>
            <a:ext cx="30496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обобщённого концептуального представления: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данных с сущностями: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Рецепты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Ингредиенты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61C18-C4F1-46E2-8416-544C98C7F021}"/>
              </a:ext>
            </a:extLst>
          </p:cNvPr>
          <p:cNvSpPr txBox="1"/>
          <p:nvPr/>
        </p:nvSpPr>
        <p:spPr>
          <a:xfrm>
            <a:off x="169210" y="831769"/>
            <a:ext cx="276113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Онлайн-платформа кулинарных рецептов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CookItEasy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Пользователи могут искать рецепты, сохранять их, делиться своими рецептами, комментировать и оценивать блюда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093D6-BDE7-4729-8CE0-30F7B60DFA8B}"/>
              </a:ext>
            </a:extLst>
          </p:cNvPr>
          <p:cNvSpPr txBox="1"/>
          <p:nvPr/>
        </p:nvSpPr>
        <p:spPr>
          <a:xfrm>
            <a:off x="4188761" y="820243"/>
            <a:ext cx="297908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будет использоваться для хранения данных, так как она обеспечивает надежность, производительность и поддержку реляционных данных.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05140-2B33-40BD-9291-FC6F30A42C3F}"/>
              </a:ext>
            </a:extLst>
          </p:cNvPr>
          <p:cNvSpPr txBox="1"/>
          <p:nvPr/>
        </p:nvSpPr>
        <p:spPr>
          <a:xfrm>
            <a:off x="4188761" y="2451299"/>
            <a:ext cx="29790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концептуального представления специфицированного к модели данных СУБД (логическая модель):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Рецепты: ID, Название, Описание, Время приготовления, ID пользователя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Пользователи: ID, ФИО,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Пароль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Ингредиенты: ID, Название, Количество, ID рецепта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Комментарии: ID, Текст, Дата, ID рецепта, ID пользователя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0F46A-E9B1-4675-AA3C-B86FD3F63D83}"/>
              </a:ext>
            </a:extLst>
          </p:cNvPr>
          <p:cNvSpPr txBox="1"/>
          <p:nvPr/>
        </p:nvSpPr>
        <p:spPr>
          <a:xfrm>
            <a:off x="8426264" y="1002484"/>
            <a:ext cx="2492748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представления данных в памяти ЭВМ (структур хранения):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индексов для ускорения поиска по полям, таким как Название рецепта и ID пользователя.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для уменьшения избыточности и повышения целостности.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0DD28-81D0-43BB-B6B9-44775CFF4AB3}"/>
              </a:ext>
            </a:extLst>
          </p:cNvPr>
          <p:cNvSpPr txBox="1"/>
          <p:nvPr/>
        </p:nvSpPr>
        <p:spPr>
          <a:xfrm>
            <a:off x="8426264" y="3544868"/>
            <a:ext cx="249274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эксплуатационных характеристик прикладных программ на основе построенных моделей: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 при выполнении запросов на поиск рецептов, добавление комментариев и других операций.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времени отклика системы при высокой нагрузке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CA54B-9B19-4AA3-8555-CB42F9A6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72" y="98612"/>
            <a:ext cx="4747417" cy="842681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02E80-3664-45B9-A3B8-3AAE3078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53" y="1028699"/>
            <a:ext cx="4747417" cy="2474259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[Пользователи] 1 --- N [Рецепты] N --- 1 [Категории]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|                  |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|                  |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N                  1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|                  |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[Комментарии]      [Ингредиенты]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|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N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|</a:t>
            </a:r>
          </a:p>
          <a:p>
            <a:pPr marL="36900" indent="0">
              <a:buNone/>
            </a:pPr>
            <a:r>
              <a:rPr lang="ru-RU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[Оценки]</a:t>
            </a:r>
          </a:p>
          <a:p>
            <a:pPr marL="36900" indent="0">
              <a:buNone/>
            </a:pPr>
            <a:b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67D7-503D-43FD-B782-8E37FE5CC80F}"/>
              </a:ext>
            </a:extLst>
          </p:cNvPr>
          <p:cNvSpPr txBox="1"/>
          <p:nvPr/>
        </p:nvSpPr>
        <p:spPr>
          <a:xfrm>
            <a:off x="6323480" y="773112"/>
            <a:ext cx="29163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                 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 PK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ФИО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Email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Пароль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19BEE-2489-418F-B01E-7D3269AD6397}"/>
              </a:ext>
            </a:extLst>
          </p:cNvPr>
          <p:cNvSpPr txBox="1"/>
          <p:nvPr/>
        </p:nvSpPr>
        <p:spPr>
          <a:xfrm>
            <a:off x="9003646" y="941293"/>
            <a:ext cx="609487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Рецепты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 PK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Описание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Время_приготовления</a:t>
            </a:r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категории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BD343-0B68-477D-B4D8-A9F28FB4E167}"/>
              </a:ext>
            </a:extLst>
          </p:cNvPr>
          <p:cNvSpPr txBox="1"/>
          <p:nvPr/>
        </p:nvSpPr>
        <p:spPr>
          <a:xfrm>
            <a:off x="9074569" y="2753002"/>
            <a:ext cx="281547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Ингредиенты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 PK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Количество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A6F26-0E6B-4867-A8AE-B2E00CE024CA}"/>
              </a:ext>
            </a:extLst>
          </p:cNvPr>
          <p:cNvSpPr txBox="1"/>
          <p:nvPr/>
        </p:nvSpPr>
        <p:spPr>
          <a:xfrm>
            <a:off x="6323480" y="2764043"/>
            <a:ext cx="303933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Комментарии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 PK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Текст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Дата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E5285-18F5-423C-A919-B9150253ED90}"/>
              </a:ext>
            </a:extLst>
          </p:cNvPr>
          <p:cNvSpPr txBox="1"/>
          <p:nvPr/>
        </p:nvSpPr>
        <p:spPr>
          <a:xfrm>
            <a:off x="6323480" y="4743933"/>
            <a:ext cx="412656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Оценки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 PK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Значение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09135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D28D8-2A3D-4F5E-843E-7C1DE68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79" y="34194"/>
            <a:ext cx="6784645" cy="78993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проектирование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6A3B5-28CF-4AF7-BAF6-9534F82D0E75}"/>
              </a:ext>
            </a:extLst>
          </p:cNvPr>
          <p:cNvSpPr txBox="1"/>
          <p:nvPr/>
        </p:nvSpPr>
        <p:spPr>
          <a:xfrm>
            <a:off x="3713070" y="305666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1183D-543F-487E-A078-60E848DFFCC0}"/>
              </a:ext>
            </a:extLst>
          </p:cNvPr>
          <p:cNvSpPr txBox="1"/>
          <p:nvPr/>
        </p:nvSpPr>
        <p:spPr>
          <a:xfrm>
            <a:off x="4004865" y="1509171"/>
            <a:ext cx="28636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2. Рецепты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Первичный ключ: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(суррогатный ключ, уникальный идентификатор рецепта)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Внешние ключи: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ID_пользователя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Пользователи.ID)</a:t>
            </a: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ID_категории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Категории.ID)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Атрибуты: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Название, Описание, </a:t>
            </a:r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Время_приготовления</a:t>
            </a:r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F1F8-C28D-4B06-9D71-2550F10F8CD1}"/>
              </a:ext>
            </a:extLst>
          </p:cNvPr>
          <p:cNvSpPr txBox="1"/>
          <p:nvPr/>
        </p:nvSpPr>
        <p:spPr>
          <a:xfrm>
            <a:off x="7796830" y="1012788"/>
            <a:ext cx="33238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3. Ингредиенты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Первичный ключ: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(суррогатный ключ, уникальный идентификатор ингредиента)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Внешный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ключ:</a:t>
            </a: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ID_рецепта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Рецепты.ID)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Атрибуты: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Название, Количество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04C20-8B94-4879-A84B-53C1FB15E796}"/>
              </a:ext>
            </a:extLst>
          </p:cNvPr>
          <p:cNvSpPr txBox="1"/>
          <p:nvPr/>
        </p:nvSpPr>
        <p:spPr>
          <a:xfrm>
            <a:off x="212901" y="3791327"/>
            <a:ext cx="364919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4. Комментарии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Первичный ключ: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(суррогатный ключ, уникальный идентификатор комментария)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Внешние ключи:</a:t>
            </a: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ID_рецепта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Рецепты.ID)</a:t>
            </a: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ID_пользователя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Пользователи.ID)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Атрибуты: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Текст, Дата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D535B-5840-473B-8FE3-F0996A81B9C5}"/>
              </a:ext>
            </a:extLst>
          </p:cNvPr>
          <p:cNvSpPr txBox="1"/>
          <p:nvPr/>
        </p:nvSpPr>
        <p:spPr>
          <a:xfrm>
            <a:off x="7796830" y="4232659"/>
            <a:ext cx="35342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5. Оценки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Первичный ключ: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(суррогатный ключ, уникальный идентификатор оценки)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Внешние ключи:</a:t>
            </a:r>
          </a:p>
          <a:p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ID_рецепта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(ссылается на Рецепты.ID)</a:t>
            </a:r>
          </a:p>
          <a:p>
            <a:b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B3D7D-2F2C-4FA9-8FA6-1122E5BCEE18}"/>
              </a:ext>
            </a:extLst>
          </p:cNvPr>
          <p:cNvSpPr txBox="1"/>
          <p:nvPr/>
        </p:nvSpPr>
        <p:spPr>
          <a:xfrm>
            <a:off x="212901" y="1047782"/>
            <a:ext cx="286368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</a:t>
            </a:r>
          </a:p>
          <a:p>
            <a:pPr marL="342900" indent="-342900">
              <a:buAutoNum type="arabicPeriod"/>
            </a:pPr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Первичный ключ: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(суррогатный ключ, уникальный идентификатор пользователя)</a:t>
            </a:r>
          </a:p>
          <a:p>
            <a:endParaRPr lang="ru-RU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Атрибуты: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ФИО, </a:t>
            </a:r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Пароль</a:t>
            </a:r>
          </a:p>
        </p:txBody>
      </p:sp>
    </p:spTree>
    <p:extLst>
      <p:ext uri="{BB962C8B-B14F-4D97-AF65-F5344CB8AC3E}">
        <p14:creationId xmlns:p14="http://schemas.microsoft.com/office/powerpoint/2010/main" val="197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CFD76E-C95F-495E-8FE3-0DF8EE9252F8}"/>
              </a:ext>
            </a:extLst>
          </p:cNvPr>
          <p:cNvSpPr txBox="1"/>
          <p:nvPr/>
        </p:nvSpPr>
        <p:spPr>
          <a:xfrm>
            <a:off x="183218" y="490521"/>
            <a:ext cx="3138207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ФИО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Email VARCHAR(255) UNIQUE,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Пароль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</a:t>
            </a:r>
          </a:p>
          <a:p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Категории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3BA22-854A-4012-8527-68A2CB1613D6}"/>
              </a:ext>
            </a:extLst>
          </p:cNvPr>
          <p:cNvSpPr txBox="1"/>
          <p:nvPr/>
        </p:nvSpPr>
        <p:spPr>
          <a:xfrm>
            <a:off x="207592" y="2675100"/>
            <a:ext cx="580744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Рецепты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Описание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TEXT,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Время_приготовления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категории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категории)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Категории(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B82C0-6883-417F-97C3-AECEA3333C4E}"/>
              </a:ext>
            </a:extLst>
          </p:cNvPr>
          <p:cNvSpPr txBox="1"/>
          <p:nvPr/>
        </p:nvSpPr>
        <p:spPr>
          <a:xfrm>
            <a:off x="207592" y="4859679"/>
            <a:ext cx="60948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Ингредиенты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Название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Количество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VARCHAR(255),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Рецепты(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7B920-6FDB-4118-AC15-B7DD36FEBAAC}"/>
              </a:ext>
            </a:extLst>
          </p:cNvPr>
          <p:cNvSpPr txBox="1"/>
          <p:nvPr/>
        </p:nvSpPr>
        <p:spPr>
          <a:xfrm>
            <a:off x="6201334" y="490224"/>
            <a:ext cx="580744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Комментарии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Текст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TEXT,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Дата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Рецепты(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0957F-3FEC-4FD4-8AA5-45A03F74BBC1}"/>
              </a:ext>
            </a:extLst>
          </p:cNvPr>
          <p:cNvSpPr txBox="1"/>
          <p:nvPr/>
        </p:nvSpPr>
        <p:spPr>
          <a:xfrm>
            <a:off x="6201334" y="2555412"/>
            <a:ext cx="651846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Оценки </a:t>
            </a:r>
          </a:p>
          <a:p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 INT PRIMARY KEY,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рецепта)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Рецепты(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ID),</a:t>
            </a:r>
          </a:p>
          <a:p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FOREIGN KEY (ID_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пользователя) 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lang="ru-R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Пользователи(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ID)</a:t>
            </a:r>
          </a:p>
        </p:txBody>
      </p:sp>
    </p:spTree>
    <p:extLst>
      <p:ext uri="{BB962C8B-B14F-4D97-AF65-F5344CB8AC3E}">
        <p14:creationId xmlns:p14="http://schemas.microsoft.com/office/powerpoint/2010/main" val="237449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BA65D-3FFC-49A4-89F6-AB12FCFA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ru-RU" dirty="0"/>
              <a:t>Выдача прав доступа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77101-CB6D-4ED2-9A88-9E682C318A6E}"/>
              </a:ext>
            </a:extLst>
          </p:cNvPr>
          <p:cNvSpPr txBox="1"/>
          <p:nvPr/>
        </p:nvSpPr>
        <p:spPr>
          <a:xfrm>
            <a:off x="48747" y="32443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GRANT SELECT ON categories TO ‘</a:t>
            </a:r>
            <a:r>
              <a:rPr lang="en-US" dirty="0" err="1"/>
              <a:t>lalala</a:t>
            </a:r>
            <a:r>
              <a:rPr lang="en-US" dirty="0"/>
              <a:t>’@’host’;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142F9-07D0-4770-B249-B7CCDC4D606D}"/>
              </a:ext>
            </a:extLst>
          </p:cNvPr>
          <p:cNvSpPr txBox="1"/>
          <p:nvPr/>
        </p:nvSpPr>
        <p:spPr>
          <a:xfrm>
            <a:off x="5689786" y="406640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GRANT SELECT, INSERT ON recipes TO ‘</a:t>
            </a:r>
            <a:r>
              <a:rPr lang="en-US" dirty="0" err="1"/>
              <a:t>lalala</a:t>
            </a:r>
            <a:r>
              <a:rPr lang="en-US" dirty="0"/>
              <a:t>’@’host’;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3CA50-A5F8-46BE-9779-61CF747FE684}"/>
              </a:ext>
            </a:extLst>
          </p:cNvPr>
          <p:cNvSpPr txBox="1"/>
          <p:nvPr/>
        </p:nvSpPr>
        <p:spPr>
          <a:xfrm>
            <a:off x="250453" y="48884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GRANT ALL PRIVILEGES ON ingredients TO ‘</a:t>
            </a:r>
            <a:r>
              <a:rPr lang="en-US" dirty="0" err="1"/>
              <a:t>lalala</a:t>
            </a:r>
            <a:r>
              <a:rPr lang="en-US" dirty="0"/>
              <a:t>’@’host’;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D65DC-FA3F-4AB0-B4DE-AA7EA268942A}"/>
              </a:ext>
            </a:extLst>
          </p:cNvPr>
          <p:cNvSpPr txBox="1"/>
          <p:nvPr/>
        </p:nvSpPr>
        <p:spPr>
          <a:xfrm>
            <a:off x="5635156" y="5813167"/>
            <a:ext cx="6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GRANT SELECT, DELETE ON </a:t>
            </a:r>
            <a:r>
              <a:rPr lang="en-US" dirty="0" err="1"/>
              <a:t>user_favorites</a:t>
            </a:r>
            <a:r>
              <a:rPr lang="en-US" dirty="0"/>
              <a:t> TO ‘</a:t>
            </a:r>
            <a:r>
              <a:rPr lang="en-US" dirty="0" err="1"/>
              <a:t>lalala</a:t>
            </a:r>
            <a:r>
              <a:rPr lang="en-US" dirty="0"/>
              <a:t>’@’host’;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70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{EE77686A-2950-40A2-B9E5-96998FB9AB59}tf12214701_win32</Template>
  <TotalTime>141</TotalTime>
  <Words>1147</Words>
  <Application>Microsoft Office PowerPoint</Application>
  <PresentationFormat>Широкоэкранный</PresentationFormat>
  <Paragraphs>166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Consolas</vt:lpstr>
      <vt:lpstr>Goudy Old Style</vt:lpstr>
      <vt:lpstr>Times New Roman</vt:lpstr>
      <vt:lpstr>Wingdings 2</vt:lpstr>
      <vt:lpstr>СланецVTI</vt:lpstr>
      <vt:lpstr>Защита проекта  CookitEasy</vt:lpstr>
      <vt:lpstr>Этапы проектирования:</vt:lpstr>
      <vt:lpstr>ER-диаграмма</vt:lpstr>
      <vt:lpstr>Логическое проектирование</vt:lpstr>
      <vt:lpstr>Презентация PowerPoint</vt:lpstr>
      <vt:lpstr>Выдача прав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 CookitEasy</dc:title>
  <dc:creator>Oleg Viktorkin</dc:creator>
  <cp:lastModifiedBy>Oleg Viktorkin</cp:lastModifiedBy>
  <cp:revision>9</cp:revision>
  <dcterms:created xsi:type="dcterms:W3CDTF">2025-01-22T14:32:53Z</dcterms:created>
  <dcterms:modified xsi:type="dcterms:W3CDTF">2025-01-22T16:54:28Z</dcterms:modified>
</cp:coreProperties>
</file>