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1pPr>
    <a:lvl2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2pPr>
    <a:lvl3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3pPr>
    <a:lvl4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4pPr>
    <a:lvl5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5pPr>
    <a:lvl6pPr marL="0" marR="0" indent="2286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6pPr>
    <a:lvl7pPr marL="0" marR="0" indent="2743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7pPr>
    <a:lvl8pPr marL="0" marR="0" indent="3200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8pPr>
    <a:lvl9pPr marL="0" marR="0" indent="3657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254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rgbClr val="00A1FF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solidFill>
            <a:srgbClr val="014D80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ff" i="off">
        <a:font>
          <a:latin typeface="Graphik Medium"/>
          <a:ea typeface="Graphik Medium"/>
          <a:cs typeface="Graphik Medium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13B100"/>
          </a:solidFill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rgbClr val="61D836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raphik Medium"/>
          <a:ea typeface="Graphik Medium"/>
          <a:cs typeface="Graphik Medium"/>
        </a:font>
        <a:srgbClr val="FFFFFF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552055"/>
              <a:lumOff val="-12548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ff" i="off">
        <a:font>
          <a:latin typeface="Graphik Medium"/>
          <a:ea typeface="Graphik Medium"/>
          <a:cs typeface="Graphik Medium"/>
        </a:font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chemeClr val="accent4">
              <a:hueOff val="-613784"/>
              <a:lumOff val="1275"/>
            </a:scheme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4">
                  <a:hueOff val="-613784"/>
                  <a:lumOff val="1275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raphik Medium"/>
          <a:ea typeface="Graphik Medium"/>
          <a:cs typeface="Graphik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FF530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98195F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6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381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64646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resentation Title"/>
          <p:cNvSpPr txBox="1"/>
          <p:nvPr>
            <p:ph type="title" hasCustomPrompt="1"/>
          </p:nvPr>
        </p:nvSpPr>
        <p:spPr>
          <a:xfrm>
            <a:off x="1270000" y="3289300"/>
            <a:ext cx="21844000" cy="3879454"/>
          </a:xfrm>
          <a:prstGeom prst="rect">
            <a:avLst/>
          </a:prstGeom>
        </p:spPr>
        <p:txBody>
          <a:bodyPr/>
          <a:lstStyle>
            <a:lvl1pPr defTabSz="2438338">
              <a:lnSpc>
                <a:spcPct val="90000"/>
              </a:lnSpc>
              <a:defRPr spc="-348" sz="116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Presentation Title</a:t>
            </a:r>
          </a:p>
        </p:txBody>
      </p:sp>
      <p:sp>
        <p:nvSpPr>
          <p:cNvPr id="12" name="Author and Date"/>
          <p:cNvSpPr txBox="1"/>
          <p:nvPr>
            <p:ph type="body" sz="quarter" idx="21" hasCustomPrompt="1"/>
          </p:nvPr>
        </p:nvSpPr>
        <p:spPr>
          <a:xfrm>
            <a:off x="1270000" y="12160429"/>
            <a:ext cx="21844000" cy="694056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35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Author and Date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70000" y="6985000"/>
            <a:ext cx="21844000" cy="2512352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1270000" y="4927600"/>
            <a:ext cx="21844000" cy="3902869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4572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9144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13716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18288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/>
          <p:nvPr>
            <p:ph type="body" sz="half" idx="1" hasCustomPrompt="1"/>
          </p:nvPr>
        </p:nvSpPr>
        <p:spPr>
          <a:xfrm>
            <a:off x="1270000" y="3906096"/>
            <a:ext cx="21844000" cy="4488604"/>
          </a:xfrm>
          <a:prstGeom prst="rect">
            <a:avLst/>
          </a:prstGeom>
        </p:spPr>
        <p:txBody>
          <a:bodyPr anchor="b"/>
          <a:lstStyle>
            <a:lvl1pPr marL="0" indent="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1pPr>
            <a:lvl2pPr marL="0" indent="4572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2pPr>
            <a:lvl3pPr marL="0" indent="9144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3pPr>
            <a:lvl4pPr marL="0" indent="13716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4pPr>
            <a:lvl5pPr marL="0" indent="18288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Fact information"/>
          <p:cNvSpPr txBox="1"/>
          <p:nvPr>
            <p:ph type="body" sz="quarter" idx="21" hasCustomPrompt="1"/>
          </p:nvPr>
        </p:nvSpPr>
        <p:spPr>
          <a:xfrm>
            <a:off x="1270000" y="85217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4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Fact information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21" hasCustomPrompt="1"/>
          </p:nvPr>
        </p:nvSpPr>
        <p:spPr>
          <a:xfrm>
            <a:off x="1270000" y="11155086"/>
            <a:ext cx="21844000" cy="832613"/>
          </a:xfrm>
          <a:prstGeom prst="rect">
            <a:avLst/>
          </a:prstGeom>
        </p:spPr>
        <p:txBody>
          <a:bodyPr anchor="ctr"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4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Attribution</a:t>
            </a:r>
          </a:p>
        </p:txBody>
      </p:sp>
      <p:sp>
        <p:nvSpPr>
          <p:cNvPr id="116" name="Body Level One…"/>
          <p:cNvSpPr txBox="1"/>
          <p:nvPr>
            <p:ph type="body" sz="half" idx="1" hasCustomPrompt="1"/>
          </p:nvPr>
        </p:nvSpPr>
        <p:spPr>
          <a:xfrm>
            <a:off x="1270000" y="5141969"/>
            <a:ext cx="21844000" cy="3430191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wo jellyfish against a pink background"/>
          <p:cNvSpPr/>
          <p:nvPr>
            <p:ph type="pic" sz="half" idx="21"/>
          </p:nvPr>
        </p:nvSpPr>
        <p:spPr>
          <a:xfrm>
            <a:off x="12192000" y="4813300"/>
            <a:ext cx="12192000" cy="920794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Two jellyfish touching against a dark blue background"/>
          <p:cNvSpPr/>
          <p:nvPr>
            <p:ph type="pic" sz="half" idx="22"/>
          </p:nvPr>
        </p:nvSpPr>
        <p:spPr>
          <a:xfrm>
            <a:off x="12192000" y="-628650"/>
            <a:ext cx="12192000" cy="8128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Two jellyfish against a blue background"/>
          <p:cNvSpPr/>
          <p:nvPr>
            <p:ph type="pic" idx="23"/>
          </p:nvPr>
        </p:nvSpPr>
        <p:spPr>
          <a:xfrm>
            <a:off x="-4203700" y="0"/>
            <a:ext cx="20574000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wo jellyfish touching against a dark blue background"/>
          <p:cNvSpPr/>
          <p:nvPr>
            <p:ph type="pic" idx="21"/>
          </p:nvPr>
        </p:nvSpPr>
        <p:spPr>
          <a:xfrm>
            <a:off x="0" y="-1270000"/>
            <a:ext cx="24384000" cy="162560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wo jellyfish touching against a dark blue background"/>
          <p:cNvSpPr/>
          <p:nvPr>
            <p:ph type="pic" idx="21"/>
          </p:nvPr>
        </p:nvSpPr>
        <p:spPr>
          <a:xfrm>
            <a:off x="0" y="-1270000"/>
            <a:ext cx="24384000" cy="162560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Author and Date"/>
          <p:cNvSpPr txBox="1"/>
          <p:nvPr>
            <p:ph type="body" sz="quarter" idx="22" hasCustomPrompt="1"/>
          </p:nvPr>
        </p:nvSpPr>
        <p:spPr>
          <a:xfrm>
            <a:off x="1270000" y="12166600"/>
            <a:ext cx="21844000" cy="694055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35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Author and Date</a:t>
            </a:r>
          </a:p>
        </p:txBody>
      </p:sp>
      <p:sp>
        <p:nvSpPr>
          <p:cNvPr id="23" name="Presentation Title"/>
          <p:cNvSpPr txBox="1"/>
          <p:nvPr>
            <p:ph type="title" hasCustomPrompt="1"/>
          </p:nvPr>
        </p:nvSpPr>
        <p:spPr>
          <a:xfrm>
            <a:off x="1270000" y="3289300"/>
            <a:ext cx="21844000" cy="3873500"/>
          </a:xfrm>
          <a:prstGeom prst="rect">
            <a:avLst/>
          </a:prstGeom>
        </p:spPr>
        <p:txBody>
          <a:bodyPr/>
          <a:lstStyle>
            <a:lvl1pPr defTabSz="2438400">
              <a:lnSpc>
                <a:spcPct val="90000"/>
              </a:lnSpc>
              <a:defRPr spc="-348" sz="11600">
                <a:solidFill>
                  <a:srgbClr val="FFFFFF"/>
                </a:solidFill>
              </a:defRPr>
            </a:lvl1pPr>
          </a:lstStyle>
          <a:p>
            <a:pPr/>
            <a:r>
              <a:t>Presentation Title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70000" y="6985000"/>
            <a:ext cx="21844000" cy="25146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wo jellyfish against a blue background"/>
          <p:cNvSpPr/>
          <p:nvPr>
            <p:ph type="pic" idx="21"/>
          </p:nvPr>
        </p:nvSpPr>
        <p:spPr>
          <a:xfrm>
            <a:off x="7962900" y="-25400"/>
            <a:ext cx="20650200" cy="13766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70000" y="3885108"/>
            <a:ext cx="9652000" cy="3200203"/>
          </a:xfrm>
          <a:prstGeom prst="rect">
            <a:avLst/>
          </a:prstGeom>
        </p:spPr>
        <p:txBody>
          <a:bodyPr/>
          <a:lstStyle>
            <a:lvl1pPr>
              <a:defRPr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70000" y="6845300"/>
            <a:ext cx="9652000" cy="56642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45720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91440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137160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182880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xfrm>
            <a:off x="1270000" y="4269316"/>
            <a:ext cx="21844000" cy="8432801"/>
          </a:xfrm>
          <a:prstGeom prst="rect">
            <a:avLst/>
          </a:prstGeom>
        </p:spPr>
        <p:txBody>
          <a:bodyPr numCol="2" spcCol="109220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wo jellyfish against a pink background"/>
          <p:cNvSpPr/>
          <p:nvPr>
            <p:ph type="pic" idx="21"/>
          </p:nvPr>
        </p:nvSpPr>
        <p:spPr>
          <a:xfrm>
            <a:off x="10185400" y="0"/>
            <a:ext cx="18161000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1" name="Slide Title"/>
          <p:cNvSpPr txBox="1"/>
          <p:nvPr>
            <p:ph type="title" hasCustomPrompt="1"/>
          </p:nvPr>
        </p:nvSpPr>
        <p:spPr>
          <a:xfrm>
            <a:off x="1270000" y="838200"/>
            <a:ext cx="9652000" cy="1549400"/>
          </a:xfrm>
          <a:prstGeom prst="rect">
            <a:avLst/>
          </a:prstGeom>
        </p:spPr>
        <p:txBody>
          <a:bodyPr/>
          <a:lstStyle>
            <a:lvl1pPr>
              <a:defRPr>
                <a:gradFill flip="none" rotWithShape="1">
                  <a:gsLst>
                    <a:gs pos="0">
                      <a:srgbClr val="5E03FF"/>
                    </a:gs>
                    <a:gs pos="100000">
                      <a:srgbClr val="FF00F7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Slide Title</a:t>
            </a:r>
          </a:p>
        </p:txBody>
      </p:sp>
      <p:sp>
        <p:nvSpPr>
          <p:cNvPr id="62" name="Body Level One…"/>
          <p:cNvSpPr txBox="1"/>
          <p:nvPr>
            <p:ph type="body" sz="half" idx="1" hasCustomPrompt="1"/>
          </p:nvPr>
        </p:nvSpPr>
        <p:spPr>
          <a:xfrm>
            <a:off x="1270000" y="4267200"/>
            <a:ext cx="9652000" cy="843280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3" name="Slide Subtitle"/>
          <p:cNvSpPr txBox="1"/>
          <p:nvPr>
            <p:ph type="body" sz="quarter" idx="22" hasCustomPrompt="1"/>
          </p:nvPr>
        </p:nvSpPr>
        <p:spPr>
          <a:xfrm>
            <a:off x="1270000" y="2133600"/>
            <a:ext cx="9652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70000" y="3289300"/>
            <a:ext cx="21844000" cy="3873500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defRPr spc="-348" sz="116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1270000" y="812800"/>
            <a:ext cx="21844000" cy="1562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Agenda Subtitle"/>
          <p:cNvSpPr txBox="1"/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Agenda Subtitle</a:t>
            </a:r>
          </a:p>
        </p:txBody>
      </p:sp>
      <p:sp>
        <p:nvSpPr>
          <p:cNvPr id="9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buClrTx/>
              <a:buSzTx/>
              <a:buNone/>
              <a:defRPr spc="-55" sz="5500"/>
            </a:lvl1pPr>
            <a:lvl2pPr marL="0" indent="457200" defTabSz="825500">
              <a:buClrTx/>
              <a:buSzTx/>
              <a:buNone/>
              <a:defRPr spc="-55" sz="5500"/>
            </a:lvl2pPr>
            <a:lvl3pPr marL="0" indent="914400" defTabSz="825500">
              <a:buClrTx/>
              <a:buSzTx/>
              <a:buNone/>
              <a:defRPr spc="-55" sz="5500"/>
            </a:lvl3pPr>
            <a:lvl4pPr marL="0" indent="1371600" defTabSz="825500">
              <a:buClrTx/>
              <a:buSzTx/>
              <a:buNone/>
              <a:defRPr spc="-55" sz="5500"/>
            </a:lvl4pPr>
            <a:lvl5pPr marL="0" indent="1828800" defTabSz="825500">
              <a:buClrTx/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70000" y="812800"/>
            <a:ext cx="21844000" cy="1557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70000" y="4267200"/>
            <a:ext cx="21844000" cy="8432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977623" y="13081000"/>
            <a:ext cx="416053" cy="467107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>
              <a:defRPr sz="22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1pPr>
      <a:lvl2pPr marL="0" marR="0" indent="4572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2pPr>
      <a:lvl3pPr marL="0" marR="0" indent="9144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3pPr>
      <a:lvl4pPr marL="0" marR="0" indent="13716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4pPr>
      <a:lvl5pPr marL="0" marR="0" indent="18288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5pPr>
      <a:lvl6pPr marL="0" marR="0" indent="22860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6pPr>
      <a:lvl7pPr marL="0" marR="0" indent="27432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7pPr>
      <a:lvl8pPr marL="0" marR="0" indent="32004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8pPr>
      <a:lvl9pPr marL="0" marR="0" indent="36576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9pPr>
    </p:titleStyle>
    <p:bodyStyle>
      <a:lvl1pPr marL="5588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1pPr>
      <a:lvl2pPr marL="11176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2pPr>
      <a:lvl3pPr marL="16764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3pPr>
      <a:lvl4pPr marL="22352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4pPr>
      <a:lvl5pPr marL="27940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5pPr>
      <a:lvl6pPr marL="33528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6pPr>
      <a:lvl7pPr marL="39116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7pPr>
      <a:lvl8pPr marL="44704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8pPr>
      <a:lvl9pPr marL="50292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1pPr>
      <a:lvl2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2pPr>
      <a:lvl3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3pPr>
      <a:lvl4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4pPr>
      <a:lvl5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5pPr>
      <a:lvl6pPr marL="0" marR="0" indent="2286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6pPr>
      <a:lvl7pPr marL="0" marR="0" indent="2743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7pPr>
      <a:lvl8pPr marL="0" marR="0" indent="3200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8pPr>
      <a:lvl9pPr marL="0" marR="0" indent="3657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eg"/><Relationship Id="rId3" Type="http://schemas.openxmlformats.org/officeDocument/2006/relationships/hyperlink" Target="http://getevaluate.app/?ref=lcctalk" TargetMode="Externa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hyperlink" Target="http://getevaluate.app/?ref=lcctalk" TargetMode="Externa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Livewire in Action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 lvl="1" defTabSz="2438338">
              <a:lnSpc>
                <a:spcPct val="90000"/>
              </a:lnSpc>
              <a:defRPr spc="-348" sz="116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</a:defRPr>
            </a:pPr>
            <a:r>
              <a:t>Livewire in Action</a:t>
            </a:r>
          </a:p>
        </p:txBody>
      </p:sp>
      <p:sp>
        <p:nvSpPr>
          <p:cNvPr id="152" name="17th September 2022"/>
          <p:cNvSpPr txBox="1"/>
          <p:nvPr>
            <p:ph type="body" idx="21"/>
          </p:nvPr>
        </p:nvSpPr>
        <p:spPr>
          <a:xfrm>
            <a:off x="1270000" y="12165597"/>
            <a:ext cx="21844000" cy="69405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17th September 2022</a:t>
            </a:r>
          </a:p>
        </p:txBody>
      </p:sp>
      <p:sp>
        <p:nvSpPr>
          <p:cNvPr id="153" name="KU Rehan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KU Rehan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Two jellyfish against a pink background" descr="Two jellyfish against a pink background"/>
          <p:cNvPicPr>
            <a:picLocks noChangeAspect="1"/>
          </p:cNvPicPr>
          <p:nvPr>
            <p:ph type="pic" idx="21"/>
          </p:nvPr>
        </p:nvPicPr>
        <p:blipFill>
          <a:blip r:embed="rId2">
            <a:extLst/>
          </a:blip>
          <a:srcRect l="5568" t="0" r="5542" b="0"/>
          <a:stretch>
            <a:fillRect/>
          </a:stretch>
        </p:blipFill>
        <p:spPr>
          <a:xfrm>
            <a:off x="15326135" y="3518495"/>
            <a:ext cx="5936905" cy="6679018"/>
          </a:xfrm>
          <a:prstGeom prst="rect">
            <a:avLst/>
          </a:prstGeom>
        </p:spPr>
      </p:pic>
      <p:sp>
        <p:nvSpPr>
          <p:cNvPr id="156" name="Hi 👋  I’m Rehan"/>
          <p:cNvSpPr txBox="1"/>
          <p:nvPr>
            <p:ph type="title"/>
          </p:nvPr>
        </p:nvSpPr>
        <p:spPr>
          <a:xfrm>
            <a:off x="7365999" y="821134"/>
            <a:ext cx="9652001" cy="1549401"/>
          </a:xfrm>
          <a:prstGeom prst="rect">
            <a:avLst/>
          </a:prstGeom>
        </p:spPr>
        <p:txBody>
          <a:bodyPr/>
          <a:lstStyle/>
          <a:p>
            <a:pPr lvl="1" indent="434340" defTabSz="784225">
              <a:defRPr spc="-239" sz="7979">
                <a:gradFill flip="none" rotWithShape="1">
                  <a:gsLst>
                    <a:gs pos="0">
                      <a:srgbClr val="5E03FF"/>
                    </a:gs>
                    <a:gs pos="100000">
                      <a:srgbClr val="FF00F7"/>
                    </a:gs>
                  </a:gsLst>
                  <a:lin ang="3960000" scaled="0"/>
                </a:gradFill>
              </a:defRPr>
            </a:pPr>
            <a:r>
              <a:t>Hi </a:t>
            </a:r>
            <a:r>
              <a:rPr>
                <a:solidFill>
                  <a:schemeClr val="accent6">
                    <a:satOff val="15236"/>
                    <a:lumOff val="17673"/>
                  </a:schemeClr>
                </a:solidFill>
              </a:rPr>
              <a:t>👋 </a:t>
            </a:r>
            <a:r>
              <a:t> I’m Rehan</a:t>
            </a:r>
          </a:p>
        </p:txBody>
      </p:sp>
      <p:sp>
        <p:nvSpPr>
          <p:cNvPr id="157" name="LCC Organizer…"/>
          <p:cNvSpPr txBox="1"/>
          <p:nvPr>
            <p:ph type="body" sz="quarter" idx="1"/>
          </p:nvPr>
        </p:nvSpPr>
        <p:spPr>
          <a:xfrm rot="16992">
            <a:off x="3794599" y="4538379"/>
            <a:ext cx="8800293" cy="5977165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pPr/>
            <a:r>
              <a:t>LCC Organizer</a:t>
            </a:r>
          </a:p>
          <a:p>
            <a:pPr/>
            <a:r>
              <a:t>5+ Exp. in Full Stack</a:t>
            </a:r>
          </a:p>
          <a:p>
            <a:pPr/>
            <a:r>
              <a:t>Backend Biased</a:t>
            </a:r>
          </a:p>
          <a:p>
            <a:pPr/>
            <a:r>
              <a:t>Building </a:t>
            </a:r>
            <a:r>
              <a:rPr u="sng">
                <a:hlinkClick r:id="rId3" invalidUrl="" action="" tgtFrame="" tooltip="" history="1" highlightClick="0" endSnd="0"/>
              </a:rPr>
              <a:t>getevaluate.app</a:t>
            </a:r>
            <a:br/>
            <a:br/>
          </a:p>
        </p:txBody>
      </p:sp>
      <p:sp>
        <p:nvSpPr>
          <p:cNvPr id="158" name="KU Rehan / @im_zrehan"/>
          <p:cNvSpPr txBox="1"/>
          <p:nvPr/>
        </p:nvSpPr>
        <p:spPr>
          <a:xfrm>
            <a:off x="5271061" y="12353440"/>
            <a:ext cx="13841878" cy="7696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defTabSz="2438400">
              <a:lnSpc>
                <a:spcPct val="80000"/>
              </a:lnSpc>
              <a:defRPr spc="-79" sz="40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1pPr>
          </a:lstStyle>
          <a:p>
            <a:pPr/>
            <a:r>
              <a:t>KU Rehan / @im_zrehan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Quiz Time"/>
          <p:cNvSpPr txBox="1"/>
          <p:nvPr>
            <p:ph type="body" sz="quarter" idx="1"/>
          </p:nvPr>
        </p:nvSpPr>
        <p:spPr>
          <a:xfrm>
            <a:off x="3290915" y="659931"/>
            <a:ext cx="17802170" cy="2632920"/>
          </a:xfrm>
          <a:prstGeom prst="rect">
            <a:avLst/>
          </a:prstGeom>
        </p:spPr>
        <p:txBody>
          <a:bodyPr/>
          <a:lstStyle>
            <a:lvl1pPr defTabSz="1633687">
              <a:defRPr spc="-300" sz="15008"/>
            </a:lvl1pPr>
          </a:lstStyle>
          <a:p>
            <a:pPr/>
            <a:r>
              <a:t>Quiz Time</a:t>
            </a:r>
          </a:p>
        </p:txBody>
      </p:sp>
      <p:pic>
        <p:nvPicPr>
          <p:cNvPr id="161" name="bit.ly_3QIBalC.png" descr="bit.ly_3QIBalC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913574" y="3630189"/>
            <a:ext cx="8556852" cy="8556852"/>
          </a:xfrm>
          <a:prstGeom prst="rect">
            <a:avLst/>
          </a:prstGeom>
          <a:ln w="12700">
            <a:miter lim="400000"/>
          </a:ln>
        </p:spPr>
      </p:pic>
      <p:sp>
        <p:nvSpPr>
          <p:cNvPr id="162" name="KU Rehan / @im_zrehan"/>
          <p:cNvSpPr txBox="1"/>
          <p:nvPr/>
        </p:nvSpPr>
        <p:spPr>
          <a:xfrm>
            <a:off x="5271061" y="12353440"/>
            <a:ext cx="13841878" cy="7696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defTabSz="2438400">
              <a:lnSpc>
                <a:spcPct val="80000"/>
              </a:lnSpc>
              <a:defRPr spc="-79" sz="40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1pPr>
          </a:lstStyle>
          <a:p>
            <a:pPr/>
            <a:r>
              <a:t>KU Rehan / @im_zrehan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Which Stack would you choose to create something like getevaluate.app?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Which Stack would you choose to create something like </a:t>
            </a:r>
            <a:r>
              <a:rPr u="sng">
                <a:hlinkClick r:id="rId2" invalidUrl="" action="" tgtFrame="" tooltip="" history="1" highlightClick="0" endSnd="0"/>
              </a:rPr>
              <a:t>getevaluate.app</a:t>
            </a:r>
            <a:r>
              <a:t>?</a:t>
            </a:r>
          </a:p>
        </p:txBody>
      </p:sp>
      <p:sp>
        <p:nvSpPr>
          <p:cNvPr id="165" name="KU Rehan / @im_zrehan"/>
          <p:cNvSpPr txBox="1"/>
          <p:nvPr/>
        </p:nvSpPr>
        <p:spPr>
          <a:xfrm>
            <a:off x="5271061" y="12353440"/>
            <a:ext cx="13841878" cy="7696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defTabSz="2438400">
              <a:lnSpc>
                <a:spcPct val="80000"/>
              </a:lnSpc>
              <a:defRPr spc="-79" sz="40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1pPr>
          </a:lstStyle>
          <a:p>
            <a:pPr/>
            <a:r>
              <a:t>KU Rehan / @im_zrehan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Zero lines 🔥"/>
          <p:cNvSpPr txBox="1"/>
          <p:nvPr>
            <p:ph type="body" sz="half" idx="1"/>
          </p:nvPr>
        </p:nvSpPr>
        <p:spPr>
          <a:xfrm>
            <a:off x="1270000" y="4613698"/>
            <a:ext cx="21844000" cy="4488604"/>
          </a:xfrm>
          <a:prstGeom prst="rect">
            <a:avLst/>
          </a:prstGeom>
          <a:effectLst>
            <a:reflection blurRad="0" stA="66158" stPos="0" endA="0" endPos="40000" dist="0" dir="5400000" fadeDir="5400000" sx="100000" sy="-100000" kx="0" ky="0" algn="bl" rotWithShape="0"/>
          </a:effectLst>
        </p:spPr>
        <p:txBody>
          <a:bodyPr/>
          <a:lstStyle>
            <a:lvl1pPr defTabSz="1609303">
              <a:defRPr spc="-295" sz="14784"/>
            </a:lvl1pPr>
          </a:lstStyle>
          <a:p>
            <a:pPr/>
            <a:r>
              <a:t>Zero lines 🔥</a:t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8" name="KU Rehan / @im_zrehan"/>
          <p:cNvSpPr txBox="1"/>
          <p:nvPr/>
        </p:nvSpPr>
        <p:spPr>
          <a:xfrm>
            <a:off x="5271061" y="12353440"/>
            <a:ext cx="13841878" cy="7696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defTabSz="2438400">
              <a:lnSpc>
                <a:spcPct val="80000"/>
              </a:lnSpc>
              <a:defRPr spc="-79" sz="40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1pPr>
          </a:lstStyle>
          <a:p>
            <a:pPr/>
            <a:r>
              <a:t>KU Rehan / @im_zrehan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67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ros"/>
          <p:cNvSpPr txBox="1"/>
          <p:nvPr>
            <p:ph type="ctrTitle"/>
          </p:nvPr>
        </p:nvSpPr>
        <p:spPr>
          <a:xfrm>
            <a:off x="1270000" y="42909"/>
            <a:ext cx="21844000" cy="3879454"/>
          </a:xfrm>
          <a:prstGeom prst="rect">
            <a:avLst/>
          </a:prstGeom>
        </p:spPr>
        <p:txBody>
          <a:bodyPr/>
          <a:lstStyle/>
          <a:p>
            <a:pPr/>
            <a:r>
              <a:t>Pros</a:t>
            </a:r>
          </a:p>
        </p:txBody>
      </p:sp>
      <p:sp>
        <p:nvSpPr>
          <p:cNvPr id="171" name="No need of FE dev.…"/>
          <p:cNvSpPr txBox="1"/>
          <p:nvPr>
            <p:ph type="subTitle" sz="half" idx="1"/>
          </p:nvPr>
        </p:nvSpPr>
        <p:spPr>
          <a:xfrm>
            <a:off x="1270000" y="4218648"/>
            <a:ext cx="21844000" cy="5278704"/>
          </a:xfrm>
          <a:prstGeom prst="rect">
            <a:avLst/>
          </a:prstGeom>
        </p:spPr>
        <p:txBody>
          <a:bodyPr anchor="ctr"/>
          <a:lstStyle/>
          <a:p>
            <a:pPr/>
            <a:r>
              <a:t>No need of FE dev. </a:t>
            </a:r>
          </a:p>
          <a:p>
            <a:pPr lvl="2"/>
            <a:r>
              <a:t>Plain ‘Ol Blade Engine</a:t>
            </a:r>
          </a:p>
          <a:p>
            <a:pPr/>
            <a:r>
              <a:t>Comfort of Laravel</a:t>
            </a:r>
          </a:p>
        </p:txBody>
      </p:sp>
      <p:sp>
        <p:nvSpPr>
          <p:cNvPr id="172" name="KU Rehan / @im_zrehan"/>
          <p:cNvSpPr txBox="1"/>
          <p:nvPr/>
        </p:nvSpPr>
        <p:spPr>
          <a:xfrm>
            <a:off x="5271061" y="12353440"/>
            <a:ext cx="13841878" cy="7696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defTabSz="2438400">
              <a:lnSpc>
                <a:spcPct val="80000"/>
              </a:lnSpc>
              <a:defRPr spc="-79" sz="40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1pPr>
          </a:lstStyle>
          <a:p>
            <a:pPr/>
            <a:r>
              <a:t>KU Rehan / @im_zrehan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ons"/>
          <p:cNvSpPr txBox="1"/>
          <p:nvPr>
            <p:ph type="ctrTitle"/>
          </p:nvPr>
        </p:nvSpPr>
        <p:spPr>
          <a:xfrm>
            <a:off x="1270000" y="42909"/>
            <a:ext cx="21844000" cy="3879454"/>
          </a:xfrm>
          <a:prstGeom prst="rect">
            <a:avLst/>
          </a:prstGeom>
        </p:spPr>
        <p:txBody>
          <a:bodyPr/>
          <a:lstStyle/>
          <a:p>
            <a:pPr/>
            <a:r>
              <a:t>Cons</a:t>
            </a:r>
          </a:p>
        </p:txBody>
      </p:sp>
      <p:sp>
        <p:nvSpPr>
          <p:cNvPr id="175" name="API cannot be Developed…"/>
          <p:cNvSpPr txBox="1"/>
          <p:nvPr>
            <p:ph type="subTitle" sz="half" idx="1"/>
          </p:nvPr>
        </p:nvSpPr>
        <p:spPr>
          <a:xfrm>
            <a:off x="1270000" y="4218648"/>
            <a:ext cx="21844000" cy="5278704"/>
          </a:xfrm>
          <a:prstGeom prst="rect">
            <a:avLst/>
          </a:prstGeom>
        </p:spPr>
        <p:txBody>
          <a:bodyPr/>
          <a:lstStyle/>
          <a:p>
            <a:pPr/>
            <a:r>
              <a:t>API cannot be Developed</a:t>
            </a:r>
          </a:p>
          <a:p>
            <a:pPr/>
            <a:r>
              <a:t>Abstraction to DDD/Action Design Pattern</a:t>
            </a:r>
          </a:p>
          <a:p>
            <a:pPr/>
            <a:r>
              <a:t>Load on Server (Only, if used incorrectly)</a:t>
            </a:r>
          </a:p>
        </p:txBody>
      </p:sp>
      <p:sp>
        <p:nvSpPr>
          <p:cNvPr id="176" name="KU Rehan / @im_zrehan"/>
          <p:cNvSpPr txBox="1"/>
          <p:nvPr/>
        </p:nvSpPr>
        <p:spPr>
          <a:xfrm>
            <a:off x="5271061" y="12353440"/>
            <a:ext cx="13841878" cy="7696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defTabSz="2438400">
              <a:lnSpc>
                <a:spcPct val="80000"/>
              </a:lnSpc>
              <a:defRPr spc="-79" sz="40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1pPr>
          </a:lstStyle>
          <a:p>
            <a:pPr/>
            <a:r>
              <a:t>KU Rehan / @im_zrehan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Let’s see some code in Action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>
            <a:lvl1pPr defTabSz="1560536">
              <a:defRPr spc="-286" sz="14336"/>
            </a:lvl1pPr>
          </a:lstStyle>
          <a:p>
            <a:pPr/>
            <a:r>
              <a:t>Let’s see some code in Action</a:t>
            </a:r>
          </a:p>
        </p:txBody>
      </p:sp>
      <p:sp>
        <p:nvSpPr>
          <p:cNvPr id="179" name="Get ready for some magic!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Get ready for some magic!</a:t>
            </a:r>
          </a:p>
        </p:txBody>
      </p:sp>
      <p:sp>
        <p:nvSpPr>
          <p:cNvPr id="180" name="KU Rehan / @im_zrehan"/>
          <p:cNvSpPr txBox="1"/>
          <p:nvPr/>
        </p:nvSpPr>
        <p:spPr>
          <a:xfrm>
            <a:off x="5271061" y="12353440"/>
            <a:ext cx="13841878" cy="7696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defTabSz="2438400">
              <a:lnSpc>
                <a:spcPct val="80000"/>
              </a:lnSpc>
              <a:defRPr spc="-79" sz="40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1pPr>
          </a:lstStyle>
          <a:p>
            <a:pPr/>
            <a:r>
              <a:t>KU Rehan / @im_zrehan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Questions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Questions?</a:t>
            </a:r>
          </a:p>
        </p:txBody>
      </p:sp>
      <p:sp>
        <p:nvSpPr>
          <p:cNvPr id="183" name="KU Rehan / @im_zrehan"/>
          <p:cNvSpPr txBox="1"/>
          <p:nvPr/>
        </p:nvSpPr>
        <p:spPr>
          <a:xfrm>
            <a:off x="5271061" y="12353440"/>
            <a:ext cx="13841878" cy="7696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defTabSz="2438400">
              <a:lnSpc>
                <a:spcPct val="80000"/>
              </a:lnSpc>
              <a:defRPr spc="-79" sz="40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1pPr>
          </a:lstStyle>
          <a:p>
            <a:pPr/>
            <a:r>
              <a:t>KU Rehan / @im_zrehan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31_ColorGradientLight">
  <a:themeElements>
    <a:clrScheme name="31_ColorGradientLight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31_ColorGradientLight">
      <a:majorFont>
        <a:latin typeface="Graphik Semibold"/>
        <a:ea typeface="Graphik Semibold"/>
        <a:cs typeface="Graphik Semibold"/>
      </a:majorFont>
      <a:minorFont>
        <a:latin typeface="Graphik Semibold"/>
        <a:ea typeface="Graphik Semibold"/>
        <a:cs typeface="Graphik Semibold"/>
      </a:minorFont>
    </a:fontScheme>
    <a:fmtScheme name="31_ColorGradient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Graphik Medium"/>
            <a:ea typeface="Graphik Medium"/>
            <a:cs typeface="Graphik Medium"/>
            <a:sym typeface="Graphik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Graphik"/>
            <a:ea typeface="Graphik"/>
            <a:cs typeface="Graphik"/>
            <a:sym typeface="Graphi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31_ColorGradientLight">
  <a:themeElements>
    <a:clrScheme name="31_ColorGradientLight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31_ColorGradientLight">
      <a:majorFont>
        <a:latin typeface="Graphik Semibold"/>
        <a:ea typeface="Graphik Semibold"/>
        <a:cs typeface="Graphik Semibold"/>
      </a:majorFont>
      <a:minorFont>
        <a:latin typeface="Graphik Semibold"/>
        <a:ea typeface="Graphik Semibold"/>
        <a:cs typeface="Graphik Semibold"/>
      </a:minorFont>
    </a:fontScheme>
    <a:fmtScheme name="31_ColorGradient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Graphik Medium"/>
            <a:ea typeface="Graphik Medium"/>
            <a:cs typeface="Graphik Medium"/>
            <a:sym typeface="Graphik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Graphik"/>
            <a:ea typeface="Graphik"/>
            <a:cs typeface="Graphik"/>
            <a:sym typeface="Graphi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