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5143500" type="screen16x9"/>
  <p:notesSz cx="6858000" cy="9144000"/>
  <p:embeddedFontLst>
    <p:embeddedFont>
      <p:font typeface="Montserrat" charset="-18"/>
      <p:regular r:id="rId37"/>
      <p:bold r:id="rId38"/>
      <p:italic r:id="rId39"/>
      <p:boldItalic r:id="rId40"/>
    </p:embeddedFont>
    <p:embeddedFont>
      <p:font typeface="Lato" pitchFamily="3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1330" y="-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3ea106234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53ea106234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53ea10623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53ea10623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53ea10623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53ea10623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53ea106234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53ea106234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54975560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54975560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54975560c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54975560c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54975560c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54975560c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54975560c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54975560c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54975560c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54975560c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54975560c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54975560c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3ea1062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3ea1062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54975560c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54975560c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54975560c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54975560ce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54975560c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54975560ce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54975560ce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54975560ce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54975560ce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54975560ce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54975560ce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54975560ce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54975560ce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54975560ce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54975560ce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54975560ce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54975560ce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54975560ce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54975560ce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54975560ce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3ea10623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53ea10623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54975560ce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54975560ce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54975560ce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54975560ce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54975560ce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54975560ce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54975560ce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54975560ce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53ea106234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53ea106234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3ea10623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53ea10623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3ea10623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53ea10623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3ea10623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53ea10623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3ea10623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53ea106234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3ea10623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3ea10623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3ea106234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53ea106234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228925" y="2297500"/>
            <a:ext cx="8520600" cy="25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/>
            </a:r>
            <a:br>
              <a:rPr lang="pl"/>
            </a:br>
            <a:r>
              <a:rPr lang="pl" sz="2000" b="1"/>
              <a:t>WYŻSZA SZKOŁA EKONOMII I INNOWACJI</a:t>
            </a:r>
            <a:endParaRPr sz="2000" b="1"/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pl" sz="2000" b="1"/>
              <a:t>W LUBLINIE 2023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Menadżer haseł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549650" y="446307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Adam Zusin, Michał Dybaś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700" y="673375"/>
            <a:ext cx="154305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8. Zaprojektowanie tabel i relacji w bazie danych</a:t>
            </a:r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/>
              <a:t>Aplikacja Menadżer haseł korzysta z bazy danych, dlatego zaprojektowaliśmy odpowiednie tabele i relacje między nimi. To zapewnia poprawne funkcjonowanie aplikacji i przechowywanie danych w odpowiedniej strukturze.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9. Wykorzystanie mechanizmu ORM do odwzorowania tabel i relacji</a:t>
            </a:r>
            <a:endParaRPr/>
          </a:p>
        </p:txBody>
      </p:sp>
      <p:sp>
        <p:nvSpPr>
          <p:cNvPr id="196" name="Google Shape;196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Aby ułatwić pracę z bazą danych, zastosowaliśmy mechanizm ORM (mechanizm mapowania obiektowo-relacyjnego). Pozwolił nam on odwzorować zaprojektowane tabele i relacje na obiekty, co znacznie ułatwiło manipulację danymi.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10. Wygenerowanie gotowych tabel wraz z relacjami</a:t>
            </a:r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Na podstawie utworzonych obiektów i zaprojektowanych tabel, wygenerowaliśmy gotowe tabele w bazie danych wraz z odpowiednimi relacjami. Dzięki temu aplikacja może efektywnie zarządzać danymi użytkowników.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11. Utworzenie graficznego interfejsu użytkownika (GUI)</a:t>
            </a:r>
            <a:endParaRPr/>
          </a:p>
        </p:txBody>
      </p:sp>
      <p:sp>
        <p:nvSpPr>
          <p:cNvPr id="208" name="Google Shape;208;p2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Ostatnim etapem było stworzenie graficznego interfejsu użytkownika (GUI), który umożliwia intuicyjne korzystanie z funkcjonalności Menadżera haseł. Przez GUI użytkownicy mogą wygodnie zarządzać swoimi hasłami i cieszyć się zwiększonym poziomem bezpieczeństwa.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Prezentacja projektu</a:t>
            </a:r>
            <a:endParaRPr/>
          </a:p>
        </p:txBody>
      </p:sp>
      <p:sp>
        <p:nvSpPr>
          <p:cNvPr id="214" name="Google Shape;214;p2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Na kolejnych slajdach zaprezentujemy, jak nasz projekt działa w praktyce.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Struktura programu</a:t>
            </a:r>
            <a:endParaRPr/>
          </a:p>
        </p:txBody>
      </p:sp>
      <p:pic>
        <p:nvPicPr>
          <p:cNvPr id="220" name="Google Shape;2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1750" y="393750"/>
            <a:ext cx="2396425" cy="461147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7"/>
          <p:cNvSpPr txBox="1"/>
          <p:nvPr/>
        </p:nvSpPr>
        <p:spPr>
          <a:xfrm>
            <a:off x="581625" y="1670350"/>
            <a:ext cx="40362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Program napisany jest w języku Python 3,</a:t>
            </a:r>
            <a:br>
              <a:rPr lang="pl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pl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Składa się z klas algorytm.py, Database.py, Password.py, Rsa.py, Sha512.py oraz klasy głównej main.py. Klasa algorytm.py odpowiada za </a:t>
            </a:r>
            <a:r>
              <a:rPr lang="pl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algorytmy generujące </a:t>
            </a:r>
            <a:r>
              <a:rPr lang="pl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bezpieczne hasła.</a:t>
            </a:r>
            <a:br>
              <a:rPr lang="pl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>
            <a:spLocks noGrp="1"/>
          </p:cNvSpPr>
          <p:nvPr>
            <p:ph type="title"/>
          </p:nvPr>
        </p:nvSpPr>
        <p:spPr>
          <a:xfrm>
            <a:off x="1307850" y="2281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1860" dirty="0"/>
              <a:t>Okno główne po otworzeniu programu.</a:t>
            </a:r>
            <a:br>
              <a:rPr lang="pl" sz="1860" dirty="0"/>
            </a:br>
            <a:r>
              <a:rPr lang="pl" sz="1860" dirty="0"/>
              <a:t>Użytkownik ma możliwość zalogowania </a:t>
            </a:r>
            <a:r>
              <a:rPr lang="pl" sz="1860" dirty="0" smtClean="0"/>
              <a:t>się, </a:t>
            </a:r>
            <a:r>
              <a:rPr lang="pl" sz="1860" dirty="0"/>
              <a:t/>
            </a:r>
            <a:br>
              <a:rPr lang="pl" sz="1860" dirty="0"/>
            </a:br>
            <a:r>
              <a:rPr lang="pl" sz="1860" dirty="0"/>
              <a:t>rejestracji nowego konta, lub wyjścia z programu</a:t>
            </a:r>
            <a:endParaRPr sz="1860" dirty="0"/>
          </a:p>
        </p:txBody>
      </p:sp>
      <p:pic>
        <p:nvPicPr>
          <p:cNvPr id="227" name="Google Shape;2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800" y="1408500"/>
            <a:ext cx="5974646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Proces rejestracji konta użytkownika</a:t>
            </a:r>
            <a:endParaRPr/>
          </a:p>
        </p:txBody>
      </p:sp>
      <p:pic>
        <p:nvPicPr>
          <p:cNvPr id="233" name="Google Shape;2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150" y="1307850"/>
            <a:ext cx="5865701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Użytkownik zakłada swoje konto i zwracany jest pozytywny komunikat</a:t>
            </a:r>
            <a:endParaRPr/>
          </a:p>
        </p:txBody>
      </p:sp>
      <p:pic>
        <p:nvPicPr>
          <p:cNvPr id="239" name="Google Shape;2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825" y="1307850"/>
            <a:ext cx="5966348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Wprowadzenie niepoprawnych danych logowania zwraca błąd użytkownikowi</a:t>
            </a:r>
            <a:endParaRPr/>
          </a:p>
        </p:txBody>
      </p:sp>
      <p:pic>
        <p:nvPicPr>
          <p:cNvPr id="245" name="Google Shape;24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800" y="1307850"/>
            <a:ext cx="5975922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Wstęp</a:t>
            </a:r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dirty="0"/>
              <a:t>Szanowni Państwo,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dirty="0"/>
              <a:t>Dzisiaj mamy przyjemność przedstawić nasz projekt dotyczący Menadżera haseł. W obecnych czasach, kiedy zagrożenia związane z bezpieczeństwem danych stają się coraz większe, aplikacje tego typu są niezwykle istotne. Nasz Menadżer haseł został stworzony w celu zapewnienia użytkownikom bezpiecznego przechowywania i zarządzania ich hasłami. Dzięki niemu, użytkownicy będą mieli łatwy dostęp do swoich haseł, jednocześnie minimalizując ryzyko korzystania </a:t>
            </a:r>
            <a:r>
              <a:rPr lang="pl" dirty="0" smtClean="0"/>
              <a:t>ze </a:t>
            </a:r>
            <a:r>
              <a:rPr lang="pl" dirty="0"/>
              <a:t>słabych i łatwych do odgadnięcia haseł.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1860"/>
              <a:t>Opcje dla zalogowanego użytkownika obejmują przechowywanie hasła, odzyskiwanie hasła, generowanie hasła oraz wylogowanie z konta.</a:t>
            </a:r>
            <a:endParaRPr sz="1860"/>
          </a:p>
        </p:txBody>
      </p:sp>
      <p:pic>
        <p:nvPicPr>
          <p:cNvPr id="251" name="Google Shape;2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825" y="1408500"/>
            <a:ext cx="5941058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Okno Przechowywane hasła</a:t>
            </a:r>
            <a:endParaRPr/>
          </a:p>
        </p:txBody>
      </p:sp>
      <p:pic>
        <p:nvPicPr>
          <p:cNvPr id="257" name="Google Shape;25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85625"/>
            <a:ext cx="8839203" cy="886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Użytkownik ma możliwość zmiany hasła swojego konta użytkownika</a:t>
            </a:r>
            <a:endParaRPr/>
          </a:p>
        </p:txBody>
      </p:sp>
      <p:pic>
        <p:nvPicPr>
          <p:cNvPr id="263" name="Google Shape;26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075" y="1367100"/>
            <a:ext cx="5955201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Hasło użytkownika jest hashowane w bazie danych</a:t>
            </a:r>
            <a:endParaRPr/>
          </a:p>
        </p:txBody>
      </p:sp>
      <p:pic>
        <p:nvPicPr>
          <p:cNvPr id="269" name="Google Shape;26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197" cy="65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Użytkownik ma wiele opcji skonfigurowania generowanego hasła</a:t>
            </a:r>
            <a:endParaRPr/>
          </a:p>
        </p:txBody>
      </p:sp>
      <p:pic>
        <p:nvPicPr>
          <p:cNvPr id="275" name="Google Shape;27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825" y="1408500"/>
            <a:ext cx="5877947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 dirty="0"/>
              <a:t>Progam generuje hasło zgodnie z ustawieniami użytkownika i zwraca pozytywny komunikat</a:t>
            </a:r>
            <a:endParaRPr sz="2000" dirty="0"/>
          </a:p>
        </p:txBody>
      </p:sp>
      <p:pic>
        <p:nvPicPr>
          <p:cNvPr id="281" name="Google Shape;28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975" y="1418850"/>
            <a:ext cx="5985831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Wygenerowane hasło użytkownik może przechować w bazie danych</a:t>
            </a:r>
            <a:endParaRPr/>
          </a:p>
        </p:txBody>
      </p:sp>
      <p:pic>
        <p:nvPicPr>
          <p:cNvPr id="287" name="Google Shape;28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538" y="1377475"/>
            <a:ext cx="5968917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Program zwraca pozytywny komunikat, że udało się przechować hasło</a:t>
            </a:r>
            <a:endParaRPr/>
          </a:p>
        </p:txBody>
      </p:sp>
      <p:pic>
        <p:nvPicPr>
          <p:cNvPr id="293" name="Google Shape;29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675" y="1429200"/>
            <a:ext cx="5994139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Hasło jest umieszczane na liście do wglądu użytkownika </a:t>
            </a:r>
            <a:endParaRPr/>
          </a:p>
        </p:txBody>
      </p:sp>
      <p:pic>
        <p:nvPicPr>
          <p:cNvPr id="299" name="Google Shape;29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91425"/>
            <a:ext cx="8839200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Okno Odzyskiwanie hasła</a:t>
            </a:r>
            <a:endParaRPr/>
          </a:p>
        </p:txBody>
      </p:sp>
      <p:pic>
        <p:nvPicPr>
          <p:cNvPr id="305" name="Google Shape;30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450" y="1061142"/>
            <a:ext cx="6015369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3220" algn="ctr" rtl="0">
              <a:spcBef>
                <a:spcPts val="0"/>
              </a:spcBef>
              <a:spcAft>
                <a:spcPts val="0"/>
              </a:spcAft>
              <a:buSzPts val="2120"/>
              <a:buAutoNum type="arabicPeriod"/>
            </a:pPr>
            <a:r>
              <a:rPr lang="pl" sz="2120"/>
              <a:t>Utworzenie projektu na platformie GitHub</a:t>
            </a:r>
            <a:endParaRPr sz="2120"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W pierwszym kroku naszej pracy stworzyliśmy projekt na platformie GitHub. Dzięki temu, mieliśmy możliwość efektywnej współpracy i zarządzania kodem źródłowym projektu, a także udostępnienia go innym użytkownikom.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 przypadku odzyskania hasła wyświetlany jest pozytywny komunikat</a:t>
            </a:r>
            <a:endParaRPr/>
          </a:p>
        </p:txBody>
      </p:sp>
      <p:pic>
        <p:nvPicPr>
          <p:cNvPr id="311" name="Google Shape;31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925" y="1263625"/>
            <a:ext cx="5994139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Użytkownik może w ten sposób odzyskać wszystkie hasła z bazy danych</a:t>
            </a:r>
            <a:endParaRPr/>
          </a:p>
        </p:txBody>
      </p:sp>
      <p:pic>
        <p:nvPicPr>
          <p:cNvPr id="317" name="Google Shape;31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750" y="1307850"/>
            <a:ext cx="5906598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Wylogowywanie z konta użytkownika poprzez przycisk “Logout”</a:t>
            </a:r>
            <a:endParaRPr/>
          </a:p>
        </p:txBody>
      </p:sp>
      <p:pic>
        <p:nvPicPr>
          <p:cNvPr id="323" name="Google Shape;32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913" y="1387800"/>
            <a:ext cx="5996176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1600" dirty="0"/>
              <a:t>Po wciśnięciu przycisku “Logout” użytkownik jest wylogowywany i powraca do menu logowania lub rejestracji, może także wyjść z programu przyciskiem “Exit”</a:t>
            </a:r>
            <a:endParaRPr sz="1600" dirty="0"/>
          </a:p>
        </p:txBody>
      </p:sp>
      <p:pic>
        <p:nvPicPr>
          <p:cNvPr id="329" name="Google Shape;32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976" y="1346548"/>
            <a:ext cx="5936938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Podsumowanie:</a:t>
            </a:r>
            <a:endParaRPr/>
          </a:p>
        </p:txBody>
      </p:sp>
      <p:sp>
        <p:nvSpPr>
          <p:cNvPr id="335" name="Google Shape;335;p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500"/>
              <a:t>Prezentowany przez nas projekt Menadżera haseł stanowi kompleksowe rozwiązanie, które umożliwia użytkownikom przechowywanie, generowanie i zarządzanie bezpiecznymi hasłami. Dzięki zastosowanym algorytmom szyfrowania, hashowania i bezpiecznemu przechowywaniu danych, zapewniamy ochronę informacji użytkowników. W połączeniu z intuicyjnym interfejsem graficznym, nasz Menadżer haseł jest idealnym narzędziem dla wszystkich osób dbających o bezpieczeństwo swoich danych. Dziękujemy za uwagę i jesteśmy gotowi odpowiedzieć na Państwa pytania.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520"/>
              <a:t>2. Utworzenie szkieletu aplikacji</a:t>
            </a:r>
            <a:endParaRPr sz="2520"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Kolejnym etapem było utworzenie szkieletu aplikacji, czyli podstawowej struktury projektu Menadżera haseł. Ten krok pozwolił nam na odpowiednie zorganizowanie kodu i wstępne zdefiniowanie funkcjonalności aplikacji.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520"/>
              <a:t>3. Utworzenie i nawiązanie połączenia z pustą bazą danych</a:t>
            </a:r>
            <a:endParaRPr sz="2520"/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Aby przechowywać dane użytkowników i ich hasła, stworzyliśmy bazę danych i nawiązaliśmy z nią połączenie. Ten krok był niezbędny do utworzenia struktury danych i zapewnienia poprawnego przechowywania informacji.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520"/>
              <a:t>4. Opracowanie algorytmu generowania bezpiecznych haseł</a:t>
            </a:r>
            <a:endParaRPr sz="2520"/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Jednym z kluczowych elementów Menadżera haseł jest generowanie bezpiecznych haseł. Opracowaliśmy algorytm, który generuje silne i trudne do odgadnięcia hasła, zapewniając tym samym użytkownikom większe bezpieczeństwo.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5. Opracowanie algorytmu hashującego wiadomości w celu bezpiecznego przechowywania haseł</a:t>
            </a:r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Aby zabezpieczyć przechowywane hasła przed nieautoryzowanym dostępem, zaimplementowaliśmy algorytm hashujący. Dzięki temu, hasła są przechowywane w formie zaszyfrowanej, minimalizując ryzyko odczytu przez osoby trzecie.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6. Opracowanie algorytmu szyfrującego wiadomości w celu bezpiecznego przechowywania haseł</a:t>
            </a:r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/>
              <a:t>Kolejnym istotnym elementem zapewniającym bezpieczeństwo przechowywanych haseł jest algorytm szyfrujący wiadomości. Dzięki niemu, dane są szyfrowane i tylko użytkownik posiadający odpowiedni klucz jest w stanie je odczytać.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7. Zaprojektowanie i wdrożenie mechanizmu rejestracji, logowania i odzyskiwania hasła</a:t>
            </a:r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Aby umożliwić użytkownikom korzystanie z Menadżera haseł, zaprojektowaliśmy i wdrożyliśmy mechanizm rejestracji i logowania. Dodatkowo, dostarczyliśmy funkcjonalność odzyskiwania hasła w przypadku jego utraty.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766</Words>
  <Application>Microsoft Office PowerPoint</Application>
  <PresentationFormat>Pokaz na ekranie (16:9)</PresentationFormat>
  <Paragraphs>54</Paragraphs>
  <Slides>34</Slides>
  <Notes>34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34</vt:i4>
      </vt:variant>
    </vt:vector>
  </HeadingPairs>
  <TitlesOfParts>
    <vt:vector size="38" baseType="lpstr">
      <vt:lpstr>Arial</vt:lpstr>
      <vt:lpstr>Montserrat</vt:lpstr>
      <vt:lpstr>Lato</vt:lpstr>
      <vt:lpstr>Focus</vt:lpstr>
      <vt:lpstr> WYŻSZA SZKOŁA EKONOMII I INNOWACJI W LUBLINIE 2023 Menadżer haseł</vt:lpstr>
      <vt:lpstr>Wstęp</vt:lpstr>
      <vt:lpstr>Utworzenie projektu na platformie GitHub</vt:lpstr>
      <vt:lpstr>2. Utworzenie szkieletu aplikacji</vt:lpstr>
      <vt:lpstr>3. Utworzenie i nawiązanie połączenia z pustą bazą danych</vt:lpstr>
      <vt:lpstr>4. Opracowanie algorytmu generowania bezpiecznych haseł</vt:lpstr>
      <vt:lpstr>5. Opracowanie algorytmu hashującego wiadomości w celu bezpiecznego przechowywania haseł</vt:lpstr>
      <vt:lpstr>6. Opracowanie algorytmu szyfrującego wiadomości w celu bezpiecznego przechowywania haseł</vt:lpstr>
      <vt:lpstr>7. Zaprojektowanie i wdrożenie mechanizmu rejestracji, logowania i odzyskiwania hasła</vt:lpstr>
      <vt:lpstr>8. Zaprojektowanie tabel i relacji w bazie danych</vt:lpstr>
      <vt:lpstr>9. Wykorzystanie mechanizmu ORM do odwzorowania tabel i relacji</vt:lpstr>
      <vt:lpstr>10. Wygenerowanie gotowych tabel wraz z relacjami</vt:lpstr>
      <vt:lpstr>11. Utworzenie graficznego interfejsu użytkownika (GUI)</vt:lpstr>
      <vt:lpstr>Prezentacja projektu</vt:lpstr>
      <vt:lpstr>Struktura programu</vt:lpstr>
      <vt:lpstr>Okno główne po otworzeniu programu. Użytkownik ma możliwość zalogowania się,  rejestracji nowego konta, lub wyjścia z programu</vt:lpstr>
      <vt:lpstr>Proces rejestracji konta użytkownika</vt:lpstr>
      <vt:lpstr>Użytkownik zakłada swoje konto i zwracany jest pozytywny komunikat</vt:lpstr>
      <vt:lpstr>Wprowadzenie niepoprawnych danych logowania zwraca błąd użytkownikowi</vt:lpstr>
      <vt:lpstr>Opcje dla zalogowanego użytkownika obejmują przechowywanie hasła, odzyskiwanie hasła, generowanie hasła oraz wylogowanie z konta.</vt:lpstr>
      <vt:lpstr>Okno Przechowywane hasła</vt:lpstr>
      <vt:lpstr>Użytkownik ma możliwość zmiany hasła swojego konta użytkownika</vt:lpstr>
      <vt:lpstr>Hasło użytkownika jest hashowane w bazie danych</vt:lpstr>
      <vt:lpstr>Użytkownik ma wiele opcji skonfigurowania generowanego hasła</vt:lpstr>
      <vt:lpstr>Progam generuje hasło zgodnie z ustawieniami użytkownika i zwraca pozytywny komunikat</vt:lpstr>
      <vt:lpstr>Wygenerowane hasło użytkownik może przechować w bazie danych</vt:lpstr>
      <vt:lpstr>Program zwraca pozytywny komunikat, że udało się przechować hasło</vt:lpstr>
      <vt:lpstr>Hasło jest umieszczane na liście do wglądu użytkownika </vt:lpstr>
      <vt:lpstr>Okno Odzyskiwanie hasła</vt:lpstr>
      <vt:lpstr>W przypadku odzyskania hasła wyświetlany jest pozytywny komunikat</vt:lpstr>
      <vt:lpstr>Użytkownik może w ten sposób odzyskać wszystkie hasła z bazy danych</vt:lpstr>
      <vt:lpstr>Wylogowywanie z konta użytkownika poprzez przycisk “Logout”</vt:lpstr>
      <vt:lpstr>Po wciśnięciu przycisku “Logout” użytkownik jest wylogowywany i powraca do menu logowania lub rejestracji, może także wyjść z programu przyciskiem “Exit”</vt:lpstr>
      <vt:lpstr>Podsumowanie: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WYŻSZA SZKOŁA EKONOMII I INNOWACJI W LUBLINIE 2023 Menadżer haseł</dc:title>
  <dc:subject>Menadżer haseł</dc:subject>
  <dc:creator>Adam Zusin, Michał Dybaś</dc:creator>
  <dc:description>Prezentacja stworzona na potrzeby przedmiotu "Praktyka zawodowa"</dc:description>
  <cp:lastModifiedBy>Cuddle Moonlight</cp:lastModifiedBy>
  <cp:revision>2</cp:revision>
  <dcterms:modified xsi:type="dcterms:W3CDTF">2023-06-26T09:42:27Z</dcterms:modified>
  <cp:category>prezentacja</cp:category>
</cp:coreProperties>
</file>