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commentAuthors.xml" ContentType="application/vnd.openxmlformats-officedocument.presentationml.commentAuthor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3" r:id="rId4"/>
    <p:sldMasterId id="2147483692" r:id="rId5"/>
    <p:sldMasterId id="2147483703" r:id="rId6"/>
    <p:sldMasterId id="2147483714" r:id="rId7"/>
  </p:sldMasterIdLst>
  <p:notesMasterIdLst>
    <p:notesMasterId r:id="rId9"/>
  </p:notesMasterIdLst>
  <p:sldIdLst>
    <p:sldId id="257" r:id="rId8"/>
    <p:sldId id="349" r:id="rId10"/>
    <p:sldId id="350" r:id="rId11"/>
    <p:sldId id="372" r:id="rId12"/>
    <p:sldId id="324" r:id="rId13"/>
    <p:sldId id="373" r:id="rId14"/>
    <p:sldId id="450" r:id="rId15"/>
    <p:sldId id="452" r:id="rId16"/>
    <p:sldId id="325" r:id="rId17"/>
    <p:sldId id="411" r:id="rId18"/>
    <p:sldId id="384" r:id="rId19"/>
    <p:sldId id="609" r:id="rId20"/>
    <p:sldId id="610" r:id="rId21"/>
    <p:sldId id="505" r:id="rId22"/>
    <p:sldId id="506" r:id="rId23"/>
    <p:sldId id="538" r:id="rId24"/>
    <p:sldId id="542" r:id="rId25"/>
    <p:sldId id="540" r:id="rId26"/>
    <p:sldId id="541" r:id="rId27"/>
    <p:sldId id="569" r:id="rId28"/>
    <p:sldId id="607" r:id="rId29"/>
    <p:sldId id="608" r:id="rId30"/>
    <p:sldId id="507" r:id="rId31"/>
    <p:sldId id="508" r:id="rId32"/>
    <p:sldId id="601" r:id="rId33"/>
    <p:sldId id="600" r:id="rId34"/>
    <p:sldId id="599" r:id="rId35"/>
    <p:sldId id="588" r:id="rId36"/>
    <p:sldId id="602" r:id="rId37"/>
    <p:sldId id="606" r:id="rId38"/>
    <p:sldId id="591" r:id="rId39"/>
    <p:sldId id="596" r:id="rId40"/>
    <p:sldId id="594" r:id="rId41"/>
    <p:sldId id="598" r:id="rId42"/>
    <p:sldId id="611" r:id="rId43"/>
    <p:sldId id="613" r:id="rId44"/>
    <p:sldId id="614" r:id="rId45"/>
    <p:sldId id="615" r:id="rId46"/>
    <p:sldId id="617" r:id="rId47"/>
    <p:sldId id="618" r:id="rId48"/>
    <p:sldId id="619" r:id="rId49"/>
    <p:sldId id="620" r:id="rId50"/>
    <p:sldId id="621" r:id="rId51"/>
    <p:sldId id="622" r:id="rId52"/>
    <p:sldId id="623" r:id="rId53"/>
    <p:sldId id="625"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070" autoAdjust="0"/>
    <p:restoredTop sz="94660"/>
  </p:normalViewPr>
  <p:slideViewPr>
    <p:cSldViewPr snapToGrid="0">
      <p:cViewPr>
        <p:scale>
          <a:sx n="70" d="100"/>
          <a:sy n="70" d="100"/>
        </p:scale>
        <p:origin x="486" y="91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8" Type="http://schemas.openxmlformats.org/officeDocument/2006/relationships/commentAuthors" Target="commentAuthors.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46.xml"/><Relationship Id="rId53" Type="http://schemas.openxmlformats.org/officeDocument/2006/relationships/slide" Target="slides/slide45.xml"/><Relationship Id="rId52" Type="http://schemas.openxmlformats.org/officeDocument/2006/relationships/slide" Target="slides/slide44.xml"/><Relationship Id="rId51" Type="http://schemas.openxmlformats.org/officeDocument/2006/relationships/slide" Target="slides/slide43.xml"/><Relationship Id="rId50" Type="http://schemas.openxmlformats.org/officeDocument/2006/relationships/slide" Target="slides/slide42.xml"/><Relationship Id="rId5" Type="http://schemas.openxmlformats.org/officeDocument/2006/relationships/slideMaster" Target="slideMasters/slideMaster4.xml"/><Relationship Id="rId49" Type="http://schemas.openxmlformats.org/officeDocument/2006/relationships/slide" Target="slides/slide41.xml"/><Relationship Id="rId48" Type="http://schemas.openxmlformats.org/officeDocument/2006/relationships/slide" Target="slides/slide40.xml"/><Relationship Id="rId47" Type="http://schemas.openxmlformats.org/officeDocument/2006/relationships/slide" Target="slides/slide39.xml"/><Relationship Id="rId46" Type="http://schemas.openxmlformats.org/officeDocument/2006/relationships/slide" Target="slides/slide38.xml"/><Relationship Id="rId45" Type="http://schemas.openxmlformats.org/officeDocument/2006/relationships/slide" Target="slides/slide37.xml"/><Relationship Id="rId44" Type="http://schemas.openxmlformats.org/officeDocument/2006/relationships/slide" Target="slides/slide36.xml"/><Relationship Id="rId43" Type="http://schemas.openxmlformats.org/officeDocument/2006/relationships/slide" Target="slides/slide35.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系列 2</c:v>
                </c:pt>
              </c:strCache>
            </c:strRef>
          </c:tx>
          <c:spPr>
            <a:solidFill>
              <a:srgbClr val="595959"/>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dLbls>
          <c:showLegendKey val="0"/>
          <c:showVal val="0"/>
          <c:showCatName val="0"/>
          <c:showSerName val="0"/>
          <c:showPercent val="0"/>
          <c:showBubbleSize val="0"/>
        </c:dLbls>
        <c:gapWidth val="219"/>
        <c:overlap val="-27"/>
        <c:axId val="580081840"/>
        <c:axId val="580080856"/>
      </c:barChart>
      <c:catAx>
        <c:axId val="580081840"/>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p>
        </c:txPr>
        <c:crossAx val="580080856"/>
        <c:crosses val="autoZero"/>
        <c:auto val="1"/>
        <c:lblAlgn val="ctr"/>
        <c:lblOffset val="100"/>
        <c:noMultiLvlLbl val="0"/>
      </c:catAx>
      <c:valAx>
        <c:axId val="580080856"/>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p>
        </c:txPr>
        <c:crossAx val="580081840"/>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D6C0E7-6374-448B-9207-4EC2772F370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1E2953-B12A-4973-9D5D-CC1C0851A74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ChangeArrowheads="1" noTextEdit="1"/>
          </p:cNvSpPr>
          <p:nvPr>
            <p:ph type="sldImg" idx="4294967295"/>
          </p:nvPr>
        </p:nvSpPr>
        <p:spPr>
          <a:xfrm>
            <a:off x="685800" y="1143000"/>
            <a:ext cx="5486400" cy="3086100"/>
          </a:xfrm>
        </p:spPr>
      </p:sp>
      <p:sp>
        <p:nvSpPr>
          <p:cNvPr id="30723" name="文本占位符 2"/>
          <p:cNvSpPr>
            <a:spLocks noGrp="1" noChangeArrowheads="1"/>
          </p:cNvSpPr>
          <p:nvPr>
            <p:ph type="body" idx="4294967295"/>
          </p:nvPr>
        </p:nvSpPr>
        <p:spPr/>
        <p:txBody>
          <a:bodyPr/>
          <a:lstStyle/>
          <a:p>
            <a:pPr eaLnBrk="1" hangingPunct="1"/>
            <a:endParaRPr lang="zh-CN" altLang="en-US"/>
          </a:p>
        </p:txBody>
      </p:sp>
      <p:sp>
        <p:nvSpPr>
          <p:cNvPr id="19459" name="灯片编号占位符 3"/>
          <p:cNvSpPr>
            <a:spLocks noGrp="1" noChangeArrowheads="1"/>
          </p:cNvSpPr>
          <p:nvPr>
            <p:ph type="sldNum" sz="quarter" idx="5"/>
          </p:nvPr>
        </p:nvSpPr>
        <p:spPr bwMode="auto">
          <a:solidFill>
            <a:srgbClr val="FFFFFF"/>
          </a:solidFill>
          <a:ln>
            <a:solidFill>
              <a:srgbClr val="000000"/>
            </a:solidFill>
            <a:miter lim="800000"/>
          </a:ln>
        </p:spPr>
        <p:txBody>
          <a:bodyPr wrap="square" numCol="1" anchorCtr="0" compatLnSpc="1"/>
          <a:lstStyle/>
          <a:p>
            <a:pPr>
              <a:defRPr/>
            </a:pPr>
            <a:fld id="{701F4832-1D74-4616-8B9A-CBA67728703D}" type="slidenum">
              <a:rPr lang="zh-CN" altLang="en-US">
                <a:latin typeface="Arial" panose="020B0604020202020204" pitchFamily="34" charset="0"/>
                <a:ea typeface="宋体" panose="02010600030101010101" pitchFamily="2" charset="-122"/>
              </a:rPr>
            </a:fld>
            <a:endParaRPr lang="zh-CN" altLang="en-US">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@CallerSensitive</a:t>
            </a:r>
            <a:endParaRPr lang="en-US" altLang="zh-CN"/>
          </a:p>
          <a:p>
            <a:r>
              <a:rPr lang="en-US" altLang="zh-CN"/>
              <a:t>这个注解是为了堵住漏洞用的。曾经有黑客通过构造双重反射来提升权限，原理是当时反射只检查固定深度的调用者的类，看它有没有特权，例如固定看两层的调用者（getCallerClass(2)）。如果我的类本来没足够权限群访问某些信息，那我就可以通过双重反射去达到目的：反射相关的类是有很高权限的，而在 我-&gt;反射1-&gt;反射2 这样的调用链上，反射2检查权限时看到的是反射1的类，这就被欺骗了，导致安全漏洞。使用CallerSensitive后，getCallerClass不再用固定深度去寻找actual caller（“我”），而是把所有跟反射相关的接口方法都标注上CallerSensitive，搜索时凡看到该注解都直接跳过，这样就有效解决了前面举例的问题</a:t>
            </a:r>
            <a:endParaRPr lang="en-US" altLang="zh-CN"/>
          </a:p>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newProxyInstance是Proxy的静态方法，代码并不难理解</a:t>
            </a:r>
            <a:r>
              <a:rPr lang="zh-CN" altLang="en-US"/>
              <a:t>除去</a:t>
            </a:r>
            <a:r>
              <a:rPr lang="en-US" altLang="zh-CN"/>
              <a:t>权限的代码外，就剩下两步：</a:t>
            </a:r>
            <a:endParaRPr lang="en-US" altLang="zh-CN"/>
          </a:p>
          <a:p>
            <a:endParaRPr lang="en-US" altLang="zh-CN"/>
          </a:p>
          <a:p>
            <a:r>
              <a:rPr lang="en-US" altLang="zh-CN"/>
              <a:t>　　1，获取代理类对象（21行）</a:t>
            </a:r>
            <a:endParaRPr lang="en-US" altLang="zh-CN"/>
          </a:p>
          <a:p>
            <a:endParaRPr lang="en-US" altLang="zh-CN"/>
          </a:p>
          <a:p>
            <a:r>
              <a:rPr lang="en-US" altLang="zh-CN"/>
              <a:t>　　2，利用反射技术实例化代理类，并返回实例化对象（44行）</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Exception ：受检查的异常，这种异常是强制我们catch或throw的异常。你遇到这种异常必须进行catch或throw，如果不处理，编译器会报错。比如：IOException。</a:t>
            </a:r>
            <a:endParaRPr lang="en-US" altLang="zh-CN"/>
          </a:p>
          <a:p>
            <a:endParaRPr lang="en-US" altLang="zh-CN"/>
          </a:p>
          <a:p>
            <a:r>
              <a:rPr lang="en-US" altLang="zh-CN"/>
              <a:t>RuntimeException：运行时异常，这种异常我们不需要处理，完全由虚拟机接管。比如我们常见的NullPointerException，我们在写程序时不会进行catch或throw。</a:t>
            </a:r>
            <a:endParaRPr lang="en-US" altLang="zh-CN"/>
          </a:p>
          <a:p>
            <a:r>
              <a:rPr lang="zh-CN" altLang="en-US"/>
              <a:t>例子</a:t>
            </a:r>
            <a:r>
              <a:rPr lang="en-US" altLang="zh-CN"/>
              <a:t>:</a:t>
            </a:r>
            <a:endParaRPr lang="en-US" altLang="zh-CN"/>
          </a:p>
          <a:p>
            <a:r>
              <a:rPr lang="en-US" altLang="zh-CN"/>
              <a:t>ClassCastException(类转换异常)</a:t>
            </a:r>
            <a:endParaRPr lang="en-US" altLang="zh-CN"/>
          </a:p>
          <a:p>
            <a:endParaRPr lang="en-US" altLang="zh-CN"/>
          </a:p>
          <a:p>
            <a:r>
              <a:rPr lang="en-US" altLang="zh-CN"/>
              <a:t>IndexOutOfBoundsException(数组越界异常)</a:t>
            </a:r>
            <a:endParaRPr lang="en-US" altLang="zh-CN"/>
          </a:p>
          <a:p>
            <a:endParaRPr lang="en-US" altLang="zh-CN"/>
          </a:p>
          <a:p>
            <a:r>
              <a:rPr lang="en-US" altLang="zh-CN"/>
              <a:t>NullPointerException(空指针异常)</a:t>
            </a:r>
            <a:endParaRPr lang="en-US" altLang="zh-CN"/>
          </a:p>
          <a:p>
            <a:endParaRPr lang="en-US" altLang="zh-CN"/>
          </a:p>
          <a:p>
            <a:r>
              <a:rPr lang="en-US" altLang="zh-CN"/>
              <a:t>ArrayStoreException(数据存储异常，操作数组时类型不一致)</a:t>
            </a:r>
            <a:endParaRPr lang="en-US" altLang="zh-CN"/>
          </a:p>
          <a:p>
            <a:endParaRPr lang="en-US" altLang="zh-CN"/>
          </a:p>
          <a:p>
            <a:r>
              <a:rPr lang="en-US" altLang="zh-CN"/>
              <a:t>BufferOverflowException(还有IO操作的,缓冲溢出异常)</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Class文件是一组以8字节为基础单位的二进制流</a:t>
            </a:r>
            <a:endParaRPr lang="en-US" altLang="zh-CN"/>
          </a:p>
          <a:p>
            <a:r>
              <a:rPr lang="en-US" altLang="zh-CN"/>
              <a:t>各个数据项目严格按照顺序紧凑排列在class文件中</a:t>
            </a:r>
            <a:endParaRPr lang="en-US" altLang="zh-CN"/>
          </a:p>
          <a:p>
            <a:r>
              <a:rPr lang="en-US" altLang="zh-CN"/>
              <a:t>中间没有任何分隔符，这使得class文件中存储的内容几乎是全部程序运行的程序</a:t>
            </a:r>
            <a:endParaRPr lang="en-US" altLang="zh-CN"/>
          </a:p>
          <a:p>
            <a:r>
              <a:rPr lang="en-US" altLang="zh-CN"/>
              <a:t>Java虚拟机规范规定，Class文件格式采用类似C语言结构体的伪结构来存储数据，这种结构只有两种数据类型：无符号数和表</a:t>
            </a:r>
            <a:endParaRPr lang="en-US" altLang="zh-CN"/>
          </a:p>
          <a:p>
            <a:r>
              <a:rPr lang="en-US" altLang="zh-CN"/>
              <a:t>接口索引计数器(interfaces_count)，占2字节</a:t>
            </a:r>
            <a:endParaRPr lang="en-US" altLang="zh-CN"/>
          </a:p>
          <a:p>
            <a:endParaRPr lang="en-US" altLang="zh-CN"/>
          </a:p>
          <a:p>
            <a:r>
              <a:rPr lang="en-US" altLang="zh-CN"/>
              <a:t>参考第一句话：class文件是一组8字节为基础的二进制流，interface_count占2字节。也就是16.00000000,00000000 所以，证明</a:t>
            </a:r>
            <a:endParaRPr lang="en-US" altLang="zh-CN"/>
          </a:p>
          <a:p>
            <a:r>
              <a:rPr lang="en-US" altLang="zh-CN"/>
              <a:t>interface_count的数量最多是2^16次方 最大值=65535</a:t>
            </a:r>
            <a:endParaRPr lang="en-US" altLang="zh-CN"/>
          </a:p>
          <a:p>
            <a:r>
              <a:rPr lang="en-US" altLang="zh-CN"/>
              <a:t>这是在JVM的层面上决定了它的数量最多是65535</a:t>
            </a:r>
            <a:endParaRPr lang="en-US" altLang="zh-CN"/>
          </a:p>
          <a:p>
            <a:endParaRPr lang="en-US" altLang="zh-CN"/>
          </a:p>
          <a:p>
            <a:r>
              <a:rPr lang="en-US" altLang="zh-CN"/>
              <a:t>且在java源码中也可以看到</a:t>
            </a:r>
            <a:endParaRPr lang="en-US" altLang="zh-CN"/>
          </a:p>
          <a:p>
            <a:endParaRPr lang="en-US" altLang="zh-CN"/>
          </a:p>
          <a:p>
            <a:r>
              <a:rPr lang="en-US" altLang="zh-CN"/>
              <a:t>if (var2.size() &gt; 65535) {</a:t>
            </a:r>
            <a:endParaRPr lang="en-US" altLang="zh-CN"/>
          </a:p>
          <a:p>
            <a:r>
              <a:rPr lang="en-US" altLang="zh-CN"/>
              <a:t>throw new IllegalArgumentException("interface limit exceeded: " + var2.size());</a:t>
            </a:r>
            <a:endParaRPr lang="en-US" altLang="zh-CN"/>
          </a:p>
          <a:p>
            <a:r>
              <a:rPr lang="en-US" altLang="zh-CN"/>
              <a:t>直接做了65535的长度的校验，所以，JDK的动态代理要求，目标类实现的接口数量不能超过6553</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147A23-5BA8-44CE-9215-79B767159C4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7729E08-3A38-4A76-A013-FE00EAC2588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a:t>
            </a:r>
            <a:r>
              <a:rPr lang="zh-CN" altLang="en-US"/>
              <a:t>预编译</a:t>
            </a:r>
            <a:endParaRPr lang="zh-CN" altLang="en-US"/>
          </a:p>
          <a:p>
            <a:r>
              <a:rPr lang="zh-CN" altLang="en-US"/>
              <a:t>所以也称JAVA为静态语言，动态语言如JavaScript，特性就是当程序运行到C的时候需要调用D模块，这个时候才会编译D模块。</a:t>
            </a:r>
            <a:endParaRPr lang="zh-CN" altLang="en-US"/>
          </a:p>
          <a:p>
            <a:r>
              <a:rPr lang="en-US" altLang="zh-CN"/>
              <a:t>		</a:t>
            </a:r>
            <a:r>
              <a:rPr lang="zh-CN" altLang="en-US"/>
              <a:t>运行期</a:t>
            </a:r>
            <a:endParaRPr lang="zh-CN" altLang="en-US"/>
          </a:p>
          <a:p>
            <a:r>
              <a:rPr lang="zh-CN" altLang="en-US"/>
              <a:t>编译期</a:t>
            </a:r>
            <a:r>
              <a:rPr lang="zh-CN" altLang="en-US"/>
              <a:t>是指编译器将源代码翻译为机器能识别的代码，java为编译为jvm认识的字节码文件。</a:t>
            </a:r>
            <a:endParaRPr lang="zh-CN" altLang="en-US"/>
          </a:p>
          <a:p>
            <a:r>
              <a:rPr lang="en-US" altLang="zh-CN"/>
              <a:t>		</a:t>
            </a:r>
            <a:r>
              <a:rPr lang="zh-CN" altLang="en-US"/>
              <a:t>动态代理</a:t>
            </a:r>
            <a:endParaRPr lang="zh-CN" altLang="en-US"/>
          </a:p>
          <a:p>
            <a:r>
              <a:rPr lang="zh-CN" altLang="en-US"/>
              <a:t>动态代理是</a:t>
            </a:r>
            <a:r>
              <a:rPr lang="en-US" altLang="zh-CN"/>
              <a:t>AOP</a:t>
            </a:r>
            <a:r>
              <a:rPr lang="zh-CN" altLang="en-US"/>
              <a:t>功能实现</a:t>
            </a:r>
            <a:r>
              <a:rPr lang="zh-CN" altLang="en-US" u="heavy"/>
              <a:t>的重要原理所以将会详细介绍</a:t>
            </a:r>
            <a:endParaRPr lang="zh-CN" altLang="en-US" u="heavy"/>
          </a:p>
          <a:p>
            <a:endParaRPr lang="en-US" altLang="zh-CN"/>
          </a:p>
          <a:p>
            <a:endParaRPr lang="en-US" altLang="zh-CN"/>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&lt;aop:scoped-proxy&gt;是AOP命名空间的三大标签之一，它的作用是对生命周期短的bean提供装饰，使其能被生命周期长的bean正确调用，</a:t>
            </a:r>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kumimoji="1" lang="zh-CN" altLang="en-US" dirty="0">
                <a:solidFill>
                  <a:schemeClr val="tx1">
                    <a:lumMod val="85000"/>
                    <a:lumOff val="15000"/>
                  </a:schemeClr>
                </a:solidFill>
                <a:latin typeface="+mn-ea"/>
                <a:cs typeface="+mn-ea"/>
                <a:sym typeface="Source Han Sans CN" panose="020F0502020204030204"/>
              </a:rPr>
              <a:t>AnnotationAwareAspectJAutoProxyCreator向上翻到AnnotationAwareAspectJAutoProxyCreator</a:t>
            </a:r>
            <a:endParaRPr kumimoji="1" lang="zh-CN" altLang="en-US" dirty="0">
              <a:solidFill>
                <a:schemeClr val="tx1">
                  <a:lumMod val="85000"/>
                  <a:lumOff val="15000"/>
                </a:schemeClr>
              </a:solidFill>
              <a:latin typeface="+mn-ea"/>
              <a:cs typeface="+mn-ea"/>
              <a:sym typeface="Source Han Sans CN" panose="020F0502020204030204"/>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一开始的原厂直销就相当于以前用户提出需求</a:t>
            </a:r>
            <a:r>
              <a:rPr lang="en-US" altLang="zh-CN">
                <a:sym typeface="+mn-ea"/>
              </a:rPr>
              <a:t>,web</a:t>
            </a:r>
            <a:r>
              <a:rPr lang="zh-CN" altLang="en-US">
                <a:sym typeface="+mn-ea"/>
              </a:rPr>
              <a:t>工程直接就运行相应的代码</a:t>
            </a:r>
            <a:r>
              <a:rPr lang="en-US" altLang="zh-CN">
                <a:sym typeface="+mn-ea"/>
              </a:rPr>
              <a:t>.</a:t>
            </a:r>
            <a:r>
              <a:rPr lang="zh-CN" altLang="en-US">
                <a:sym typeface="+mn-ea"/>
              </a:rPr>
              <a:t>没有经过相应的代理</a:t>
            </a:r>
            <a:r>
              <a:rPr lang="en-US" altLang="zh-CN">
                <a:sym typeface="+mn-ea"/>
              </a:rPr>
              <a:t>.</a:t>
            </a:r>
            <a:r>
              <a:rPr lang="zh-CN" altLang="en-US">
                <a:sym typeface="+mn-ea"/>
              </a:rPr>
              <a:t>这就导致如果在多个不同的需求中有着相同的公共模块</a:t>
            </a:r>
            <a:r>
              <a:rPr lang="en-US" altLang="zh-CN">
                <a:sym typeface="+mn-ea"/>
              </a:rPr>
              <a:t>,</a:t>
            </a:r>
            <a:r>
              <a:rPr lang="zh-CN" altLang="en-US">
                <a:sym typeface="+mn-ea"/>
              </a:rPr>
              <a:t>我们只能在相应的代码都写入</a:t>
            </a:r>
            <a:r>
              <a:rPr lang="en-US" altLang="zh-CN">
                <a:sym typeface="+mn-ea"/>
              </a:rPr>
              <a:t>.</a:t>
            </a:r>
            <a:r>
              <a:rPr lang="zh-CN" altLang="en-US">
                <a:sym typeface="+mn-ea"/>
              </a:rPr>
              <a:t>这会导致程序有过多的重复代码</a:t>
            </a:r>
            <a:r>
              <a:rPr lang="en-US" altLang="zh-CN">
                <a:sym typeface="+mn-ea"/>
              </a:rPr>
              <a:t>,</a:t>
            </a:r>
            <a:r>
              <a:rPr lang="zh-CN" altLang="en-US">
                <a:sym typeface="+mn-ea"/>
              </a:rPr>
              <a:t>开发人员也无法专注于核心的业务</a:t>
            </a:r>
            <a:r>
              <a:rPr lang="en-US" altLang="zh-CN">
                <a:sym typeface="+mn-ea"/>
              </a:rPr>
              <a:t>.</a:t>
            </a:r>
            <a:endParaRPr lang="en-US" altLang="zh-CN"/>
          </a:p>
          <a:p>
            <a:r>
              <a:rPr lang="zh-CN" altLang="en-US">
                <a:sym typeface="+mn-ea"/>
              </a:rPr>
              <a:t>但如果有了一个代理</a:t>
            </a:r>
            <a:r>
              <a:rPr lang="en-US" altLang="zh-CN">
                <a:sym typeface="+mn-ea"/>
              </a:rPr>
              <a:t>,</a:t>
            </a:r>
            <a:r>
              <a:rPr lang="zh-CN" altLang="en-US">
                <a:sym typeface="+mn-ea"/>
              </a:rPr>
              <a:t>将所有相同的公共模块分离出来</a:t>
            </a:r>
            <a:r>
              <a:rPr lang="en-US" altLang="zh-CN">
                <a:sym typeface="+mn-ea"/>
              </a:rPr>
              <a:t>,</a:t>
            </a:r>
            <a:r>
              <a:rPr lang="zh-CN" altLang="en-US">
                <a:sym typeface="+mn-ea"/>
              </a:rPr>
              <a:t>在运行时再写入</a:t>
            </a:r>
            <a:r>
              <a:rPr lang="en-US" altLang="zh-CN">
                <a:sym typeface="+mn-ea"/>
              </a:rPr>
              <a:t>.</a:t>
            </a:r>
            <a:endParaRPr lang="en-US" altLang="zh-CN"/>
          </a:p>
          <a:p>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AOP命名空间的&lt;aop:scoped-proxy&gt;标签装饰生命周期短的bean。</a:t>
            </a:r>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AOP命名空间的&lt;aop:scoped-proxy&gt;标签装饰生命周期短的bean。</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重点介绍动态代理和</a:t>
            </a:r>
            <a:r>
              <a:rPr lang="en-US" altLang="zh-CN"/>
              <a:t>Cglib</a:t>
            </a:r>
            <a:r>
              <a:rPr lang="zh-CN" altLang="en-US"/>
              <a:t>代理</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image" Target="../media/image2.png"/><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5" Type="http://schemas.openxmlformats.org/officeDocument/2006/relationships/tags" Target="../tags/tag12.xml"/><Relationship Id="rId14" Type="http://schemas.openxmlformats.org/officeDocument/2006/relationships/tags" Target="../tags/tag1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image" Target="../media/image2.png"/><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media/image1.jpeg"/><Relationship Id="rId3" Type="http://schemas.openxmlformats.org/officeDocument/2006/relationships/tags" Target="../tags/tag14.xml"/><Relationship Id="rId2" Type="http://schemas.openxmlformats.org/officeDocument/2006/relationships/tags" Target="../tags/tag13.xml"/><Relationship Id="rId14" Type="http://schemas.openxmlformats.org/officeDocument/2006/relationships/tags" Target="../tags/tag23.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image" Target="../media/image2.png"/><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image" Target="../media/image1.jpeg"/><Relationship Id="rId2" Type="http://schemas.openxmlformats.org/officeDocument/2006/relationships/tags" Target="../tags/tag24.xml"/><Relationship Id="rId15" Type="http://schemas.openxmlformats.org/officeDocument/2006/relationships/tags" Target="../tags/tag35.xml"/><Relationship Id="rId14" Type="http://schemas.openxmlformats.org/officeDocument/2006/relationships/tags" Target="../tags/tag34.xml"/><Relationship Id="rId13" Type="http://schemas.openxmlformats.org/officeDocument/2006/relationships/tags" Target="../tags/tag33.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image" Target="../media/image2.png"/><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image" Target="../media/image1.jpeg"/><Relationship Id="rId3" Type="http://schemas.openxmlformats.org/officeDocument/2006/relationships/tags" Target="../tags/tag37.xml"/><Relationship Id="rId2" Type="http://schemas.openxmlformats.org/officeDocument/2006/relationships/tags" Target="../tags/tag36.xml"/><Relationship Id="rId15" Type="http://schemas.openxmlformats.org/officeDocument/2006/relationships/tags" Target="../tags/tag47.xml"/><Relationship Id="rId14" Type="http://schemas.openxmlformats.org/officeDocument/2006/relationships/tags" Target="../tags/tag46.xml"/><Relationship Id="rId13" Type="http://schemas.openxmlformats.org/officeDocument/2006/relationships/tags" Target="../tags/tag45.xml"/><Relationship Id="rId12" Type="http://schemas.openxmlformats.org/officeDocument/2006/relationships/tags" Target="../tags/tag44.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image" Target="../media/image2.png"/><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image" Target="../media/image1.jpeg"/><Relationship Id="rId3" Type="http://schemas.openxmlformats.org/officeDocument/2006/relationships/tags" Target="../tags/tag49.xml"/><Relationship Id="rId2" Type="http://schemas.openxmlformats.org/officeDocument/2006/relationships/tags" Target="../tags/tag48.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image" Target="../media/image2.png"/><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media/image1.jpeg"/><Relationship Id="rId3" Type="http://schemas.openxmlformats.org/officeDocument/2006/relationships/tags" Target="../tags/tag63.xml"/><Relationship Id="rId2" Type="http://schemas.openxmlformats.org/officeDocument/2006/relationships/tags" Target="../tags/tag62.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image" Target="../media/image2.png"/><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image" Target="../media/image1.jpeg"/><Relationship Id="rId3" Type="http://schemas.openxmlformats.org/officeDocument/2006/relationships/tags" Target="../tags/tag76.xml"/><Relationship Id="rId2" Type="http://schemas.openxmlformats.org/officeDocument/2006/relationships/tags" Target="../tags/tag75.xml"/><Relationship Id="rId15" Type="http://schemas.openxmlformats.org/officeDocument/2006/relationships/tags" Target="../tags/tag86.xml"/><Relationship Id="rId14" Type="http://schemas.openxmlformats.org/officeDocument/2006/relationships/tags" Target="../tags/tag85.xml"/><Relationship Id="rId13" Type="http://schemas.openxmlformats.org/officeDocument/2006/relationships/tags" Target="../tags/tag84.xml"/><Relationship Id="rId12" Type="http://schemas.openxmlformats.org/officeDocument/2006/relationships/tags" Target="../tags/tag83.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image" Target="../media/image2.png"/><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image" Target="../media/image1.jpeg"/><Relationship Id="rId3" Type="http://schemas.openxmlformats.org/officeDocument/2006/relationships/tags" Target="../tags/tag88.xml"/><Relationship Id="rId2" Type="http://schemas.openxmlformats.org/officeDocument/2006/relationships/tags" Target="../tags/tag87.xml"/><Relationship Id="rId14" Type="http://schemas.openxmlformats.org/officeDocument/2006/relationships/tags" Target="../tags/tag97.xml"/><Relationship Id="rId13" Type="http://schemas.openxmlformats.org/officeDocument/2006/relationships/tags" Target="../tags/tag96.xml"/><Relationship Id="rId12" Type="http://schemas.openxmlformats.org/officeDocument/2006/relationships/tags" Target="../tags/tag9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image" Target="../media/image2.png"/><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image" Target="../media/image1.jpeg"/><Relationship Id="rId3" Type="http://schemas.openxmlformats.org/officeDocument/2006/relationships/tags" Target="../tags/tag99.xml"/><Relationship Id="rId2" Type="http://schemas.openxmlformats.org/officeDocument/2006/relationships/tags" Target="../tags/tag98.xml"/><Relationship Id="rId13" Type="http://schemas.openxmlformats.org/officeDocument/2006/relationships/tags" Target="../tags/tag107.xml"/><Relationship Id="rId12" Type="http://schemas.openxmlformats.org/officeDocument/2006/relationships/tags" Target="../tags/tag106.xml"/><Relationship Id="rId11" Type="http://schemas.openxmlformats.org/officeDocument/2006/relationships/tags" Target="../tags/tag105.xml"/><Relationship Id="rId10" Type="http://schemas.openxmlformats.org/officeDocument/2006/relationships/tags" Target="../tags/tag104.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image" Target="../media/image2.png"/><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image" Target="../media/image1.jpeg"/><Relationship Id="rId2" Type="http://schemas.openxmlformats.org/officeDocument/2006/relationships/tags" Target="../tags/tag108.xml"/><Relationship Id="rId15" Type="http://schemas.openxmlformats.org/officeDocument/2006/relationships/tags" Target="../tags/tag119.xml"/><Relationship Id="rId14" Type="http://schemas.openxmlformats.org/officeDocument/2006/relationships/tags" Target="../tags/tag118.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image" Target="../media/image1.jpeg"/><Relationship Id="rId2" Type="http://schemas.openxmlformats.org/officeDocument/2006/relationships/tags" Target="../tags/tag12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image" Target="../media/image2.png"/><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image" Target="../media/image1.jpeg"/><Relationship Id="rId3" Type="http://schemas.openxmlformats.org/officeDocument/2006/relationships/tags" Target="../tags/tag126.xml"/><Relationship Id="rId2" Type="http://schemas.openxmlformats.org/officeDocument/2006/relationships/tags" Target="../tags/tag125.xml"/><Relationship Id="rId14" Type="http://schemas.openxmlformats.org/officeDocument/2006/relationships/tags" Target="../tags/tag135.xml"/><Relationship Id="rId13" Type="http://schemas.openxmlformats.org/officeDocument/2006/relationships/tags" Target="../tags/tag134.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image" Target="../media/image2.png"/><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image" Target="../media/image1.jpeg"/><Relationship Id="rId3" Type="http://schemas.openxmlformats.org/officeDocument/2006/relationships/tags" Target="../tags/tag137.xml"/><Relationship Id="rId2" Type="http://schemas.openxmlformats.org/officeDocument/2006/relationships/tags" Target="../tags/tag136.xml"/><Relationship Id="rId16" Type="http://schemas.openxmlformats.org/officeDocument/2006/relationships/tags" Target="../tags/tag148.xml"/><Relationship Id="rId15" Type="http://schemas.openxmlformats.org/officeDocument/2006/relationships/tags" Target="../tags/tag147.xml"/><Relationship Id="rId14" Type="http://schemas.openxmlformats.org/officeDocument/2006/relationships/tags" Target="../tags/tag146.xml"/><Relationship Id="rId13" Type="http://schemas.openxmlformats.org/officeDocument/2006/relationships/tags" Target="../tags/tag145.xml"/><Relationship Id="rId12" Type="http://schemas.openxmlformats.org/officeDocument/2006/relationships/tags" Target="../tags/tag144.xml"/><Relationship Id="rId11" Type="http://schemas.openxmlformats.org/officeDocument/2006/relationships/tags" Target="../tags/tag143.xml"/><Relationship Id="rId10" Type="http://schemas.openxmlformats.org/officeDocument/2006/relationships/tags" Target="../tags/tag142.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154.xml"/><Relationship Id="rId8" Type="http://schemas.openxmlformats.org/officeDocument/2006/relationships/tags" Target="../tags/tag153.xml"/><Relationship Id="rId7" Type="http://schemas.openxmlformats.org/officeDocument/2006/relationships/image" Target="../media/image2.png"/><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image" Target="../media/image1.jpeg"/><Relationship Id="rId3" Type="http://schemas.openxmlformats.org/officeDocument/2006/relationships/tags" Target="../tags/tag150.xml"/><Relationship Id="rId2" Type="http://schemas.openxmlformats.org/officeDocument/2006/relationships/tags" Target="../tags/tag149.xml"/><Relationship Id="rId16" Type="http://schemas.openxmlformats.org/officeDocument/2006/relationships/tags" Target="../tags/tag161.xml"/><Relationship Id="rId15" Type="http://schemas.openxmlformats.org/officeDocument/2006/relationships/tags" Target="../tags/tag160.xml"/><Relationship Id="rId14" Type="http://schemas.openxmlformats.org/officeDocument/2006/relationships/tags" Target="../tags/tag159.xml"/><Relationship Id="rId13" Type="http://schemas.openxmlformats.org/officeDocument/2006/relationships/tags" Target="../tags/tag158.xml"/><Relationship Id="rId12" Type="http://schemas.openxmlformats.org/officeDocument/2006/relationships/tags" Target="../tags/tag157.xml"/><Relationship Id="rId11" Type="http://schemas.openxmlformats.org/officeDocument/2006/relationships/tags" Target="../tags/tag156.xml"/><Relationship Id="rId10" Type="http://schemas.openxmlformats.org/officeDocument/2006/relationships/tags" Target="../tags/tag155.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image" Target="../media/image2.png"/><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image" Target="../media/image1.jpeg"/><Relationship Id="rId3" Type="http://schemas.openxmlformats.org/officeDocument/2006/relationships/tags" Target="../tags/tag163.xml"/><Relationship Id="rId2" Type="http://schemas.openxmlformats.org/officeDocument/2006/relationships/tags" Target="../tags/tag162.xml"/><Relationship Id="rId16" Type="http://schemas.openxmlformats.org/officeDocument/2006/relationships/tags" Target="../tags/tag174.xml"/><Relationship Id="rId15" Type="http://schemas.openxmlformats.org/officeDocument/2006/relationships/tags" Target="../tags/tag173.xml"/><Relationship Id="rId14" Type="http://schemas.openxmlformats.org/officeDocument/2006/relationships/tags" Target="../tags/tag172.xml"/><Relationship Id="rId13" Type="http://schemas.openxmlformats.org/officeDocument/2006/relationships/tags" Target="../tags/tag171.xml"/><Relationship Id="rId12" Type="http://schemas.openxmlformats.org/officeDocument/2006/relationships/tags" Target="../tags/tag170.xml"/><Relationship Id="rId11" Type="http://schemas.openxmlformats.org/officeDocument/2006/relationships/tags" Target="../tags/tag169.xml"/><Relationship Id="rId10" Type="http://schemas.openxmlformats.org/officeDocument/2006/relationships/tags" Target="../tags/tag168.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image" Target="../media/image2.png"/><Relationship Id="rId7" Type="http://schemas.openxmlformats.org/officeDocument/2006/relationships/tags" Target="../tags/tag179.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image" Target="../media/image1.jpeg"/><Relationship Id="rId3" Type="http://schemas.openxmlformats.org/officeDocument/2006/relationships/tags" Target="../tags/tag176.xml"/><Relationship Id="rId2" Type="http://schemas.openxmlformats.org/officeDocument/2006/relationships/tags" Target="../tags/tag175.xml"/><Relationship Id="rId18" Type="http://schemas.openxmlformats.org/officeDocument/2006/relationships/tags" Target="../tags/tag189.xml"/><Relationship Id="rId17" Type="http://schemas.openxmlformats.org/officeDocument/2006/relationships/tags" Target="../tags/tag188.xml"/><Relationship Id="rId16" Type="http://schemas.openxmlformats.org/officeDocument/2006/relationships/tags" Target="../tags/tag187.xml"/><Relationship Id="rId15" Type="http://schemas.openxmlformats.org/officeDocument/2006/relationships/tags" Target="../tags/tag186.xml"/><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image" Target="../media/image1.jpeg"/><Relationship Id="rId2" Type="http://schemas.openxmlformats.org/officeDocument/2006/relationships/tags" Target="../tags/tag190.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206.xml"/><Relationship Id="rId7" Type="http://schemas.openxmlformats.org/officeDocument/2006/relationships/image" Target="../media/image5.jpeg"/><Relationship Id="rId6" Type="http://schemas.openxmlformats.org/officeDocument/2006/relationships/tags" Target="../tags/tag205.xml"/><Relationship Id="rId5" Type="http://schemas.openxmlformats.org/officeDocument/2006/relationships/image" Target="../media/image4.jpeg"/><Relationship Id="rId4" Type="http://schemas.openxmlformats.org/officeDocument/2006/relationships/tags" Target="../tags/tag204.xml"/><Relationship Id="rId3" Type="http://schemas.openxmlformats.org/officeDocument/2006/relationships/image" Target="../media/image3.jpeg"/><Relationship Id="rId2" Type="http://schemas.openxmlformats.org/officeDocument/2006/relationships/tags" Target="../tags/tag203.xml"/><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4" Type="http://schemas.openxmlformats.org/officeDocument/2006/relationships/image" Target="../media/image9.png"/><Relationship Id="rId3" Type="http://schemas.microsoft.com/office/2007/relationships/hdphoto" Target="../media/image8.wdp"/><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7" Type="http://schemas.openxmlformats.org/officeDocument/2006/relationships/tags" Target="../tags/tag218.xml"/><Relationship Id="rId6" Type="http://schemas.openxmlformats.org/officeDocument/2006/relationships/tags" Target="../tags/tag217.xml"/><Relationship Id="rId5" Type="http://schemas.openxmlformats.org/officeDocument/2006/relationships/tags" Target="../tags/tag216.xml"/><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6" Type="http://schemas.openxmlformats.org/officeDocument/2006/relationships/tags" Target="../tags/tag223.xml"/><Relationship Id="rId5" Type="http://schemas.openxmlformats.org/officeDocument/2006/relationships/tags" Target="../tags/tag222.xml"/><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6" Type="http://schemas.openxmlformats.org/officeDocument/2006/relationships/tags" Target="../tags/tag228.xml"/><Relationship Id="rId5" Type="http://schemas.openxmlformats.org/officeDocument/2006/relationships/tags" Target="../tags/tag227.xml"/><Relationship Id="rId4" Type="http://schemas.openxmlformats.org/officeDocument/2006/relationships/tags" Target="../tags/tag226.xml"/><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7" Type="http://schemas.openxmlformats.org/officeDocument/2006/relationships/tags" Target="../tags/tag234.xml"/><Relationship Id="rId6" Type="http://schemas.openxmlformats.org/officeDocument/2006/relationships/tags" Target="../tags/tag233.xml"/><Relationship Id="rId5" Type="http://schemas.openxmlformats.org/officeDocument/2006/relationships/tags" Target="../tags/tag232.xml"/><Relationship Id="rId4" Type="http://schemas.openxmlformats.org/officeDocument/2006/relationships/tags" Target="../tags/tag231.xml"/><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9" Type="http://schemas.openxmlformats.org/officeDocument/2006/relationships/tags" Target="../tags/tag242.xml"/><Relationship Id="rId8" Type="http://schemas.openxmlformats.org/officeDocument/2006/relationships/tags" Target="../tags/tag241.xml"/><Relationship Id="rId7" Type="http://schemas.openxmlformats.org/officeDocument/2006/relationships/tags" Target="../tags/tag240.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4" Type="http://schemas.openxmlformats.org/officeDocument/2006/relationships/tags" Target="../tags/tag248.xml"/><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7" Type="http://schemas.openxmlformats.org/officeDocument/2006/relationships/tags" Target="../tags/tag254.xml"/><Relationship Id="rId6" Type="http://schemas.openxmlformats.org/officeDocument/2006/relationships/tags" Target="../tags/tag253.xml"/><Relationship Id="rId5" Type="http://schemas.openxmlformats.org/officeDocument/2006/relationships/tags" Target="../tags/tag252.xml"/><Relationship Id="rId4" Type="http://schemas.openxmlformats.org/officeDocument/2006/relationships/tags" Target="../tags/tag251.xml"/><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5" Type="http://schemas.openxmlformats.org/officeDocument/2006/relationships/tags" Target="../tags/tag263.xml"/><Relationship Id="rId4" Type="http://schemas.openxmlformats.org/officeDocument/2006/relationships/tags" Target="../tags/tag262.xml"/><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4A9C80C-1E33-473B-B432-EA95062E16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05CD80-6CFD-4691-B72D-EEF91CF77A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4A9C80C-1E33-473B-B432-EA95062E16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05CD80-6CFD-4691-B72D-EEF91CF77A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4A9C80C-1E33-473B-B432-EA95062E16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05CD80-6CFD-4691-B72D-EEF91CF77A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3CD9C20-B8A7-4CED-BE2A-EAE6D74210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4EC801-88FE-448C-AFCC-5E99612794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3CD9C20-B8A7-4CED-BE2A-EAE6D74210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4EC801-88FE-448C-AFCC-5E99612794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3CD9C20-B8A7-4CED-BE2A-EAE6D74210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4EC801-88FE-448C-AFCC-5E99612794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3CD9C20-B8A7-4CED-BE2A-EAE6D742103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4EC801-88FE-448C-AFCC-5E99612794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3CD9C20-B8A7-4CED-BE2A-EAE6D742103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4EC801-88FE-448C-AFCC-5E99612794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3CD9C20-B8A7-4CED-BE2A-EAE6D742103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4EC801-88FE-448C-AFCC-5E99612794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3CD9C20-B8A7-4CED-BE2A-EAE6D742103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4EC801-88FE-448C-AFCC-5E99612794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3CD9C20-B8A7-4CED-BE2A-EAE6D742103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4EC801-88FE-448C-AFCC-5E99612794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4A9C80C-1E33-473B-B432-EA95062E16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05CD80-6CFD-4691-B72D-EEF91CF77A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3CD9C20-B8A7-4CED-BE2A-EAE6D742103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4EC801-88FE-448C-AFCC-5E99612794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3CD9C20-B8A7-4CED-BE2A-EAE6D74210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4EC801-88FE-448C-AFCC-5E99612794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3CD9C20-B8A7-4CED-BE2A-EAE6D74210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4EC801-88FE-448C-AFCC-5E99612794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8024" cy="6858000"/>
          </a:xfrm>
          <a:prstGeom prst="rect">
            <a:avLst/>
          </a:prstGeom>
        </p:spPr>
      </p:pic>
      <p:grpSp>
        <p:nvGrpSpPr>
          <p:cNvPr id="8" name="组合 7"/>
          <p:cNvGrpSpPr/>
          <p:nvPr>
            <p:custDataLst>
              <p:tags r:id="rId4"/>
            </p:custDataLst>
          </p:nvPr>
        </p:nvGrpSpPr>
        <p:grpSpPr>
          <a:xfrm>
            <a:off x="-751480" y="0"/>
            <a:ext cx="6573774" cy="6858000"/>
            <a:chOff x="-751480" y="0"/>
            <a:chExt cx="6573774" cy="6858000"/>
          </a:xfrm>
        </p:grpSpPr>
        <p:grpSp>
          <p:nvGrpSpPr>
            <p:cNvPr id="9" name="组合 8"/>
            <p:cNvGrpSpPr/>
            <p:nvPr/>
          </p:nvGrpSpPr>
          <p:grpSpPr>
            <a:xfrm>
              <a:off x="-751480" y="0"/>
              <a:ext cx="6573774" cy="6858000"/>
              <a:chOff x="6563872" y="67310"/>
              <a:chExt cx="4581299" cy="5168900"/>
            </a:xfrm>
          </p:grpSpPr>
          <p:sp>
            <p:nvSpPr>
              <p:cNvPr id="11" name="wps稻壳儿佳誉设计原创链接：http://chn.docer.com/works?userid=219874625"/>
              <p:cNvSpPr/>
              <p:nvPr>
                <p:custDataLst>
                  <p:tags r:id="rId5"/>
                </p:custDataLst>
              </p:nvPr>
            </p:nvSpPr>
            <p:spPr>
              <a:xfrm>
                <a:off x="7776832" y="67310"/>
                <a:ext cx="2160240" cy="516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065" algn="l" defTabSz="685165" rtl="0" eaLnBrk="1" latinLnBrk="0" hangingPunct="1">
                  <a:defRPr sz="1350" kern="1200">
                    <a:solidFill>
                      <a:schemeClr val="lt1"/>
                    </a:solidFill>
                    <a:latin typeface="+mn-lt"/>
                    <a:ea typeface="+mn-ea"/>
                    <a:cs typeface="+mn-cs"/>
                  </a:defRPr>
                </a:lvl4pPr>
                <a:lvl5pPr marL="1370965" algn="l" defTabSz="685165" rtl="0" eaLnBrk="1" latinLnBrk="0" hangingPunct="1">
                  <a:defRPr sz="1350" kern="1200">
                    <a:solidFill>
                      <a:schemeClr val="lt1"/>
                    </a:solidFill>
                    <a:latin typeface="+mn-lt"/>
                    <a:ea typeface="+mn-ea"/>
                    <a:cs typeface="+mn-cs"/>
                  </a:defRPr>
                </a:lvl5pPr>
                <a:lvl6pPr marL="1713865" algn="l" defTabSz="685165" rtl="0" eaLnBrk="1" latinLnBrk="0" hangingPunct="1">
                  <a:defRPr sz="1350" kern="1200">
                    <a:solidFill>
                      <a:schemeClr val="lt1"/>
                    </a:solidFill>
                    <a:latin typeface="+mn-lt"/>
                    <a:ea typeface="+mn-ea"/>
                    <a:cs typeface="+mn-cs"/>
                  </a:defRPr>
                </a:lvl6pPr>
                <a:lvl7pPr marL="2056765" algn="l" defTabSz="685165" rtl="0" eaLnBrk="1" latinLnBrk="0" hangingPunct="1">
                  <a:defRPr sz="1350" kern="1200">
                    <a:solidFill>
                      <a:schemeClr val="lt1"/>
                    </a:solidFill>
                    <a:latin typeface="+mn-lt"/>
                    <a:ea typeface="+mn-ea"/>
                    <a:cs typeface="+mn-cs"/>
                  </a:defRPr>
                </a:lvl7pPr>
                <a:lvl8pPr marL="2399665" algn="l" defTabSz="685165" rtl="0" eaLnBrk="1" latinLnBrk="0" hangingPunct="1">
                  <a:defRPr sz="1350" kern="1200">
                    <a:solidFill>
                      <a:schemeClr val="lt1"/>
                    </a:solidFill>
                    <a:latin typeface="+mn-lt"/>
                    <a:ea typeface="+mn-ea"/>
                    <a:cs typeface="+mn-cs"/>
                  </a:defRPr>
                </a:lvl8pPr>
                <a:lvl9pPr marL="2742565" algn="l" defTabSz="685165" rtl="0" eaLnBrk="1" latinLnBrk="0" hangingPunct="1">
                  <a:defRPr sz="135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C303D"/>
                  </a:solidFill>
                  <a:effectLst/>
                  <a:uLnTx/>
                  <a:uFillTx/>
                  <a:latin typeface="Arial" panose="020B0604020202020204" pitchFamily="34" charset="0"/>
                  <a:ea typeface="宋体" panose="02010600030101010101" pitchFamily="2" charset="-122"/>
                  <a:cs typeface="+mn-cs"/>
                </a:endParaRPr>
              </a:p>
            </p:txBody>
          </p:sp>
          <p:pic>
            <p:nvPicPr>
              <p:cNvPr id="12" name="wps稻壳儿佳誉设计原创链接：http://chn.docer.com/works?userid=219874625"/>
              <p:cNvPicPr>
                <a:picLocks noChangeAspect="1"/>
              </p:cNvPicPr>
              <p:nvPr>
                <p:custDataLst>
                  <p:tags r:id="rId6"/>
                </p:custDataLst>
              </p:nvPr>
            </p:nvPicPr>
            <p:blipFill>
              <a:blip r:embed="rId7">
                <a:extLst>
                  <a:ext uri="{28A0092B-C50C-407E-A947-70E740481C1C}">
                    <a14:useLocalDpi xmlns:a14="http://schemas.microsoft.com/office/drawing/2010/main" val="0"/>
                  </a:ext>
                </a:extLst>
              </a:blip>
              <a:stretch>
                <a:fillRect/>
              </a:stretch>
            </p:blipFill>
            <p:spPr>
              <a:xfrm flipH="1">
                <a:off x="9932211" y="67862"/>
                <a:ext cx="1212960" cy="5168348"/>
              </a:xfrm>
              <a:prstGeom prst="rect">
                <a:avLst/>
              </a:prstGeom>
            </p:spPr>
          </p:pic>
          <p:pic>
            <p:nvPicPr>
              <p:cNvPr id="13" name="wps稻壳儿佳誉设计原创链接：http://chn.docer.com/works?userid=219874625"/>
              <p:cNvPicPr>
                <a:picLocks noChangeAspect="1"/>
              </p:cNvPicPr>
              <p:nvPr>
                <p:custDataLst>
                  <p:tags r:id="rId8"/>
                </p:custDataLst>
              </p:nvPr>
            </p:nvPicPr>
            <p:blipFill>
              <a:blip r:embed="rId7">
                <a:extLst>
                  <a:ext uri="{28A0092B-C50C-407E-A947-70E740481C1C}">
                    <a14:useLocalDpi xmlns:a14="http://schemas.microsoft.com/office/drawing/2010/main" val="0"/>
                  </a:ext>
                </a:extLst>
              </a:blip>
              <a:stretch>
                <a:fillRect/>
              </a:stretch>
            </p:blipFill>
            <p:spPr>
              <a:xfrm>
                <a:off x="6563872" y="92710"/>
                <a:ext cx="1212960" cy="5143500"/>
              </a:xfrm>
              <a:prstGeom prst="rect">
                <a:avLst/>
              </a:prstGeom>
            </p:spPr>
          </p:pic>
        </p:grpSp>
        <p:sp>
          <p:nvSpPr>
            <p:cNvPr id="10" name="矩形 9"/>
            <p:cNvSpPr/>
            <p:nvPr>
              <p:custDataLst>
                <p:tags r:id="rId9"/>
              </p:custDataLst>
            </p:nvPr>
          </p:nvSpPr>
          <p:spPr>
            <a:xfrm>
              <a:off x="1065320" y="88777"/>
              <a:ext cx="2947387" cy="667600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charset="-122"/>
                <a:cs typeface="+mn-cs"/>
              </a:endParaRPr>
            </a:p>
          </p:txBody>
        </p:sp>
      </p:grpSp>
      <p:cxnSp>
        <p:nvCxnSpPr>
          <p:cNvPr id="14" name="直接连接符 13"/>
          <p:cNvCxnSpPr/>
          <p:nvPr>
            <p:custDataLst>
              <p:tags r:id="rId10"/>
            </p:custDataLst>
          </p:nvPr>
        </p:nvCxnSpPr>
        <p:spPr>
          <a:xfrm>
            <a:off x="2865450" y="805758"/>
            <a:ext cx="0" cy="5454756"/>
          </a:xfrm>
          <a:prstGeom prst="line">
            <a:avLst/>
          </a:prstGeom>
          <a:ln>
            <a:solidFill>
              <a:srgbClr val="61605C"/>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11"/>
            </p:custDataLst>
          </p:nvPr>
        </p:nvSpPr>
        <p:spPr>
          <a:xfrm>
            <a:off x="1332000" y="806400"/>
            <a:ext cx="1378800" cy="5454755"/>
          </a:xfrm>
        </p:spPr>
        <p:txBody>
          <a:bodyPr vert="eaVert" lIns="90000" tIns="46800" rIns="90000" bIns="46800" anchor="ctr" anchorCtr="0">
            <a:normAutofit/>
          </a:bodyPr>
          <a:lstStyle>
            <a:lvl1pPr algn="dist">
              <a:lnSpc>
                <a:spcPct val="100000"/>
              </a:lnSpc>
              <a:defRPr sz="6600" b="0" spc="0" baseline="0">
                <a:solidFill>
                  <a:schemeClr val="tx1">
                    <a:lumMod val="75000"/>
                    <a:lumOff val="25000"/>
                  </a:schemeClr>
                </a:solidFill>
                <a:latin typeface="Arial" panose="020B0604020202020204" pitchFamily="34" charset="0"/>
                <a:ea typeface="汉仪尚巍手书W"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12"/>
            </p:custDataLst>
          </p:nvPr>
        </p:nvSpPr>
        <p:spPr>
          <a:xfrm>
            <a:off x="2990948" y="1670823"/>
            <a:ext cx="831600" cy="3725155"/>
          </a:xfrm>
        </p:spPr>
        <p:txBody>
          <a:bodyPr vert="eaVert" lIns="90000" tIns="46800" rIns="90000" bIns="46800" anchor="ctr">
            <a:normAutofit/>
          </a:bodyPr>
          <a:lstStyle>
            <a:lvl1pPr marL="0" indent="0" algn="dist" eaLnBrk="1" fontAlgn="auto" latinLnBrk="0" hangingPunct="1">
              <a:lnSpc>
                <a:spcPct val="100000"/>
              </a:lnSpc>
              <a:buNone/>
              <a:defRPr sz="2000" u="none" strike="noStrike" kern="1200" cap="none" spc="0" normalizeH="0" baseline="0">
                <a:solidFill>
                  <a:schemeClr val="tx1">
                    <a:lumMod val="75000"/>
                    <a:lumOff val="25000"/>
                  </a:schemeClr>
                </a:solidFill>
                <a:uFillTx/>
                <a:latin typeface="Arial" panose="020B0604020202020204" pitchFamily="34" charset="0"/>
                <a:ea typeface="隶书"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3"/>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4"/>
            </p:custDataLst>
          </p:nvPr>
        </p:nvSpPr>
        <p:spPr/>
        <p:txBody>
          <a:bodyPr/>
          <a:lstStyle>
            <a:lvl1pPr>
              <a:defRPr baseline="0">
                <a:latin typeface="Arial" panose="020B0604020202020204" pitchFamily="34" charset="0"/>
              </a:defRPr>
            </a:lvl1pPr>
          </a:lstStyle>
          <a:p>
            <a:endParaRPr lang="zh-CN" altLang="en-US" dirty="0"/>
          </a:p>
        </p:txBody>
      </p:sp>
      <p:sp>
        <p:nvSpPr>
          <p:cNvPr id="18" name="灯片编号占位符 17"/>
          <p:cNvSpPr>
            <a:spLocks noGrp="1"/>
          </p:cNvSpPr>
          <p:nvPr>
            <p:ph type="sldNum" sz="quarter" idx="12"/>
            <p:custDataLst>
              <p:tags r:id="rId15"/>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537335" y="0"/>
            <a:ext cx="15266670" cy="6858000"/>
            <a:chOff x="-1537335" y="0"/>
            <a:chExt cx="15266670" cy="6858000"/>
          </a:xfrm>
        </p:grpSpPr>
        <p:pic>
          <p:nvPicPr>
            <p:cNvPr id="18" name="图片 17"/>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8024" cy="6858000"/>
            </a:xfrm>
            <a:prstGeom prst="rect">
              <a:avLst/>
            </a:prstGeom>
          </p:spPr>
        </p:pic>
        <p:sp>
          <p:nvSpPr>
            <p:cNvPr id="14" name="wps稻壳儿佳誉设计原创链接：http://chn.docer.com/works?userid=219874625"/>
            <p:cNvSpPr/>
            <p:nvPr>
              <p:custDataLst>
                <p:tags r:id="rId5"/>
              </p:custDataLst>
            </p:nvPr>
          </p:nvSpPr>
          <p:spPr>
            <a:xfrm>
              <a:off x="203200" y="141515"/>
              <a:ext cx="11785599" cy="65749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065" algn="l" defTabSz="685165" rtl="0" eaLnBrk="1" latinLnBrk="0" hangingPunct="1">
                <a:defRPr sz="1350" kern="1200">
                  <a:solidFill>
                    <a:schemeClr val="lt1"/>
                  </a:solidFill>
                  <a:latin typeface="+mn-lt"/>
                  <a:ea typeface="+mn-ea"/>
                  <a:cs typeface="+mn-cs"/>
                </a:defRPr>
              </a:lvl4pPr>
              <a:lvl5pPr marL="1370965" algn="l" defTabSz="685165" rtl="0" eaLnBrk="1" latinLnBrk="0" hangingPunct="1">
                <a:defRPr sz="1350" kern="1200">
                  <a:solidFill>
                    <a:schemeClr val="lt1"/>
                  </a:solidFill>
                  <a:latin typeface="+mn-lt"/>
                  <a:ea typeface="+mn-ea"/>
                  <a:cs typeface="+mn-cs"/>
                </a:defRPr>
              </a:lvl5pPr>
              <a:lvl6pPr marL="1713865" algn="l" defTabSz="685165" rtl="0" eaLnBrk="1" latinLnBrk="0" hangingPunct="1">
                <a:defRPr sz="1350" kern="1200">
                  <a:solidFill>
                    <a:schemeClr val="lt1"/>
                  </a:solidFill>
                  <a:latin typeface="+mn-lt"/>
                  <a:ea typeface="+mn-ea"/>
                  <a:cs typeface="+mn-cs"/>
                </a:defRPr>
              </a:lvl6pPr>
              <a:lvl7pPr marL="2056765" algn="l" defTabSz="685165" rtl="0" eaLnBrk="1" latinLnBrk="0" hangingPunct="1">
                <a:defRPr sz="1350" kern="1200">
                  <a:solidFill>
                    <a:schemeClr val="lt1"/>
                  </a:solidFill>
                  <a:latin typeface="+mn-lt"/>
                  <a:ea typeface="+mn-ea"/>
                  <a:cs typeface="+mn-cs"/>
                </a:defRPr>
              </a:lvl7pPr>
              <a:lvl8pPr marL="2399665" algn="l" defTabSz="685165" rtl="0" eaLnBrk="1" latinLnBrk="0" hangingPunct="1">
                <a:defRPr sz="1350" kern="1200">
                  <a:solidFill>
                    <a:schemeClr val="lt1"/>
                  </a:solidFill>
                  <a:latin typeface="+mn-lt"/>
                  <a:ea typeface="+mn-ea"/>
                  <a:cs typeface="+mn-cs"/>
                </a:defRPr>
              </a:lvl8pPr>
              <a:lvl9pPr marL="2742565" algn="l" defTabSz="685165" rtl="0" eaLnBrk="1" latinLnBrk="0" hangingPunct="1">
                <a:defRPr sz="135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C303D"/>
                </a:solidFill>
                <a:effectLst/>
                <a:uLnTx/>
                <a:uFillTx/>
                <a:latin typeface="Arial" panose="020B0604020202020204" pitchFamily="34" charset="0"/>
                <a:ea typeface="宋体" panose="02010600030101010101" pitchFamily="2" charset="-122"/>
                <a:cs typeface="+mn-cs"/>
              </a:endParaRPr>
            </a:p>
          </p:txBody>
        </p:sp>
        <p:sp>
          <p:nvSpPr>
            <p:cNvPr id="15" name="矩形 14"/>
            <p:cNvSpPr/>
            <p:nvPr>
              <p:custDataLst>
                <p:tags r:id="rId6"/>
              </p:custDataLst>
            </p:nvPr>
          </p:nvSpPr>
          <p:spPr>
            <a:xfrm>
              <a:off x="384630" y="304128"/>
              <a:ext cx="11422741" cy="624974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charset="-122"/>
                <a:cs typeface="+mn-cs"/>
              </a:endParaRPr>
            </a:p>
          </p:txBody>
        </p:sp>
        <p:pic>
          <p:nvPicPr>
            <p:cNvPr id="16" name="wps稻壳儿佳誉设计原创链接：http://chn.docer.com/works?userid=219874625"/>
            <p:cNvPicPr>
              <a:picLocks noChangeAspect="1"/>
            </p:cNvPicPr>
            <p:nvPr userDrawn="1">
              <p:custDataLst>
                <p:tags r:id="rId7"/>
              </p:custDataLst>
            </p:nvPr>
          </p:nvPicPr>
          <p:blipFill>
            <a:blip r:embed="rId8">
              <a:extLst>
                <a:ext uri="{28A0092B-C50C-407E-A947-70E740481C1C}">
                  <a14:useLocalDpi xmlns:a14="http://schemas.microsoft.com/office/drawing/2010/main" val="0"/>
                </a:ext>
              </a:extLst>
            </a:blip>
            <a:stretch>
              <a:fillRect/>
            </a:stretch>
          </p:blipFill>
          <p:spPr>
            <a:xfrm flipH="1">
              <a:off x="11988800" y="142240"/>
              <a:ext cx="1740535" cy="6574155"/>
            </a:xfrm>
            <a:prstGeom prst="rect">
              <a:avLst/>
            </a:prstGeom>
          </p:spPr>
        </p:pic>
        <p:pic>
          <p:nvPicPr>
            <p:cNvPr id="17" name="wps稻壳儿佳誉设计原创链接：http://chn.docer.com/works?userid=219874625"/>
            <p:cNvPicPr>
              <a:picLocks noChangeAspect="1"/>
            </p:cNvPicPr>
            <p:nvPr userDrawn="1">
              <p:custDataLst>
                <p:tags r:id="rId9"/>
              </p:custDataLst>
            </p:nvPr>
          </p:nvPicPr>
          <p:blipFill>
            <a:blip r:embed="rId8">
              <a:extLst>
                <a:ext uri="{28A0092B-C50C-407E-A947-70E740481C1C}">
                  <a14:useLocalDpi xmlns:a14="http://schemas.microsoft.com/office/drawing/2010/main" val="0"/>
                </a:ext>
              </a:extLst>
            </a:blip>
            <a:stretch>
              <a:fillRect/>
            </a:stretch>
          </p:blipFill>
          <p:spPr>
            <a:xfrm>
              <a:off x="-1537335" y="173990"/>
              <a:ext cx="1740535" cy="6542405"/>
            </a:xfrm>
            <a:prstGeom prst="rect">
              <a:avLst/>
            </a:prstGeom>
          </p:spPr>
        </p:pic>
      </p:grpSp>
      <p:sp>
        <p:nvSpPr>
          <p:cNvPr id="2" name="标题 1"/>
          <p:cNvSpPr>
            <a:spLocks noGrp="1"/>
          </p:cNvSpPr>
          <p:nvPr userDrawn="1">
            <p:ph type="title"/>
            <p:custDataLst>
              <p:tags r:id="rId10"/>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2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userDrawn="1">
            <p:ph idx="1"/>
            <p:custDataLst>
              <p:tags r:id="rId11"/>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userDrawn="1">
            <p:ph type="dt" sz="half" idx="10"/>
            <p:custDataLst>
              <p:tags r:id="rId12"/>
            </p:custDataLst>
          </p:nvPr>
        </p:nvSpPr>
        <p:spPr/>
        <p:txBody>
          <a:bodyPr/>
          <a:lstStyle>
            <a:lvl1pPr>
              <a:lnSpc>
                <a:spcPct val="120000"/>
              </a:lnSpc>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13"/>
            </p:custDataLst>
          </p:nvPr>
        </p:nvSpPr>
        <p:spPr/>
        <p:txBody>
          <a:bodyPr/>
          <a:lstStyle>
            <a:lvl1pPr>
              <a:lnSpc>
                <a:spcPct val="120000"/>
              </a:lnSpc>
              <a:defRPr baseline="0">
                <a:latin typeface="Arial" panose="020B0604020202020204" pitchFamily="34" charset="0"/>
              </a:defRPr>
            </a:lvl1pPr>
          </a:lstStyle>
          <a:p>
            <a:endParaRPr lang="zh-CN" altLang="en-US"/>
          </a:p>
        </p:txBody>
      </p:sp>
      <p:sp>
        <p:nvSpPr>
          <p:cNvPr id="6" name="灯片编号占位符 5"/>
          <p:cNvSpPr>
            <a:spLocks noGrp="1"/>
          </p:cNvSpPr>
          <p:nvPr userDrawn="1">
            <p:ph type="sldNum" sz="quarter" idx="12"/>
            <p:custDataLst>
              <p:tags r:id="rId14"/>
            </p:custDataLst>
          </p:nvPr>
        </p:nvSpPr>
        <p:spPr/>
        <p:txBody>
          <a:bodyPr/>
          <a:lstStyle>
            <a:lvl1pPr>
              <a:lnSpc>
                <a:spcPct val="120000"/>
              </a:lnSpc>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6" name="图片 15"/>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8024" cy="6858000"/>
          </a:xfrm>
          <a:prstGeom prst="rect">
            <a:avLst/>
          </a:prstGeom>
        </p:spPr>
      </p:pic>
      <p:grpSp>
        <p:nvGrpSpPr>
          <p:cNvPr id="8" name="组合 7"/>
          <p:cNvGrpSpPr/>
          <p:nvPr>
            <p:custDataLst>
              <p:tags r:id="rId4"/>
            </p:custDataLst>
          </p:nvPr>
        </p:nvGrpSpPr>
        <p:grpSpPr>
          <a:xfrm>
            <a:off x="-751480" y="0"/>
            <a:ext cx="6573774" cy="6858000"/>
            <a:chOff x="-751480" y="0"/>
            <a:chExt cx="6573774" cy="6858000"/>
          </a:xfrm>
        </p:grpSpPr>
        <p:grpSp>
          <p:nvGrpSpPr>
            <p:cNvPr id="9" name="组合 8"/>
            <p:cNvGrpSpPr/>
            <p:nvPr/>
          </p:nvGrpSpPr>
          <p:grpSpPr>
            <a:xfrm>
              <a:off x="-751480" y="0"/>
              <a:ext cx="6573774" cy="6858000"/>
              <a:chOff x="6563872" y="67310"/>
              <a:chExt cx="4581299" cy="5168900"/>
            </a:xfrm>
          </p:grpSpPr>
          <p:sp>
            <p:nvSpPr>
              <p:cNvPr id="11" name="wps稻壳儿佳誉设计原创链接：http://chn.docer.com/works?userid=219874625"/>
              <p:cNvSpPr/>
              <p:nvPr>
                <p:custDataLst>
                  <p:tags r:id="rId5"/>
                </p:custDataLst>
              </p:nvPr>
            </p:nvSpPr>
            <p:spPr>
              <a:xfrm>
                <a:off x="7776832" y="67310"/>
                <a:ext cx="2160240" cy="516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065" algn="l" defTabSz="685165" rtl="0" eaLnBrk="1" latinLnBrk="0" hangingPunct="1">
                  <a:defRPr sz="1350" kern="1200">
                    <a:solidFill>
                      <a:schemeClr val="lt1"/>
                    </a:solidFill>
                    <a:latin typeface="+mn-lt"/>
                    <a:ea typeface="+mn-ea"/>
                    <a:cs typeface="+mn-cs"/>
                  </a:defRPr>
                </a:lvl4pPr>
                <a:lvl5pPr marL="1370965" algn="l" defTabSz="685165" rtl="0" eaLnBrk="1" latinLnBrk="0" hangingPunct="1">
                  <a:defRPr sz="1350" kern="1200">
                    <a:solidFill>
                      <a:schemeClr val="lt1"/>
                    </a:solidFill>
                    <a:latin typeface="+mn-lt"/>
                    <a:ea typeface="+mn-ea"/>
                    <a:cs typeface="+mn-cs"/>
                  </a:defRPr>
                </a:lvl5pPr>
                <a:lvl6pPr marL="1713865" algn="l" defTabSz="685165" rtl="0" eaLnBrk="1" latinLnBrk="0" hangingPunct="1">
                  <a:defRPr sz="1350" kern="1200">
                    <a:solidFill>
                      <a:schemeClr val="lt1"/>
                    </a:solidFill>
                    <a:latin typeface="+mn-lt"/>
                    <a:ea typeface="+mn-ea"/>
                    <a:cs typeface="+mn-cs"/>
                  </a:defRPr>
                </a:lvl6pPr>
                <a:lvl7pPr marL="2056765" algn="l" defTabSz="685165" rtl="0" eaLnBrk="1" latinLnBrk="0" hangingPunct="1">
                  <a:defRPr sz="1350" kern="1200">
                    <a:solidFill>
                      <a:schemeClr val="lt1"/>
                    </a:solidFill>
                    <a:latin typeface="+mn-lt"/>
                    <a:ea typeface="+mn-ea"/>
                    <a:cs typeface="+mn-cs"/>
                  </a:defRPr>
                </a:lvl7pPr>
                <a:lvl8pPr marL="2399665" algn="l" defTabSz="685165" rtl="0" eaLnBrk="1" latinLnBrk="0" hangingPunct="1">
                  <a:defRPr sz="1350" kern="1200">
                    <a:solidFill>
                      <a:schemeClr val="lt1"/>
                    </a:solidFill>
                    <a:latin typeface="+mn-lt"/>
                    <a:ea typeface="+mn-ea"/>
                    <a:cs typeface="+mn-cs"/>
                  </a:defRPr>
                </a:lvl8pPr>
                <a:lvl9pPr marL="2742565" algn="l" defTabSz="685165" rtl="0" eaLnBrk="1" latinLnBrk="0" hangingPunct="1">
                  <a:defRPr sz="135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C303D"/>
                  </a:solidFill>
                  <a:effectLst/>
                  <a:uLnTx/>
                  <a:uFillTx/>
                  <a:latin typeface="Arial" panose="020B0604020202020204" pitchFamily="34" charset="0"/>
                  <a:ea typeface="宋体" panose="02010600030101010101" pitchFamily="2" charset="-122"/>
                  <a:cs typeface="+mn-cs"/>
                </a:endParaRPr>
              </a:p>
            </p:txBody>
          </p:sp>
          <p:pic>
            <p:nvPicPr>
              <p:cNvPr id="12" name="wps稻壳儿佳誉设计原创链接：http://chn.docer.com/works?userid=219874625"/>
              <p:cNvPicPr>
                <a:picLocks noChangeAspect="1"/>
              </p:cNvPicPr>
              <p:nvPr>
                <p:custDataLst>
                  <p:tags r:id="rId6"/>
                </p:custDataLst>
              </p:nvPr>
            </p:nvPicPr>
            <p:blipFill>
              <a:blip r:embed="rId7">
                <a:extLst>
                  <a:ext uri="{28A0092B-C50C-407E-A947-70E740481C1C}">
                    <a14:useLocalDpi xmlns:a14="http://schemas.microsoft.com/office/drawing/2010/main" val="0"/>
                  </a:ext>
                </a:extLst>
              </a:blip>
              <a:stretch>
                <a:fillRect/>
              </a:stretch>
            </p:blipFill>
            <p:spPr>
              <a:xfrm flipH="1">
                <a:off x="9932211" y="67862"/>
                <a:ext cx="1212960" cy="5168348"/>
              </a:xfrm>
              <a:prstGeom prst="rect">
                <a:avLst/>
              </a:prstGeom>
            </p:spPr>
          </p:pic>
          <p:pic>
            <p:nvPicPr>
              <p:cNvPr id="13" name="wps稻壳儿佳誉设计原创链接：http://chn.docer.com/works?userid=219874625"/>
              <p:cNvPicPr>
                <a:picLocks noChangeAspect="1"/>
              </p:cNvPicPr>
              <p:nvPr>
                <p:custDataLst>
                  <p:tags r:id="rId8"/>
                </p:custDataLst>
              </p:nvPr>
            </p:nvPicPr>
            <p:blipFill>
              <a:blip r:embed="rId7">
                <a:extLst>
                  <a:ext uri="{28A0092B-C50C-407E-A947-70E740481C1C}">
                    <a14:useLocalDpi xmlns:a14="http://schemas.microsoft.com/office/drawing/2010/main" val="0"/>
                  </a:ext>
                </a:extLst>
              </a:blip>
              <a:stretch>
                <a:fillRect/>
              </a:stretch>
            </p:blipFill>
            <p:spPr>
              <a:xfrm>
                <a:off x="6563872" y="92710"/>
                <a:ext cx="1212960" cy="5143500"/>
              </a:xfrm>
              <a:prstGeom prst="rect">
                <a:avLst/>
              </a:prstGeom>
            </p:spPr>
          </p:pic>
        </p:grpSp>
        <p:sp>
          <p:nvSpPr>
            <p:cNvPr id="10" name="矩形 9"/>
            <p:cNvSpPr/>
            <p:nvPr>
              <p:custDataLst>
                <p:tags r:id="rId9"/>
              </p:custDataLst>
            </p:nvPr>
          </p:nvSpPr>
          <p:spPr>
            <a:xfrm>
              <a:off x="1065320" y="88777"/>
              <a:ext cx="2947387" cy="667600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cxnSp>
        <p:nvCxnSpPr>
          <p:cNvPr id="14" name="直接连接符 13"/>
          <p:cNvCxnSpPr/>
          <p:nvPr>
            <p:custDataLst>
              <p:tags r:id="rId10"/>
            </p:custDataLst>
          </p:nvPr>
        </p:nvCxnSpPr>
        <p:spPr>
          <a:xfrm>
            <a:off x="2865450" y="1739900"/>
            <a:ext cx="0" cy="3454400"/>
          </a:xfrm>
          <a:prstGeom prst="line">
            <a:avLst/>
          </a:prstGeom>
          <a:ln>
            <a:solidFill>
              <a:srgbClr val="61605C"/>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11"/>
            </p:custDataLst>
          </p:nvPr>
        </p:nvSpPr>
        <p:spPr>
          <a:xfrm>
            <a:off x="1498293" y="1567178"/>
            <a:ext cx="1290851" cy="3799841"/>
          </a:xfrm>
        </p:spPr>
        <p:txBody>
          <a:bodyPr vert="eaVert" lIns="90000" tIns="46800" rIns="90000" bIns="46800" anchor="t" anchorCtr="0">
            <a:normAutofit/>
          </a:bodyPr>
          <a:lstStyle>
            <a:lvl1pPr algn="dist">
              <a:lnSpc>
                <a:spcPct val="100000"/>
              </a:lnSpc>
              <a:defRPr sz="6600" b="0" u="none" strike="noStrike" kern="1200" cap="none" spc="0" normalizeH="0" baseline="0">
                <a:solidFill>
                  <a:schemeClr val="tx1">
                    <a:lumMod val="75000"/>
                    <a:lumOff val="25000"/>
                  </a:schemeClr>
                </a:solidFill>
                <a:uFillTx/>
                <a:latin typeface="Arial" panose="020B0604020202020204" pitchFamily="34" charset="0"/>
                <a:ea typeface="汉仪尚巍手书W" panose="00020600040101010101" pitchFamily="18" charset="-122"/>
              </a:defRPr>
            </a:lvl1pPr>
          </a:lstStyle>
          <a:p>
            <a:r>
              <a:rPr lang="zh-CN" altLang="en-US" dirty="0"/>
              <a:t>标题</a:t>
            </a:r>
            <a:endParaRPr lang="zh-CN" altLang="en-US" dirty="0"/>
          </a:p>
        </p:txBody>
      </p:sp>
      <p:sp>
        <p:nvSpPr>
          <p:cNvPr id="3" name="文本占位符 2"/>
          <p:cNvSpPr>
            <a:spLocks noGrp="1"/>
          </p:cNvSpPr>
          <p:nvPr>
            <p:ph type="body" idx="1" hasCustomPrompt="1"/>
            <p:custDataLst>
              <p:tags r:id="rId12"/>
            </p:custDataLst>
          </p:nvPr>
        </p:nvSpPr>
        <p:spPr>
          <a:xfrm>
            <a:off x="2976843" y="1567178"/>
            <a:ext cx="823976" cy="3799841"/>
          </a:xfrm>
        </p:spPr>
        <p:txBody>
          <a:bodyPr vert="eaVert" lIns="90000" tIns="46800" rIns="90000" bIns="46800" anchor="ctr">
            <a:normAutofit/>
          </a:bodyPr>
          <a:lstStyle>
            <a:lvl1pPr marL="0" indent="0" algn="dist" eaLnBrk="1" fontAlgn="auto" latinLnBrk="0" hangingPunct="1">
              <a:buNone/>
              <a:defRPr kumimoji="0" lang="zh-CN" altLang="en-US" sz="2000" b="0" i="0" u="none" strike="noStrike" kern="1200" cap="none" spc="0" normalizeH="0" baseline="0" noProof="1">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13"/>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lstStyle>
            <a:lvl1pPr>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15"/>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537335" y="0"/>
            <a:ext cx="15266670" cy="6858000"/>
            <a:chOff x="-1537335" y="0"/>
            <a:chExt cx="15266670" cy="6858000"/>
          </a:xfrm>
        </p:grpSpPr>
        <p:pic>
          <p:nvPicPr>
            <p:cNvPr id="17" name="图片 16"/>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8024" cy="6858000"/>
            </a:xfrm>
            <a:prstGeom prst="rect">
              <a:avLst/>
            </a:prstGeom>
          </p:spPr>
        </p:pic>
        <p:sp>
          <p:nvSpPr>
            <p:cNvPr id="13" name="wps稻壳儿佳誉设计原创链接：http://chn.docer.com/works?userid=219874625"/>
            <p:cNvSpPr/>
            <p:nvPr>
              <p:custDataLst>
                <p:tags r:id="rId5"/>
              </p:custDataLst>
            </p:nvPr>
          </p:nvSpPr>
          <p:spPr>
            <a:xfrm>
              <a:off x="203200" y="141515"/>
              <a:ext cx="11785599" cy="65749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065" algn="l" defTabSz="685165" rtl="0" eaLnBrk="1" latinLnBrk="0" hangingPunct="1">
                <a:defRPr sz="1350" kern="1200">
                  <a:solidFill>
                    <a:schemeClr val="lt1"/>
                  </a:solidFill>
                  <a:latin typeface="+mn-lt"/>
                  <a:ea typeface="+mn-ea"/>
                  <a:cs typeface="+mn-cs"/>
                </a:defRPr>
              </a:lvl4pPr>
              <a:lvl5pPr marL="1370965" algn="l" defTabSz="685165" rtl="0" eaLnBrk="1" latinLnBrk="0" hangingPunct="1">
                <a:defRPr sz="1350" kern="1200">
                  <a:solidFill>
                    <a:schemeClr val="lt1"/>
                  </a:solidFill>
                  <a:latin typeface="+mn-lt"/>
                  <a:ea typeface="+mn-ea"/>
                  <a:cs typeface="+mn-cs"/>
                </a:defRPr>
              </a:lvl5pPr>
              <a:lvl6pPr marL="1713865" algn="l" defTabSz="685165" rtl="0" eaLnBrk="1" latinLnBrk="0" hangingPunct="1">
                <a:defRPr sz="1350" kern="1200">
                  <a:solidFill>
                    <a:schemeClr val="lt1"/>
                  </a:solidFill>
                  <a:latin typeface="+mn-lt"/>
                  <a:ea typeface="+mn-ea"/>
                  <a:cs typeface="+mn-cs"/>
                </a:defRPr>
              </a:lvl6pPr>
              <a:lvl7pPr marL="2056765" algn="l" defTabSz="685165" rtl="0" eaLnBrk="1" latinLnBrk="0" hangingPunct="1">
                <a:defRPr sz="1350" kern="1200">
                  <a:solidFill>
                    <a:schemeClr val="lt1"/>
                  </a:solidFill>
                  <a:latin typeface="+mn-lt"/>
                  <a:ea typeface="+mn-ea"/>
                  <a:cs typeface="+mn-cs"/>
                </a:defRPr>
              </a:lvl7pPr>
              <a:lvl8pPr marL="2399665" algn="l" defTabSz="685165" rtl="0" eaLnBrk="1" latinLnBrk="0" hangingPunct="1">
                <a:defRPr sz="1350" kern="1200">
                  <a:solidFill>
                    <a:schemeClr val="lt1"/>
                  </a:solidFill>
                  <a:latin typeface="+mn-lt"/>
                  <a:ea typeface="+mn-ea"/>
                  <a:cs typeface="+mn-cs"/>
                </a:defRPr>
              </a:lvl8pPr>
              <a:lvl9pPr marL="2742565" algn="l" defTabSz="685165" rtl="0" eaLnBrk="1" latinLnBrk="0" hangingPunct="1">
                <a:defRPr sz="135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C303D"/>
                </a:solidFill>
                <a:effectLst/>
                <a:uLnTx/>
                <a:uFillTx/>
                <a:latin typeface="Arial" panose="020B0604020202020204" pitchFamily="34" charset="0"/>
                <a:ea typeface="宋体" panose="02010600030101010101" pitchFamily="2" charset="-122"/>
                <a:cs typeface="+mn-cs"/>
              </a:endParaRPr>
            </a:p>
          </p:txBody>
        </p:sp>
        <p:sp>
          <p:nvSpPr>
            <p:cNvPr id="14" name="矩形 13"/>
            <p:cNvSpPr/>
            <p:nvPr>
              <p:custDataLst>
                <p:tags r:id="rId6"/>
              </p:custDataLst>
            </p:nvPr>
          </p:nvSpPr>
          <p:spPr>
            <a:xfrm>
              <a:off x="384630" y="304128"/>
              <a:ext cx="11422741" cy="624974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charset="-122"/>
                <a:cs typeface="+mn-cs"/>
              </a:endParaRPr>
            </a:p>
          </p:txBody>
        </p:sp>
        <p:pic>
          <p:nvPicPr>
            <p:cNvPr id="15" name="wps稻壳儿佳誉设计原创链接：http://chn.docer.com/works?userid=219874625"/>
            <p:cNvPicPr>
              <a:picLocks noChangeAspect="1"/>
            </p:cNvPicPr>
            <p:nvPr userDrawn="1">
              <p:custDataLst>
                <p:tags r:id="rId7"/>
              </p:custDataLst>
            </p:nvPr>
          </p:nvPicPr>
          <p:blipFill>
            <a:blip r:embed="rId8">
              <a:extLst>
                <a:ext uri="{28A0092B-C50C-407E-A947-70E740481C1C}">
                  <a14:useLocalDpi xmlns:a14="http://schemas.microsoft.com/office/drawing/2010/main" val="0"/>
                </a:ext>
              </a:extLst>
            </a:blip>
            <a:stretch>
              <a:fillRect/>
            </a:stretch>
          </p:blipFill>
          <p:spPr>
            <a:xfrm flipH="1">
              <a:off x="11988800" y="142240"/>
              <a:ext cx="1740535" cy="6574155"/>
            </a:xfrm>
            <a:prstGeom prst="rect">
              <a:avLst/>
            </a:prstGeom>
          </p:spPr>
        </p:pic>
        <p:pic>
          <p:nvPicPr>
            <p:cNvPr id="16" name="wps稻壳儿佳誉设计原创链接：http://chn.docer.com/works?userid=219874625"/>
            <p:cNvPicPr>
              <a:picLocks noChangeAspect="1"/>
            </p:cNvPicPr>
            <p:nvPr userDrawn="1">
              <p:custDataLst>
                <p:tags r:id="rId9"/>
              </p:custDataLst>
            </p:nvPr>
          </p:nvPicPr>
          <p:blipFill>
            <a:blip r:embed="rId8">
              <a:extLst>
                <a:ext uri="{28A0092B-C50C-407E-A947-70E740481C1C}">
                  <a14:useLocalDpi xmlns:a14="http://schemas.microsoft.com/office/drawing/2010/main" val="0"/>
                </a:ext>
              </a:extLst>
            </a:blip>
            <a:stretch>
              <a:fillRect/>
            </a:stretch>
          </p:blipFill>
          <p:spPr>
            <a:xfrm>
              <a:off x="-1537335" y="173990"/>
              <a:ext cx="1740535" cy="6542405"/>
            </a:xfrm>
            <a:prstGeom prst="rect">
              <a:avLst/>
            </a:prstGeom>
          </p:spPr>
        </p:pic>
      </p:grpSp>
      <p:sp>
        <p:nvSpPr>
          <p:cNvPr id="2" name="标题 1"/>
          <p:cNvSpPr>
            <a:spLocks noGrp="1"/>
          </p:cNvSpPr>
          <p:nvPr userDrawn="1">
            <p:ph type="title"/>
            <p:custDataLst>
              <p:tags r:id="rId10"/>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userDrawn="1">
            <p:ph sz="half" idx="1"/>
            <p:custDataLst>
              <p:tags r:id="rId11"/>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userDrawn="1">
            <p:ph sz="half" idx="2"/>
            <p:custDataLst>
              <p:tags r:id="rId12"/>
            </p:custDataLst>
          </p:nvPr>
        </p:nvSpPr>
        <p:spPr>
          <a:xfrm>
            <a:off x="6238877" y="952508"/>
            <a:ext cx="5283242" cy="5388907"/>
          </a:xfrm>
        </p:spPr>
        <p:txBody>
          <a:bodyPr>
            <a:noAutofit/>
          </a:bodyPr>
          <a:lstStyle>
            <a:lvl1pPr>
              <a:lnSpc>
                <a:spcPct val="120000"/>
              </a:lnSpc>
              <a:defRPr sz="1600" baseline="0">
                <a:solidFill>
                  <a:schemeClr val="tx1">
                    <a:lumMod val="75000"/>
                    <a:lumOff val="25000"/>
                  </a:schemeClr>
                </a:solidFill>
                <a:latin typeface="Arial" panose="020B0604020202020204" pitchFamily="34" charset="0"/>
                <a:ea typeface="隶书" panose="02010509060101010101" pitchFamily="49" charset="-122"/>
              </a:defRPr>
            </a:lvl1pPr>
            <a:lvl2pPr>
              <a:lnSpc>
                <a:spcPct val="120000"/>
              </a:lnSpc>
              <a:defRPr sz="1600" baseline="0">
                <a:solidFill>
                  <a:schemeClr val="tx1">
                    <a:lumMod val="75000"/>
                    <a:lumOff val="25000"/>
                  </a:schemeClr>
                </a:solidFill>
                <a:latin typeface="Arial" panose="020B0604020202020204" pitchFamily="34" charset="0"/>
                <a:ea typeface="隶书" panose="02010509060101010101" pitchFamily="49" charset="-122"/>
              </a:defRPr>
            </a:lvl2pPr>
            <a:lvl3pPr>
              <a:lnSpc>
                <a:spcPct val="120000"/>
              </a:lnSpc>
              <a:defRPr sz="1600" baseline="0">
                <a:solidFill>
                  <a:schemeClr val="tx1">
                    <a:lumMod val="75000"/>
                    <a:lumOff val="25000"/>
                  </a:schemeClr>
                </a:solidFill>
                <a:latin typeface="Arial" panose="020B0604020202020204" pitchFamily="34" charset="0"/>
                <a:ea typeface="隶书" panose="02010509060101010101" pitchFamily="49" charset="-122"/>
              </a:defRPr>
            </a:lvl3pPr>
            <a:lvl4pPr>
              <a:lnSpc>
                <a:spcPct val="120000"/>
              </a:lnSpc>
              <a:defRPr sz="1600" baseline="0">
                <a:solidFill>
                  <a:schemeClr val="tx1">
                    <a:lumMod val="75000"/>
                    <a:lumOff val="25000"/>
                  </a:schemeClr>
                </a:solidFill>
                <a:latin typeface="Arial" panose="020B0604020202020204" pitchFamily="34" charset="0"/>
                <a:ea typeface="隶书" panose="02010509060101010101" pitchFamily="49" charset="-122"/>
              </a:defRPr>
            </a:lvl4pPr>
            <a:lvl5pPr>
              <a:lnSpc>
                <a:spcPct val="120000"/>
              </a:lnSpc>
              <a:defRPr sz="1600" baseline="0">
                <a:solidFill>
                  <a:schemeClr val="tx1">
                    <a:lumMod val="75000"/>
                    <a:lumOff val="2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userDrawn="1">
            <p:ph type="dt" sz="half" idx="10"/>
            <p:custDataLst>
              <p:tags r:id="rId13"/>
            </p:custDataLst>
          </p:nvPr>
        </p:nvSpPr>
        <p:spPr/>
        <p:txBody>
          <a:bodyPr/>
          <a:lstStyle>
            <a:lvl1pPr>
              <a:lnSpc>
                <a:spcPct val="120000"/>
              </a:lnSpc>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6" name="页脚占位符 5"/>
          <p:cNvSpPr>
            <a:spLocks noGrp="1"/>
          </p:cNvSpPr>
          <p:nvPr userDrawn="1">
            <p:ph type="ftr" sz="quarter" idx="11"/>
            <p:custDataLst>
              <p:tags r:id="rId14"/>
            </p:custDataLst>
          </p:nvPr>
        </p:nvSpPr>
        <p:spPr/>
        <p:txBody>
          <a:bodyPr/>
          <a:lstStyle>
            <a:lvl1pPr>
              <a:lnSpc>
                <a:spcPct val="120000"/>
              </a:lnSpc>
              <a:defRPr baseline="0">
                <a:latin typeface="Arial" panose="020B0604020202020204" pitchFamily="34" charset="0"/>
              </a:defRPr>
            </a:lvl1pPr>
          </a:lstStyle>
          <a:p>
            <a:endParaRPr lang="zh-CN" altLang="en-US"/>
          </a:p>
        </p:txBody>
      </p:sp>
      <p:sp>
        <p:nvSpPr>
          <p:cNvPr id="7" name="灯片编号占位符 6"/>
          <p:cNvSpPr>
            <a:spLocks noGrp="1"/>
          </p:cNvSpPr>
          <p:nvPr userDrawn="1">
            <p:ph type="sldNum" sz="quarter" idx="12"/>
            <p:custDataLst>
              <p:tags r:id="rId15"/>
            </p:custDataLst>
          </p:nvPr>
        </p:nvSpPr>
        <p:spPr/>
        <p:txBody>
          <a:bodyPr/>
          <a:lstStyle>
            <a:lvl1pPr>
              <a:lnSpc>
                <a:spcPct val="120000"/>
              </a:lnSpc>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537335" y="0"/>
            <a:ext cx="15266670" cy="6858000"/>
            <a:chOff x="-1537335" y="0"/>
            <a:chExt cx="15266670" cy="6858000"/>
          </a:xfrm>
        </p:grpSpPr>
        <p:pic>
          <p:nvPicPr>
            <p:cNvPr id="19" name="图片 18"/>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8024" cy="6858000"/>
            </a:xfrm>
            <a:prstGeom prst="rect">
              <a:avLst/>
            </a:prstGeom>
          </p:spPr>
        </p:pic>
        <p:sp>
          <p:nvSpPr>
            <p:cNvPr id="15" name="wps稻壳儿佳誉设计原创链接：http://chn.docer.com/works?userid=219874625"/>
            <p:cNvSpPr/>
            <p:nvPr>
              <p:custDataLst>
                <p:tags r:id="rId5"/>
              </p:custDataLst>
            </p:nvPr>
          </p:nvSpPr>
          <p:spPr>
            <a:xfrm>
              <a:off x="203200" y="141515"/>
              <a:ext cx="11785599" cy="65749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065" algn="l" defTabSz="685165" rtl="0" eaLnBrk="1" latinLnBrk="0" hangingPunct="1">
                <a:defRPr sz="1350" kern="1200">
                  <a:solidFill>
                    <a:schemeClr val="lt1"/>
                  </a:solidFill>
                  <a:latin typeface="+mn-lt"/>
                  <a:ea typeface="+mn-ea"/>
                  <a:cs typeface="+mn-cs"/>
                </a:defRPr>
              </a:lvl4pPr>
              <a:lvl5pPr marL="1370965" algn="l" defTabSz="685165" rtl="0" eaLnBrk="1" latinLnBrk="0" hangingPunct="1">
                <a:defRPr sz="1350" kern="1200">
                  <a:solidFill>
                    <a:schemeClr val="lt1"/>
                  </a:solidFill>
                  <a:latin typeface="+mn-lt"/>
                  <a:ea typeface="+mn-ea"/>
                  <a:cs typeface="+mn-cs"/>
                </a:defRPr>
              </a:lvl5pPr>
              <a:lvl6pPr marL="1713865" algn="l" defTabSz="685165" rtl="0" eaLnBrk="1" latinLnBrk="0" hangingPunct="1">
                <a:defRPr sz="1350" kern="1200">
                  <a:solidFill>
                    <a:schemeClr val="lt1"/>
                  </a:solidFill>
                  <a:latin typeface="+mn-lt"/>
                  <a:ea typeface="+mn-ea"/>
                  <a:cs typeface="+mn-cs"/>
                </a:defRPr>
              </a:lvl6pPr>
              <a:lvl7pPr marL="2056765" algn="l" defTabSz="685165" rtl="0" eaLnBrk="1" latinLnBrk="0" hangingPunct="1">
                <a:defRPr sz="1350" kern="1200">
                  <a:solidFill>
                    <a:schemeClr val="lt1"/>
                  </a:solidFill>
                  <a:latin typeface="+mn-lt"/>
                  <a:ea typeface="+mn-ea"/>
                  <a:cs typeface="+mn-cs"/>
                </a:defRPr>
              </a:lvl7pPr>
              <a:lvl8pPr marL="2399665" algn="l" defTabSz="685165" rtl="0" eaLnBrk="1" latinLnBrk="0" hangingPunct="1">
                <a:defRPr sz="1350" kern="1200">
                  <a:solidFill>
                    <a:schemeClr val="lt1"/>
                  </a:solidFill>
                  <a:latin typeface="+mn-lt"/>
                  <a:ea typeface="+mn-ea"/>
                  <a:cs typeface="+mn-cs"/>
                </a:defRPr>
              </a:lvl8pPr>
              <a:lvl9pPr marL="2742565" algn="l" defTabSz="685165" rtl="0" eaLnBrk="1" latinLnBrk="0" hangingPunct="1">
                <a:defRPr sz="135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C303D"/>
                </a:solidFill>
                <a:effectLst/>
                <a:uLnTx/>
                <a:uFillTx/>
                <a:latin typeface="Arial" panose="020B0604020202020204" pitchFamily="34" charset="0"/>
                <a:ea typeface="宋体" panose="02010600030101010101" pitchFamily="2" charset="-122"/>
                <a:cs typeface="+mn-cs"/>
              </a:endParaRPr>
            </a:p>
          </p:txBody>
        </p:sp>
        <p:sp>
          <p:nvSpPr>
            <p:cNvPr id="16" name="矩形 15"/>
            <p:cNvSpPr/>
            <p:nvPr>
              <p:custDataLst>
                <p:tags r:id="rId6"/>
              </p:custDataLst>
            </p:nvPr>
          </p:nvSpPr>
          <p:spPr>
            <a:xfrm>
              <a:off x="384630" y="304128"/>
              <a:ext cx="11422741" cy="624974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charset="-122"/>
                <a:cs typeface="+mn-cs"/>
              </a:endParaRPr>
            </a:p>
          </p:txBody>
        </p:sp>
        <p:pic>
          <p:nvPicPr>
            <p:cNvPr id="17" name="wps稻壳儿佳誉设计原创链接：http://chn.docer.com/works?userid=219874625"/>
            <p:cNvPicPr>
              <a:picLocks noChangeAspect="1"/>
            </p:cNvPicPr>
            <p:nvPr userDrawn="1">
              <p:custDataLst>
                <p:tags r:id="rId7"/>
              </p:custDataLst>
            </p:nvPr>
          </p:nvPicPr>
          <p:blipFill>
            <a:blip r:embed="rId8">
              <a:extLst>
                <a:ext uri="{28A0092B-C50C-407E-A947-70E740481C1C}">
                  <a14:useLocalDpi xmlns:a14="http://schemas.microsoft.com/office/drawing/2010/main" val="0"/>
                </a:ext>
              </a:extLst>
            </a:blip>
            <a:stretch>
              <a:fillRect/>
            </a:stretch>
          </p:blipFill>
          <p:spPr>
            <a:xfrm flipH="1">
              <a:off x="11988800" y="142240"/>
              <a:ext cx="1740535" cy="6574155"/>
            </a:xfrm>
            <a:prstGeom prst="rect">
              <a:avLst/>
            </a:prstGeom>
          </p:spPr>
        </p:pic>
        <p:pic>
          <p:nvPicPr>
            <p:cNvPr id="18" name="wps稻壳儿佳誉设计原创链接：http://chn.docer.com/works?userid=219874625"/>
            <p:cNvPicPr>
              <a:picLocks noChangeAspect="1"/>
            </p:cNvPicPr>
            <p:nvPr userDrawn="1">
              <p:custDataLst>
                <p:tags r:id="rId9"/>
              </p:custDataLst>
            </p:nvPr>
          </p:nvPicPr>
          <p:blipFill>
            <a:blip r:embed="rId8">
              <a:extLst>
                <a:ext uri="{28A0092B-C50C-407E-A947-70E740481C1C}">
                  <a14:useLocalDpi xmlns:a14="http://schemas.microsoft.com/office/drawing/2010/main" val="0"/>
                </a:ext>
              </a:extLst>
            </a:blip>
            <a:stretch>
              <a:fillRect/>
            </a:stretch>
          </p:blipFill>
          <p:spPr>
            <a:xfrm>
              <a:off x="-1537335" y="173990"/>
              <a:ext cx="1740535" cy="6542405"/>
            </a:xfrm>
            <a:prstGeom prst="rect">
              <a:avLst/>
            </a:prstGeom>
          </p:spPr>
        </p:pic>
      </p:grpSp>
      <p:sp>
        <p:nvSpPr>
          <p:cNvPr id="2" name="标题 1"/>
          <p:cNvSpPr>
            <a:spLocks noGrp="1"/>
          </p:cNvSpPr>
          <p:nvPr userDrawn="1">
            <p:ph type="title"/>
            <p:custDataLst>
              <p:tags r:id="rId10"/>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userDrawn="1">
            <p:ph type="body" idx="1" hasCustomPrompt="1"/>
            <p:custDataLst>
              <p:tags r:id="rId11"/>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userDrawn="1">
            <p:ph sz="half" idx="2"/>
            <p:custDataLst>
              <p:tags r:id="rId12"/>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userDrawn="1">
            <p:ph type="body" sz="quarter" idx="3" hasCustomPrompt="1"/>
            <p:custDataLst>
              <p:tags r:id="rId13"/>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userDrawn="1">
            <p:ph sz="quarter" idx="4"/>
            <p:custDataLst>
              <p:tags r:id="rId14"/>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userDrawn="1">
            <p:ph type="dt" sz="half" idx="10"/>
            <p:custDataLst>
              <p:tags r:id="rId15"/>
            </p:custDataLst>
          </p:nvPr>
        </p:nvSpPr>
        <p:spPr/>
        <p:txBody>
          <a:bodyPr/>
          <a:lstStyle>
            <a:lvl1pPr>
              <a:lnSpc>
                <a:spcPct val="120000"/>
              </a:lnSpc>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userDrawn="1">
            <p:ph type="ftr" sz="quarter" idx="11"/>
            <p:custDataLst>
              <p:tags r:id="rId16"/>
            </p:custDataLst>
          </p:nvPr>
        </p:nvSpPr>
        <p:spPr/>
        <p:txBody>
          <a:bodyPr/>
          <a:lstStyle>
            <a:lvl1pPr>
              <a:lnSpc>
                <a:spcPct val="120000"/>
              </a:lnSpc>
              <a:defRPr baseline="0">
                <a:latin typeface="Arial" panose="020B0604020202020204" pitchFamily="34" charset="0"/>
              </a:defRPr>
            </a:lvl1pPr>
          </a:lstStyle>
          <a:p>
            <a:endParaRPr lang="zh-CN" altLang="en-US"/>
          </a:p>
        </p:txBody>
      </p:sp>
      <p:sp>
        <p:nvSpPr>
          <p:cNvPr id="9" name="灯片编号占位符 8"/>
          <p:cNvSpPr>
            <a:spLocks noGrp="1"/>
          </p:cNvSpPr>
          <p:nvPr userDrawn="1">
            <p:ph type="sldNum" sz="quarter" idx="12"/>
            <p:custDataLst>
              <p:tags r:id="rId17"/>
            </p:custDataLst>
          </p:nvPr>
        </p:nvSpPr>
        <p:spPr/>
        <p:txBody>
          <a:bodyPr/>
          <a:lstStyle>
            <a:lvl1pPr>
              <a:lnSpc>
                <a:spcPct val="120000"/>
              </a:lnSpc>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1537335" y="0"/>
            <a:ext cx="15266670" cy="6858000"/>
            <a:chOff x="-1537335" y="0"/>
            <a:chExt cx="15266670" cy="6858000"/>
          </a:xfrm>
        </p:grpSpPr>
        <p:pic>
          <p:nvPicPr>
            <p:cNvPr id="12" name="图片 11"/>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8024" cy="6858000"/>
            </a:xfrm>
            <a:prstGeom prst="rect">
              <a:avLst/>
            </a:prstGeom>
          </p:spPr>
        </p:pic>
        <p:sp>
          <p:nvSpPr>
            <p:cNvPr id="6" name="wps稻壳儿佳誉设计原创链接：http://chn.docer.com/works?userid=219874625"/>
            <p:cNvSpPr/>
            <p:nvPr>
              <p:custDataLst>
                <p:tags r:id="rId5"/>
              </p:custDataLst>
            </p:nvPr>
          </p:nvSpPr>
          <p:spPr>
            <a:xfrm>
              <a:off x="203200" y="141515"/>
              <a:ext cx="11785599" cy="65749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065" algn="l" defTabSz="685165" rtl="0" eaLnBrk="1" latinLnBrk="0" hangingPunct="1">
                <a:defRPr sz="1350" kern="1200">
                  <a:solidFill>
                    <a:schemeClr val="lt1"/>
                  </a:solidFill>
                  <a:latin typeface="+mn-lt"/>
                  <a:ea typeface="+mn-ea"/>
                  <a:cs typeface="+mn-cs"/>
                </a:defRPr>
              </a:lvl4pPr>
              <a:lvl5pPr marL="1370965" algn="l" defTabSz="685165" rtl="0" eaLnBrk="1" latinLnBrk="0" hangingPunct="1">
                <a:defRPr sz="1350" kern="1200">
                  <a:solidFill>
                    <a:schemeClr val="lt1"/>
                  </a:solidFill>
                  <a:latin typeface="+mn-lt"/>
                  <a:ea typeface="+mn-ea"/>
                  <a:cs typeface="+mn-cs"/>
                </a:defRPr>
              </a:lvl5pPr>
              <a:lvl6pPr marL="1713865" algn="l" defTabSz="685165" rtl="0" eaLnBrk="1" latinLnBrk="0" hangingPunct="1">
                <a:defRPr sz="1350" kern="1200">
                  <a:solidFill>
                    <a:schemeClr val="lt1"/>
                  </a:solidFill>
                  <a:latin typeface="+mn-lt"/>
                  <a:ea typeface="+mn-ea"/>
                  <a:cs typeface="+mn-cs"/>
                </a:defRPr>
              </a:lvl6pPr>
              <a:lvl7pPr marL="2056765" algn="l" defTabSz="685165" rtl="0" eaLnBrk="1" latinLnBrk="0" hangingPunct="1">
                <a:defRPr sz="1350" kern="1200">
                  <a:solidFill>
                    <a:schemeClr val="lt1"/>
                  </a:solidFill>
                  <a:latin typeface="+mn-lt"/>
                  <a:ea typeface="+mn-ea"/>
                  <a:cs typeface="+mn-cs"/>
                </a:defRPr>
              </a:lvl7pPr>
              <a:lvl8pPr marL="2399665" algn="l" defTabSz="685165" rtl="0" eaLnBrk="1" latinLnBrk="0" hangingPunct="1">
                <a:defRPr sz="1350" kern="1200">
                  <a:solidFill>
                    <a:schemeClr val="lt1"/>
                  </a:solidFill>
                  <a:latin typeface="+mn-lt"/>
                  <a:ea typeface="+mn-ea"/>
                  <a:cs typeface="+mn-cs"/>
                </a:defRPr>
              </a:lvl8pPr>
              <a:lvl9pPr marL="2742565" algn="l" defTabSz="685165" rtl="0" eaLnBrk="1" latinLnBrk="0" hangingPunct="1">
                <a:defRPr sz="135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C303D"/>
                </a:solidFill>
                <a:effectLst/>
                <a:uLnTx/>
                <a:uFillTx/>
                <a:latin typeface="Arial" panose="020B0604020202020204" pitchFamily="34" charset="0"/>
                <a:ea typeface="宋体" panose="02010600030101010101" pitchFamily="2" charset="-122"/>
                <a:cs typeface="+mn-cs"/>
              </a:endParaRPr>
            </a:p>
          </p:txBody>
        </p:sp>
        <p:sp>
          <p:nvSpPr>
            <p:cNvPr id="7" name="矩形 6"/>
            <p:cNvSpPr/>
            <p:nvPr>
              <p:custDataLst>
                <p:tags r:id="rId6"/>
              </p:custDataLst>
            </p:nvPr>
          </p:nvSpPr>
          <p:spPr>
            <a:xfrm>
              <a:off x="384630" y="304128"/>
              <a:ext cx="11422741" cy="624974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charset="-122"/>
                <a:cs typeface="+mn-cs"/>
              </a:endParaRPr>
            </a:p>
          </p:txBody>
        </p:sp>
        <p:pic>
          <p:nvPicPr>
            <p:cNvPr id="9" name="wps稻壳儿佳誉设计原创链接：http://chn.docer.com/works?userid=219874625"/>
            <p:cNvPicPr>
              <a:picLocks noChangeAspect="1"/>
            </p:cNvPicPr>
            <p:nvPr userDrawn="1">
              <p:custDataLst>
                <p:tags r:id="rId7"/>
              </p:custDataLst>
            </p:nvPr>
          </p:nvPicPr>
          <p:blipFill>
            <a:blip r:embed="rId8">
              <a:extLst>
                <a:ext uri="{28A0092B-C50C-407E-A947-70E740481C1C}">
                  <a14:useLocalDpi xmlns:a14="http://schemas.microsoft.com/office/drawing/2010/main" val="0"/>
                </a:ext>
              </a:extLst>
            </a:blip>
            <a:stretch>
              <a:fillRect/>
            </a:stretch>
          </p:blipFill>
          <p:spPr>
            <a:xfrm flipH="1">
              <a:off x="11988800" y="142240"/>
              <a:ext cx="1740535" cy="6574155"/>
            </a:xfrm>
            <a:prstGeom prst="rect">
              <a:avLst/>
            </a:prstGeom>
          </p:spPr>
        </p:pic>
        <p:pic>
          <p:nvPicPr>
            <p:cNvPr id="10" name="wps稻壳儿佳誉设计原创链接：http://chn.docer.com/works?userid=219874625"/>
            <p:cNvPicPr>
              <a:picLocks noChangeAspect="1"/>
            </p:cNvPicPr>
            <p:nvPr userDrawn="1">
              <p:custDataLst>
                <p:tags r:id="rId9"/>
              </p:custDataLst>
            </p:nvPr>
          </p:nvPicPr>
          <p:blipFill>
            <a:blip r:embed="rId8">
              <a:extLst>
                <a:ext uri="{28A0092B-C50C-407E-A947-70E740481C1C}">
                  <a14:useLocalDpi xmlns:a14="http://schemas.microsoft.com/office/drawing/2010/main" val="0"/>
                </a:ext>
              </a:extLst>
            </a:blip>
            <a:stretch>
              <a:fillRect/>
            </a:stretch>
          </p:blipFill>
          <p:spPr>
            <a:xfrm>
              <a:off x="-1537335" y="173990"/>
              <a:ext cx="1740535" cy="6542405"/>
            </a:xfrm>
            <a:prstGeom prst="rect">
              <a:avLst/>
            </a:prstGeom>
          </p:spPr>
        </p:pic>
      </p:grpSp>
      <p:sp>
        <p:nvSpPr>
          <p:cNvPr id="2" name="标题 1"/>
          <p:cNvSpPr>
            <a:spLocks noGrp="1"/>
          </p:cNvSpPr>
          <p:nvPr userDrawn="1">
            <p:ph type="title"/>
            <p:custDataLst>
              <p:tags r:id="rId10"/>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userDrawn="1">
            <p:ph type="dt" sz="half" idx="10"/>
            <p:custDataLst>
              <p:tags r:id="rId11"/>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2"/>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userDrawn="1">
            <p:ph type="sldNum" sz="quarter" idx="12"/>
            <p:custDataLst>
              <p:tags r:id="rId13"/>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4A9C80C-1E33-473B-B432-EA95062E16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05CD80-6CFD-4691-B72D-EEF91CF77A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userDrawn="1">
            <p:ph type="dt" sz="half" idx="10"/>
            <p:custDataLst>
              <p:tags r:id="rId2"/>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3" name="页脚占位符 2"/>
          <p:cNvSpPr>
            <a:spLocks noGrp="1"/>
          </p:cNvSpPr>
          <p:nvPr userDrawn="1">
            <p:ph type="ftr" sz="quarter" idx="11"/>
            <p:custDataLst>
              <p:tags r:id="rId3"/>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a:p>
        </p:txBody>
      </p:sp>
      <p:sp>
        <p:nvSpPr>
          <p:cNvPr id="4" name="灯片编号占位符 3"/>
          <p:cNvSpPr>
            <a:spLocks noGrp="1"/>
          </p:cNvSpPr>
          <p:nvPr userDrawn="1">
            <p:ph type="sldNum" sz="quarter" idx="12"/>
            <p:custDataLst>
              <p:tags r:id="rId4"/>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537335" y="0"/>
            <a:ext cx="15266670" cy="6858000"/>
            <a:chOff x="-1537335" y="0"/>
            <a:chExt cx="15266670" cy="6858000"/>
          </a:xfrm>
        </p:grpSpPr>
        <p:pic>
          <p:nvPicPr>
            <p:cNvPr id="17" name="图片 16"/>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8024" cy="6858000"/>
            </a:xfrm>
            <a:prstGeom prst="rect">
              <a:avLst/>
            </a:prstGeom>
          </p:spPr>
        </p:pic>
        <p:sp>
          <p:nvSpPr>
            <p:cNvPr id="13" name="wps稻壳儿佳誉设计原创链接：http://chn.docer.com/works?userid=219874625"/>
            <p:cNvSpPr/>
            <p:nvPr>
              <p:custDataLst>
                <p:tags r:id="rId5"/>
              </p:custDataLst>
            </p:nvPr>
          </p:nvSpPr>
          <p:spPr>
            <a:xfrm>
              <a:off x="203200" y="141515"/>
              <a:ext cx="11785599" cy="65749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065" algn="l" defTabSz="685165" rtl="0" eaLnBrk="1" latinLnBrk="0" hangingPunct="1">
                <a:defRPr sz="1350" kern="1200">
                  <a:solidFill>
                    <a:schemeClr val="lt1"/>
                  </a:solidFill>
                  <a:latin typeface="+mn-lt"/>
                  <a:ea typeface="+mn-ea"/>
                  <a:cs typeface="+mn-cs"/>
                </a:defRPr>
              </a:lvl4pPr>
              <a:lvl5pPr marL="1370965" algn="l" defTabSz="685165" rtl="0" eaLnBrk="1" latinLnBrk="0" hangingPunct="1">
                <a:defRPr sz="1350" kern="1200">
                  <a:solidFill>
                    <a:schemeClr val="lt1"/>
                  </a:solidFill>
                  <a:latin typeface="+mn-lt"/>
                  <a:ea typeface="+mn-ea"/>
                  <a:cs typeface="+mn-cs"/>
                </a:defRPr>
              </a:lvl5pPr>
              <a:lvl6pPr marL="1713865" algn="l" defTabSz="685165" rtl="0" eaLnBrk="1" latinLnBrk="0" hangingPunct="1">
                <a:defRPr sz="1350" kern="1200">
                  <a:solidFill>
                    <a:schemeClr val="lt1"/>
                  </a:solidFill>
                  <a:latin typeface="+mn-lt"/>
                  <a:ea typeface="+mn-ea"/>
                  <a:cs typeface="+mn-cs"/>
                </a:defRPr>
              </a:lvl6pPr>
              <a:lvl7pPr marL="2056765" algn="l" defTabSz="685165" rtl="0" eaLnBrk="1" latinLnBrk="0" hangingPunct="1">
                <a:defRPr sz="1350" kern="1200">
                  <a:solidFill>
                    <a:schemeClr val="lt1"/>
                  </a:solidFill>
                  <a:latin typeface="+mn-lt"/>
                  <a:ea typeface="+mn-ea"/>
                  <a:cs typeface="+mn-cs"/>
                </a:defRPr>
              </a:lvl7pPr>
              <a:lvl8pPr marL="2399665" algn="l" defTabSz="685165" rtl="0" eaLnBrk="1" latinLnBrk="0" hangingPunct="1">
                <a:defRPr sz="1350" kern="1200">
                  <a:solidFill>
                    <a:schemeClr val="lt1"/>
                  </a:solidFill>
                  <a:latin typeface="+mn-lt"/>
                  <a:ea typeface="+mn-ea"/>
                  <a:cs typeface="+mn-cs"/>
                </a:defRPr>
              </a:lvl8pPr>
              <a:lvl9pPr marL="2742565" algn="l" defTabSz="685165" rtl="0" eaLnBrk="1" latinLnBrk="0" hangingPunct="1">
                <a:defRPr sz="135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C303D"/>
                </a:solidFill>
                <a:effectLst/>
                <a:uLnTx/>
                <a:uFillTx/>
                <a:latin typeface="Arial" panose="020B0604020202020204" pitchFamily="34" charset="0"/>
                <a:ea typeface="宋体" panose="02010600030101010101" pitchFamily="2" charset="-122"/>
                <a:cs typeface="+mn-cs"/>
              </a:endParaRPr>
            </a:p>
          </p:txBody>
        </p:sp>
        <p:sp>
          <p:nvSpPr>
            <p:cNvPr id="14" name="矩形 13"/>
            <p:cNvSpPr/>
            <p:nvPr>
              <p:custDataLst>
                <p:tags r:id="rId6"/>
              </p:custDataLst>
            </p:nvPr>
          </p:nvSpPr>
          <p:spPr>
            <a:xfrm>
              <a:off x="384630" y="304128"/>
              <a:ext cx="11422741" cy="624974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endParaRPr>
            </a:p>
          </p:txBody>
        </p:sp>
        <p:pic>
          <p:nvPicPr>
            <p:cNvPr id="15" name="wps稻壳儿佳誉设计原创链接：http://chn.docer.com/works?userid=219874625"/>
            <p:cNvPicPr>
              <a:picLocks noChangeAspect="1"/>
            </p:cNvPicPr>
            <p:nvPr userDrawn="1">
              <p:custDataLst>
                <p:tags r:id="rId7"/>
              </p:custDataLst>
            </p:nvPr>
          </p:nvPicPr>
          <p:blipFill>
            <a:blip r:embed="rId8">
              <a:extLst>
                <a:ext uri="{28A0092B-C50C-407E-A947-70E740481C1C}">
                  <a14:useLocalDpi xmlns:a14="http://schemas.microsoft.com/office/drawing/2010/main" val="0"/>
                </a:ext>
              </a:extLst>
            </a:blip>
            <a:stretch>
              <a:fillRect/>
            </a:stretch>
          </p:blipFill>
          <p:spPr>
            <a:xfrm flipH="1">
              <a:off x="11988800" y="142240"/>
              <a:ext cx="1740535" cy="6574155"/>
            </a:xfrm>
            <a:prstGeom prst="rect">
              <a:avLst/>
            </a:prstGeom>
          </p:spPr>
        </p:pic>
        <p:pic>
          <p:nvPicPr>
            <p:cNvPr id="16" name="wps稻壳儿佳誉设计原创链接：http://chn.docer.com/works?userid=219874625"/>
            <p:cNvPicPr>
              <a:picLocks noChangeAspect="1"/>
            </p:cNvPicPr>
            <p:nvPr userDrawn="1">
              <p:custDataLst>
                <p:tags r:id="rId9"/>
              </p:custDataLst>
            </p:nvPr>
          </p:nvPicPr>
          <p:blipFill>
            <a:blip r:embed="rId8">
              <a:extLst>
                <a:ext uri="{28A0092B-C50C-407E-A947-70E740481C1C}">
                  <a14:useLocalDpi xmlns:a14="http://schemas.microsoft.com/office/drawing/2010/main" val="0"/>
                </a:ext>
              </a:extLst>
            </a:blip>
            <a:stretch>
              <a:fillRect/>
            </a:stretch>
          </p:blipFill>
          <p:spPr>
            <a:xfrm>
              <a:off x="-1537335" y="173990"/>
              <a:ext cx="1740535" cy="6542405"/>
            </a:xfrm>
            <a:prstGeom prst="rect">
              <a:avLst/>
            </a:prstGeom>
          </p:spPr>
        </p:pic>
      </p:grpSp>
      <p:sp>
        <p:nvSpPr>
          <p:cNvPr id="2" name="标题 1"/>
          <p:cNvSpPr>
            <a:spLocks noGrp="1"/>
          </p:cNvSpPr>
          <p:nvPr userDrawn="1">
            <p:ph type="title"/>
            <p:custDataLst>
              <p:tags r:id="rId10"/>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userDrawn="1">
            <p:ph type="pic" idx="1"/>
            <p:custDataLst>
              <p:tags r:id="rId11"/>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userDrawn="1">
            <p:ph type="body" sz="half" idx="2"/>
            <p:custDataLst>
              <p:tags r:id="rId12"/>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userDrawn="1">
            <p:ph type="dt" sz="half" idx="10"/>
            <p:custDataLst>
              <p:tags r:id="rId13"/>
            </p:custDataLst>
          </p:nvPr>
        </p:nvSpPr>
        <p:spPr/>
        <p:txBody>
          <a:bodyPr/>
          <a:lstStyle>
            <a:lvl1pPr>
              <a:lnSpc>
                <a:spcPct val="120000"/>
              </a:lnSpc>
              <a:defRPr baseline="0">
                <a:latin typeface="Arial" panose="020B0604020202020204" pitchFamily="34" charset="0"/>
              </a:defRPr>
            </a:lvl1pPr>
          </a:lstStyle>
          <a:p>
            <a:fld id="{9EFD9D74-47D9-4702-A33C-335B63B48DBF}" type="datetimeFigureOut">
              <a:rPr lang="zh-CN" altLang="en-US" smtClean="0"/>
            </a:fld>
            <a:endParaRPr lang="zh-CN" altLang="en-US" dirty="0"/>
          </a:p>
        </p:txBody>
      </p:sp>
      <p:sp>
        <p:nvSpPr>
          <p:cNvPr id="6" name="页脚占位符 5"/>
          <p:cNvSpPr>
            <a:spLocks noGrp="1"/>
          </p:cNvSpPr>
          <p:nvPr userDrawn="1">
            <p:ph type="ftr" sz="quarter" idx="11"/>
            <p:custDataLst>
              <p:tags r:id="rId14"/>
            </p:custDataLst>
          </p:nvPr>
        </p:nvSpPr>
        <p:spPr/>
        <p:txBody>
          <a:bodyPr/>
          <a:lstStyle>
            <a:lvl1pPr>
              <a:lnSpc>
                <a:spcPct val="120000"/>
              </a:lnSpc>
              <a:defRPr baseline="0">
                <a:latin typeface="Arial" panose="020B0604020202020204" pitchFamily="34" charset="0"/>
              </a:defRPr>
            </a:lvl1pPr>
          </a:lstStyle>
          <a:p>
            <a:endParaRPr lang="zh-CN" altLang="en-US" dirty="0"/>
          </a:p>
        </p:txBody>
      </p:sp>
      <p:sp>
        <p:nvSpPr>
          <p:cNvPr id="7" name="灯片编号占位符 6"/>
          <p:cNvSpPr>
            <a:spLocks noGrp="1"/>
          </p:cNvSpPr>
          <p:nvPr userDrawn="1">
            <p:ph type="sldNum" sz="quarter" idx="12"/>
            <p:custDataLst>
              <p:tags r:id="rId15"/>
            </p:custDataLst>
          </p:nvPr>
        </p:nvSpPr>
        <p:spPr/>
        <p:txBody>
          <a:bodyPr/>
          <a:lstStyle>
            <a:lvl1pPr>
              <a:lnSpc>
                <a:spcPct val="120000"/>
              </a:lnSpc>
              <a:defRPr baseline="0">
                <a:latin typeface="Arial" panose="020B0604020202020204" pitchFamily="34" charset="0"/>
              </a:defRPr>
            </a:lvl1pPr>
          </a:lstStyle>
          <a:p>
            <a:fld id="{FABC47A4-756D-490B-A52F-7D9E2C9FC05F}"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537335" y="0"/>
            <a:ext cx="15266670" cy="6858000"/>
            <a:chOff x="-1537335" y="0"/>
            <a:chExt cx="15266670" cy="6858000"/>
          </a:xfrm>
        </p:grpSpPr>
        <p:pic>
          <p:nvPicPr>
            <p:cNvPr id="16" name="图片 15"/>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8024" cy="6858000"/>
            </a:xfrm>
            <a:prstGeom prst="rect">
              <a:avLst/>
            </a:prstGeom>
          </p:spPr>
        </p:pic>
        <p:sp>
          <p:nvSpPr>
            <p:cNvPr id="12" name="wps稻壳儿佳誉设计原创链接：http://chn.docer.com/works?userid=219874625"/>
            <p:cNvSpPr/>
            <p:nvPr>
              <p:custDataLst>
                <p:tags r:id="rId5"/>
              </p:custDataLst>
            </p:nvPr>
          </p:nvSpPr>
          <p:spPr>
            <a:xfrm>
              <a:off x="203200" y="141515"/>
              <a:ext cx="11785599" cy="65749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065" algn="l" defTabSz="685165" rtl="0" eaLnBrk="1" latinLnBrk="0" hangingPunct="1">
                <a:defRPr sz="1350" kern="1200">
                  <a:solidFill>
                    <a:schemeClr val="lt1"/>
                  </a:solidFill>
                  <a:latin typeface="+mn-lt"/>
                  <a:ea typeface="+mn-ea"/>
                  <a:cs typeface="+mn-cs"/>
                </a:defRPr>
              </a:lvl4pPr>
              <a:lvl5pPr marL="1370965" algn="l" defTabSz="685165" rtl="0" eaLnBrk="1" latinLnBrk="0" hangingPunct="1">
                <a:defRPr sz="1350" kern="1200">
                  <a:solidFill>
                    <a:schemeClr val="lt1"/>
                  </a:solidFill>
                  <a:latin typeface="+mn-lt"/>
                  <a:ea typeface="+mn-ea"/>
                  <a:cs typeface="+mn-cs"/>
                </a:defRPr>
              </a:lvl5pPr>
              <a:lvl6pPr marL="1713865" algn="l" defTabSz="685165" rtl="0" eaLnBrk="1" latinLnBrk="0" hangingPunct="1">
                <a:defRPr sz="1350" kern="1200">
                  <a:solidFill>
                    <a:schemeClr val="lt1"/>
                  </a:solidFill>
                  <a:latin typeface="+mn-lt"/>
                  <a:ea typeface="+mn-ea"/>
                  <a:cs typeface="+mn-cs"/>
                </a:defRPr>
              </a:lvl6pPr>
              <a:lvl7pPr marL="2056765" algn="l" defTabSz="685165" rtl="0" eaLnBrk="1" latinLnBrk="0" hangingPunct="1">
                <a:defRPr sz="1350" kern="1200">
                  <a:solidFill>
                    <a:schemeClr val="lt1"/>
                  </a:solidFill>
                  <a:latin typeface="+mn-lt"/>
                  <a:ea typeface="+mn-ea"/>
                  <a:cs typeface="+mn-cs"/>
                </a:defRPr>
              </a:lvl7pPr>
              <a:lvl8pPr marL="2399665" algn="l" defTabSz="685165" rtl="0" eaLnBrk="1" latinLnBrk="0" hangingPunct="1">
                <a:defRPr sz="1350" kern="1200">
                  <a:solidFill>
                    <a:schemeClr val="lt1"/>
                  </a:solidFill>
                  <a:latin typeface="+mn-lt"/>
                  <a:ea typeface="+mn-ea"/>
                  <a:cs typeface="+mn-cs"/>
                </a:defRPr>
              </a:lvl8pPr>
              <a:lvl9pPr marL="2742565" algn="l" defTabSz="685165" rtl="0" eaLnBrk="1" latinLnBrk="0" hangingPunct="1">
                <a:defRPr sz="135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C303D"/>
                </a:solidFill>
                <a:effectLst/>
                <a:uLnTx/>
                <a:uFillTx/>
                <a:latin typeface="Arial" panose="020B0604020202020204" pitchFamily="34" charset="0"/>
                <a:ea typeface="宋体" panose="02010600030101010101" pitchFamily="2" charset="-122"/>
                <a:cs typeface="+mn-cs"/>
              </a:endParaRPr>
            </a:p>
          </p:txBody>
        </p:sp>
        <p:sp>
          <p:nvSpPr>
            <p:cNvPr id="13" name="矩形 12"/>
            <p:cNvSpPr/>
            <p:nvPr>
              <p:custDataLst>
                <p:tags r:id="rId6"/>
              </p:custDataLst>
            </p:nvPr>
          </p:nvSpPr>
          <p:spPr>
            <a:xfrm>
              <a:off x="384630" y="304128"/>
              <a:ext cx="11422741" cy="624974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charset="-122"/>
                <a:cs typeface="+mn-cs"/>
              </a:endParaRPr>
            </a:p>
          </p:txBody>
        </p:sp>
        <p:pic>
          <p:nvPicPr>
            <p:cNvPr id="14" name="wps稻壳儿佳誉设计原创链接：http://chn.docer.com/works?userid=219874625"/>
            <p:cNvPicPr>
              <a:picLocks noChangeAspect="1"/>
            </p:cNvPicPr>
            <p:nvPr userDrawn="1">
              <p:custDataLst>
                <p:tags r:id="rId7"/>
              </p:custDataLst>
            </p:nvPr>
          </p:nvPicPr>
          <p:blipFill>
            <a:blip r:embed="rId8">
              <a:extLst>
                <a:ext uri="{28A0092B-C50C-407E-A947-70E740481C1C}">
                  <a14:useLocalDpi xmlns:a14="http://schemas.microsoft.com/office/drawing/2010/main" val="0"/>
                </a:ext>
              </a:extLst>
            </a:blip>
            <a:stretch>
              <a:fillRect/>
            </a:stretch>
          </p:blipFill>
          <p:spPr>
            <a:xfrm flipH="1">
              <a:off x="11988800" y="142240"/>
              <a:ext cx="1740535" cy="6574155"/>
            </a:xfrm>
            <a:prstGeom prst="rect">
              <a:avLst/>
            </a:prstGeom>
          </p:spPr>
        </p:pic>
        <p:pic>
          <p:nvPicPr>
            <p:cNvPr id="15" name="wps稻壳儿佳誉设计原创链接：http://chn.docer.com/works?userid=219874625"/>
            <p:cNvPicPr>
              <a:picLocks noChangeAspect="1"/>
            </p:cNvPicPr>
            <p:nvPr userDrawn="1">
              <p:custDataLst>
                <p:tags r:id="rId9"/>
              </p:custDataLst>
            </p:nvPr>
          </p:nvPicPr>
          <p:blipFill>
            <a:blip r:embed="rId8">
              <a:extLst>
                <a:ext uri="{28A0092B-C50C-407E-A947-70E740481C1C}">
                  <a14:useLocalDpi xmlns:a14="http://schemas.microsoft.com/office/drawing/2010/main" val="0"/>
                </a:ext>
              </a:extLst>
            </a:blip>
            <a:stretch>
              <a:fillRect/>
            </a:stretch>
          </p:blipFill>
          <p:spPr>
            <a:xfrm>
              <a:off x="-1537335" y="173990"/>
              <a:ext cx="1740535" cy="6542405"/>
            </a:xfrm>
            <a:prstGeom prst="rect">
              <a:avLst/>
            </a:prstGeom>
          </p:spPr>
        </p:pic>
      </p:grpSp>
      <p:sp>
        <p:nvSpPr>
          <p:cNvPr id="2" name="竖排标题 1"/>
          <p:cNvSpPr>
            <a:spLocks noGrp="1"/>
          </p:cNvSpPr>
          <p:nvPr userDrawn="1">
            <p:ph type="title" orient="vert"/>
            <p:custDataLst>
              <p:tags r:id="rId10"/>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userDrawn="1">
            <p:ph type="body" orient="vert" idx="1"/>
            <p:custDataLst>
              <p:tags r:id="rId11"/>
            </p:custDataLst>
          </p:nvPr>
        </p:nvSpPr>
        <p:spPr>
          <a:xfrm>
            <a:off x="669925" y="952500"/>
            <a:ext cx="9828101" cy="5388907"/>
          </a:xfrm>
        </p:spPr>
        <p:txBody>
          <a:bodyPr vert="eaVert"/>
          <a:lstStyle>
            <a:lvl1pPr indent="0" eaLnBrk="1" fontAlgn="auto" latinLnBrk="0" hangingPunct="1">
              <a:lnSpc>
                <a:spcPct val="120000"/>
              </a:lnSpc>
              <a:defRPr baseline="0">
                <a:solidFill>
                  <a:schemeClr val="tx1">
                    <a:lumMod val="75000"/>
                    <a:lumOff val="25000"/>
                  </a:schemeClr>
                </a:solidFill>
                <a:latin typeface="Arial" panose="020B0604020202020204" pitchFamily="34" charset="0"/>
                <a:ea typeface="隶书" panose="02010509060101010101" pitchFamily="49" charset="-122"/>
              </a:defRPr>
            </a:lvl1pPr>
            <a:lvl2pPr indent="0" eaLnBrk="1" fontAlgn="auto" latinLnBrk="0" hangingPunct="1">
              <a:lnSpc>
                <a:spcPct val="120000"/>
              </a:lnSpc>
              <a:defRPr baseline="0">
                <a:solidFill>
                  <a:schemeClr val="tx1">
                    <a:lumMod val="75000"/>
                    <a:lumOff val="25000"/>
                  </a:schemeClr>
                </a:solidFill>
                <a:latin typeface="Arial" panose="020B0604020202020204" pitchFamily="34" charset="0"/>
                <a:ea typeface="隶书" panose="02010509060101010101" pitchFamily="49" charset="-122"/>
              </a:defRPr>
            </a:lvl2pPr>
            <a:lvl3pPr indent="0" eaLnBrk="1" fontAlgn="auto" latinLnBrk="0" hangingPunct="1">
              <a:lnSpc>
                <a:spcPct val="120000"/>
              </a:lnSpc>
              <a:defRPr baseline="0">
                <a:solidFill>
                  <a:schemeClr val="tx1">
                    <a:lumMod val="75000"/>
                    <a:lumOff val="25000"/>
                  </a:schemeClr>
                </a:solidFill>
                <a:latin typeface="Arial" panose="020B0604020202020204" pitchFamily="34" charset="0"/>
                <a:ea typeface="隶书" panose="02010509060101010101" pitchFamily="49" charset="-122"/>
              </a:defRPr>
            </a:lvl3pPr>
            <a:lvl4pPr indent="0" eaLnBrk="1" fontAlgn="auto" latinLnBrk="0" hangingPunct="1">
              <a:lnSpc>
                <a:spcPct val="120000"/>
              </a:lnSpc>
              <a:defRPr baseline="0">
                <a:solidFill>
                  <a:schemeClr val="tx1">
                    <a:lumMod val="75000"/>
                    <a:lumOff val="25000"/>
                  </a:schemeClr>
                </a:solidFill>
                <a:latin typeface="Arial" panose="020B0604020202020204" pitchFamily="34" charset="0"/>
                <a:ea typeface="隶书" panose="02010509060101010101" pitchFamily="49" charset="-122"/>
              </a:defRPr>
            </a:lvl4pPr>
            <a:lvl5pPr indent="0" eaLnBrk="1" fontAlgn="auto" latinLnBrk="0" hangingPunct="1">
              <a:lnSpc>
                <a:spcPct val="120000"/>
              </a:lnSpc>
              <a:defRPr baseline="0">
                <a:solidFill>
                  <a:schemeClr val="tx1">
                    <a:lumMod val="75000"/>
                    <a:lumOff val="2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userDrawn="1">
            <p:ph type="dt" sz="half" idx="10"/>
            <p:custDataLst>
              <p:tags r:id="rId12"/>
            </p:custDataLst>
          </p:nvPr>
        </p:nvSpPr>
        <p:spPr/>
        <p:txBody>
          <a:bodyPr/>
          <a:lstStyle>
            <a:lvl1pPr>
              <a:lnSpc>
                <a:spcPct val="120000"/>
              </a:lnSpc>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13"/>
            </p:custDataLst>
          </p:nvPr>
        </p:nvSpPr>
        <p:spPr/>
        <p:txBody>
          <a:bodyPr/>
          <a:lstStyle>
            <a:lvl1pPr>
              <a:lnSpc>
                <a:spcPct val="120000"/>
              </a:lnSpc>
              <a:defRPr baseline="0">
                <a:latin typeface="Arial" panose="020B0604020202020204" pitchFamily="34" charset="0"/>
              </a:defRPr>
            </a:lvl1pPr>
          </a:lstStyle>
          <a:p>
            <a:endParaRPr lang="zh-CN" altLang="en-US"/>
          </a:p>
        </p:txBody>
      </p:sp>
      <p:sp>
        <p:nvSpPr>
          <p:cNvPr id="6" name="灯片编号占位符 5"/>
          <p:cNvSpPr>
            <a:spLocks noGrp="1"/>
          </p:cNvSpPr>
          <p:nvPr userDrawn="1">
            <p:ph type="sldNum" sz="quarter" idx="12"/>
            <p:custDataLst>
              <p:tags r:id="rId14"/>
            </p:custDataLst>
          </p:nvPr>
        </p:nvSpPr>
        <p:spPr/>
        <p:txBody>
          <a:bodyPr/>
          <a:lstStyle>
            <a:lvl1pPr>
              <a:lnSpc>
                <a:spcPct val="120000"/>
              </a:lnSpc>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1537335" y="0"/>
            <a:ext cx="15266670" cy="6858000"/>
            <a:chOff x="-1537335" y="0"/>
            <a:chExt cx="15266670" cy="6858000"/>
          </a:xfrm>
        </p:grpSpPr>
        <p:pic>
          <p:nvPicPr>
            <p:cNvPr id="16" name="图片 15"/>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8024" cy="6858000"/>
            </a:xfrm>
            <a:prstGeom prst="rect">
              <a:avLst/>
            </a:prstGeom>
          </p:spPr>
        </p:pic>
        <p:sp>
          <p:nvSpPr>
            <p:cNvPr id="12" name="wps稻壳儿佳誉设计原创链接：http://chn.docer.com/works?userid=219874625"/>
            <p:cNvSpPr/>
            <p:nvPr>
              <p:custDataLst>
                <p:tags r:id="rId5"/>
              </p:custDataLst>
            </p:nvPr>
          </p:nvSpPr>
          <p:spPr>
            <a:xfrm>
              <a:off x="203200" y="141515"/>
              <a:ext cx="11785599" cy="65749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065" algn="l" defTabSz="685165" rtl="0" eaLnBrk="1" latinLnBrk="0" hangingPunct="1">
                <a:defRPr sz="1350" kern="1200">
                  <a:solidFill>
                    <a:schemeClr val="lt1"/>
                  </a:solidFill>
                  <a:latin typeface="+mn-lt"/>
                  <a:ea typeface="+mn-ea"/>
                  <a:cs typeface="+mn-cs"/>
                </a:defRPr>
              </a:lvl4pPr>
              <a:lvl5pPr marL="1370965" algn="l" defTabSz="685165" rtl="0" eaLnBrk="1" latinLnBrk="0" hangingPunct="1">
                <a:defRPr sz="1350" kern="1200">
                  <a:solidFill>
                    <a:schemeClr val="lt1"/>
                  </a:solidFill>
                  <a:latin typeface="+mn-lt"/>
                  <a:ea typeface="+mn-ea"/>
                  <a:cs typeface="+mn-cs"/>
                </a:defRPr>
              </a:lvl5pPr>
              <a:lvl6pPr marL="1713865" algn="l" defTabSz="685165" rtl="0" eaLnBrk="1" latinLnBrk="0" hangingPunct="1">
                <a:defRPr sz="1350" kern="1200">
                  <a:solidFill>
                    <a:schemeClr val="lt1"/>
                  </a:solidFill>
                  <a:latin typeface="+mn-lt"/>
                  <a:ea typeface="+mn-ea"/>
                  <a:cs typeface="+mn-cs"/>
                </a:defRPr>
              </a:lvl6pPr>
              <a:lvl7pPr marL="2056765" algn="l" defTabSz="685165" rtl="0" eaLnBrk="1" latinLnBrk="0" hangingPunct="1">
                <a:defRPr sz="1350" kern="1200">
                  <a:solidFill>
                    <a:schemeClr val="lt1"/>
                  </a:solidFill>
                  <a:latin typeface="+mn-lt"/>
                  <a:ea typeface="+mn-ea"/>
                  <a:cs typeface="+mn-cs"/>
                </a:defRPr>
              </a:lvl7pPr>
              <a:lvl8pPr marL="2399665" algn="l" defTabSz="685165" rtl="0" eaLnBrk="1" latinLnBrk="0" hangingPunct="1">
                <a:defRPr sz="1350" kern="1200">
                  <a:solidFill>
                    <a:schemeClr val="lt1"/>
                  </a:solidFill>
                  <a:latin typeface="+mn-lt"/>
                  <a:ea typeface="+mn-ea"/>
                  <a:cs typeface="+mn-cs"/>
                </a:defRPr>
              </a:lvl8pPr>
              <a:lvl9pPr marL="2742565" algn="l" defTabSz="685165" rtl="0" eaLnBrk="1" latinLnBrk="0" hangingPunct="1">
                <a:defRPr sz="135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C303D"/>
                </a:solidFill>
                <a:effectLst/>
                <a:uLnTx/>
                <a:uFillTx/>
                <a:latin typeface="Arial" panose="020B0604020202020204" pitchFamily="34" charset="0"/>
                <a:ea typeface="宋体" panose="02010600030101010101" pitchFamily="2" charset="-122"/>
                <a:cs typeface="+mn-cs"/>
              </a:endParaRPr>
            </a:p>
          </p:txBody>
        </p:sp>
        <p:sp>
          <p:nvSpPr>
            <p:cNvPr id="13" name="矩形 12"/>
            <p:cNvSpPr/>
            <p:nvPr>
              <p:custDataLst>
                <p:tags r:id="rId6"/>
              </p:custDataLst>
            </p:nvPr>
          </p:nvSpPr>
          <p:spPr>
            <a:xfrm>
              <a:off x="384630" y="304128"/>
              <a:ext cx="11422741" cy="624974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charset="-122"/>
                <a:cs typeface="+mn-cs"/>
              </a:endParaRPr>
            </a:p>
          </p:txBody>
        </p:sp>
        <p:pic>
          <p:nvPicPr>
            <p:cNvPr id="14" name="wps稻壳儿佳誉设计原创链接：http://chn.docer.com/works?userid=219874625"/>
            <p:cNvPicPr>
              <a:picLocks noChangeAspect="1"/>
            </p:cNvPicPr>
            <p:nvPr userDrawn="1">
              <p:custDataLst>
                <p:tags r:id="rId7"/>
              </p:custDataLst>
            </p:nvPr>
          </p:nvPicPr>
          <p:blipFill>
            <a:blip r:embed="rId8">
              <a:extLst>
                <a:ext uri="{28A0092B-C50C-407E-A947-70E740481C1C}">
                  <a14:useLocalDpi xmlns:a14="http://schemas.microsoft.com/office/drawing/2010/main" val="0"/>
                </a:ext>
              </a:extLst>
            </a:blip>
            <a:stretch>
              <a:fillRect/>
            </a:stretch>
          </p:blipFill>
          <p:spPr>
            <a:xfrm flipH="1">
              <a:off x="11988800" y="142240"/>
              <a:ext cx="1740535" cy="6574155"/>
            </a:xfrm>
            <a:prstGeom prst="rect">
              <a:avLst/>
            </a:prstGeom>
          </p:spPr>
        </p:pic>
        <p:pic>
          <p:nvPicPr>
            <p:cNvPr id="15" name="wps稻壳儿佳誉设计原创链接：http://chn.docer.com/works?userid=219874625"/>
            <p:cNvPicPr>
              <a:picLocks noChangeAspect="1"/>
            </p:cNvPicPr>
            <p:nvPr userDrawn="1">
              <p:custDataLst>
                <p:tags r:id="rId9"/>
              </p:custDataLst>
            </p:nvPr>
          </p:nvPicPr>
          <p:blipFill>
            <a:blip r:embed="rId8">
              <a:extLst>
                <a:ext uri="{28A0092B-C50C-407E-A947-70E740481C1C}">
                  <a14:useLocalDpi xmlns:a14="http://schemas.microsoft.com/office/drawing/2010/main" val="0"/>
                </a:ext>
              </a:extLst>
            </a:blip>
            <a:stretch>
              <a:fillRect/>
            </a:stretch>
          </p:blipFill>
          <p:spPr>
            <a:xfrm>
              <a:off x="-1537335" y="173990"/>
              <a:ext cx="1740535" cy="6542405"/>
            </a:xfrm>
            <a:prstGeom prst="rect">
              <a:avLst/>
            </a:prstGeom>
          </p:spPr>
        </p:pic>
      </p:grpSp>
      <p:sp>
        <p:nvSpPr>
          <p:cNvPr id="3" name="日期占位符 2"/>
          <p:cNvSpPr>
            <a:spLocks noGrp="1"/>
          </p:cNvSpPr>
          <p:nvPr userDrawn="1">
            <p:ph type="dt" sz="half" idx="10"/>
            <p:custDataLst>
              <p:tags r:id="rId10"/>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1"/>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userDrawn="1">
            <p:ph type="sldNum" sz="quarter" idx="12"/>
            <p:custDataLst>
              <p:tags r:id="rId12"/>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
        <p:nvSpPr>
          <p:cNvPr id="7" name="内容占位符 6"/>
          <p:cNvSpPr>
            <a:spLocks noGrp="1"/>
          </p:cNvSpPr>
          <p:nvPr userDrawn="1">
            <p:ph sz="quarter" idx="13"/>
            <p:custDataLst>
              <p:tags r:id="rId13"/>
            </p:custDataLst>
          </p:nvPr>
        </p:nvSpPr>
        <p:spPr>
          <a:xfrm>
            <a:off x="669930" y="952508"/>
            <a:ext cx="10852237" cy="5388907"/>
          </a:xfrm>
        </p:spPr>
        <p:txBody>
          <a:bodyPr/>
          <a:lstStyle>
            <a:lvl1pPr>
              <a:defRPr baseline="0">
                <a:latin typeface="Arial" panose="020B0604020202020204" pitchFamily="34" charset="0"/>
                <a:ea typeface="隶书" panose="02010509060101010101" pitchFamily="49" charset="-122"/>
              </a:defRPr>
            </a:lvl1pPr>
            <a:lvl2pPr>
              <a:defRPr baseline="0">
                <a:latin typeface="Arial" panose="020B0604020202020204" pitchFamily="34" charset="0"/>
                <a:ea typeface="隶书" panose="02010509060101010101" pitchFamily="49" charset="-122"/>
              </a:defRPr>
            </a:lvl2pPr>
            <a:lvl3pPr>
              <a:defRPr baseline="0">
                <a:latin typeface="Arial" panose="020B0604020202020204" pitchFamily="34" charset="0"/>
                <a:ea typeface="隶书" panose="02010509060101010101" pitchFamily="49" charset="-122"/>
              </a:defRPr>
            </a:lvl3pPr>
            <a:lvl4pPr>
              <a:defRPr baseline="0">
                <a:latin typeface="Arial" panose="020B0604020202020204" pitchFamily="34" charset="0"/>
                <a:ea typeface="隶书" panose="02010509060101010101" pitchFamily="49" charset="-122"/>
              </a:defRPr>
            </a:lvl4pPr>
            <a:lvl5pPr>
              <a:defRPr baseline="0">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CD8032"/>
        </a:solidFill>
        <a:effectLst/>
      </p:bgPr>
    </p:bg>
    <p:spTree>
      <p:nvGrpSpPr>
        <p:cNvPr id="1" name=""/>
        <p:cNvGrpSpPr/>
        <p:nvPr/>
      </p:nvGrpSpPr>
      <p:grpSpPr>
        <a:xfrm>
          <a:off x="0" y="0"/>
          <a:ext cx="0" cy="0"/>
          <a:chOff x="0" y="0"/>
          <a:chExt cx="0" cy="0"/>
        </a:xfrm>
      </p:grpSpPr>
      <p:pic>
        <p:nvPicPr>
          <p:cNvPr id="17" name="图片 16"/>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8024" cy="6858000"/>
          </a:xfrm>
          <a:prstGeom prst="rect">
            <a:avLst/>
          </a:prstGeom>
        </p:spPr>
      </p:pic>
      <p:grpSp>
        <p:nvGrpSpPr>
          <p:cNvPr id="7" name="组合 6"/>
          <p:cNvGrpSpPr/>
          <p:nvPr userDrawn="1">
            <p:custDataLst>
              <p:tags r:id="rId4"/>
            </p:custDataLst>
          </p:nvPr>
        </p:nvGrpSpPr>
        <p:grpSpPr>
          <a:xfrm>
            <a:off x="-751480" y="0"/>
            <a:ext cx="6573774" cy="6858000"/>
            <a:chOff x="-751480" y="0"/>
            <a:chExt cx="6573774" cy="6858000"/>
          </a:xfrm>
        </p:grpSpPr>
        <p:grpSp>
          <p:nvGrpSpPr>
            <p:cNvPr id="8" name="组合 7"/>
            <p:cNvGrpSpPr/>
            <p:nvPr/>
          </p:nvGrpSpPr>
          <p:grpSpPr>
            <a:xfrm>
              <a:off x="-751480" y="0"/>
              <a:ext cx="6573774" cy="6858000"/>
              <a:chOff x="6563872" y="67310"/>
              <a:chExt cx="4581299" cy="5168900"/>
            </a:xfrm>
          </p:grpSpPr>
          <p:sp>
            <p:nvSpPr>
              <p:cNvPr id="10" name="wps稻壳儿佳誉设计原创链接：http://chn.docer.com/works?userid=219874625"/>
              <p:cNvSpPr/>
              <p:nvPr>
                <p:custDataLst>
                  <p:tags r:id="rId5"/>
                </p:custDataLst>
              </p:nvPr>
            </p:nvSpPr>
            <p:spPr>
              <a:xfrm>
                <a:off x="7776832" y="67310"/>
                <a:ext cx="2160240" cy="516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065" algn="l" defTabSz="685165" rtl="0" eaLnBrk="1" latinLnBrk="0" hangingPunct="1">
                  <a:defRPr sz="1350" kern="1200">
                    <a:solidFill>
                      <a:schemeClr val="lt1"/>
                    </a:solidFill>
                    <a:latin typeface="+mn-lt"/>
                    <a:ea typeface="+mn-ea"/>
                    <a:cs typeface="+mn-cs"/>
                  </a:defRPr>
                </a:lvl4pPr>
                <a:lvl5pPr marL="1370965" algn="l" defTabSz="685165" rtl="0" eaLnBrk="1" latinLnBrk="0" hangingPunct="1">
                  <a:defRPr sz="1350" kern="1200">
                    <a:solidFill>
                      <a:schemeClr val="lt1"/>
                    </a:solidFill>
                    <a:latin typeface="+mn-lt"/>
                    <a:ea typeface="+mn-ea"/>
                    <a:cs typeface="+mn-cs"/>
                  </a:defRPr>
                </a:lvl5pPr>
                <a:lvl6pPr marL="1713865" algn="l" defTabSz="685165" rtl="0" eaLnBrk="1" latinLnBrk="0" hangingPunct="1">
                  <a:defRPr sz="1350" kern="1200">
                    <a:solidFill>
                      <a:schemeClr val="lt1"/>
                    </a:solidFill>
                    <a:latin typeface="+mn-lt"/>
                    <a:ea typeface="+mn-ea"/>
                    <a:cs typeface="+mn-cs"/>
                  </a:defRPr>
                </a:lvl6pPr>
                <a:lvl7pPr marL="2056765" algn="l" defTabSz="685165" rtl="0" eaLnBrk="1" latinLnBrk="0" hangingPunct="1">
                  <a:defRPr sz="1350" kern="1200">
                    <a:solidFill>
                      <a:schemeClr val="lt1"/>
                    </a:solidFill>
                    <a:latin typeface="+mn-lt"/>
                    <a:ea typeface="+mn-ea"/>
                    <a:cs typeface="+mn-cs"/>
                  </a:defRPr>
                </a:lvl7pPr>
                <a:lvl8pPr marL="2399665" algn="l" defTabSz="685165" rtl="0" eaLnBrk="1" latinLnBrk="0" hangingPunct="1">
                  <a:defRPr sz="1350" kern="1200">
                    <a:solidFill>
                      <a:schemeClr val="lt1"/>
                    </a:solidFill>
                    <a:latin typeface="+mn-lt"/>
                    <a:ea typeface="+mn-ea"/>
                    <a:cs typeface="+mn-cs"/>
                  </a:defRPr>
                </a:lvl8pPr>
                <a:lvl9pPr marL="2742565" algn="l" defTabSz="685165" rtl="0" eaLnBrk="1" latinLnBrk="0" hangingPunct="1">
                  <a:defRPr sz="135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C303D"/>
                  </a:solidFill>
                  <a:effectLst/>
                  <a:uLnTx/>
                  <a:uFillTx/>
                  <a:latin typeface="Arial" panose="020B0604020202020204" pitchFamily="34" charset="0"/>
                  <a:ea typeface="宋体" panose="02010600030101010101" pitchFamily="2" charset="-122"/>
                  <a:cs typeface="+mn-cs"/>
                </a:endParaRPr>
              </a:p>
            </p:txBody>
          </p:sp>
          <p:pic>
            <p:nvPicPr>
              <p:cNvPr id="11" name="wps稻壳儿佳誉设计原创链接：http://chn.docer.com/works?userid=219874625"/>
              <p:cNvPicPr>
                <a:picLocks noChangeAspect="1"/>
              </p:cNvPicPr>
              <p:nvPr>
                <p:custDataLst>
                  <p:tags r:id="rId6"/>
                </p:custDataLst>
              </p:nvPr>
            </p:nvPicPr>
            <p:blipFill>
              <a:blip r:embed="rId7">
                <a:extLst>
                  <a:ext uri="{28A0092B-C50C-407E-A947-70E740481C1C}">
                    <a14:useLocalDpi xmlns:a14="http://schemas.microsoft.com/office/drawing/2010/main" val="0"/>
                  </a:ext>
                </a:extLst>
              </a:blip>
              <a:stretch>
                <a:fillRect/>
              </a:stretch>
            </p:blipFill>
            <p:spPr>
              <a:xfrm flipH="1">
                <a:off x="9932211" y="67862"/>
                <a:ext cx="1212960" cy="5168348"/>
              </a:xfrm>
              <a:prstGeom prst="rect">
                <a:avLst/>
              </a:prstGeom>
            </p:spPr>
          </p:pic>
          <p:pic>
            <p:nvPicPr>
              <p:cNvPr id="12" name="wps稻壳儿佳誉设计原创链接：http://chn.docer.com/works?userid=219874625"/>
              <p:cNvPicPr>
                <a:picLocks noChangeAspect="1"/>
              </p:cNvPicPr>
              <p:nvPr>
                <p:custDataLst>
                  <p:tags r:id="rId8"/>
                </p:custDataLst>
              </p:nvPr>
            </p:nvPicPr>
            <p:blipFill>
              <a:blip r:embed="rId7">
                <a:extLst>
                  <a:ext uri="{28A0092B-C50C-407E-A947-70E740481C1C}">
                    <a14:useLocalDpi xmlns:a14="http://schemas.microsoft.com/office/drawing/2010/main" val="0"/>
                  </a:ext>
                </a:extLst>
              </a:blip>
              <a:stretch>
                <a:fillRect/>
              </a:stretch>
            </p:blipFill>
            <p:spPr>
              <a:xfrm>
                <a:off x="6563872" y="92710"/>
                <a:ext cx="1212960" cy="5143500"/>
              </a:xfrm>
              <a:prstGeom prst="rect">
                <a:avLst/>
              </a:prstGeom>
            </p:spPr>
          </p:pic>
        </p:grpSp>
        <p:sp>
          <p:nvSpPr>
            <p:cNvPr id="9" name="矩形 8"/>
            <p:cNvSpPr/>
            <p:nvPr>
              <p:custDataLst>
                <p:tags r:id="rId9"/>
              </p:custDataLst>
            </p:nvPr>
          </p:nvSpPr>
          <p:spPr>
            <a:xfrm>
              <a:off x="1065320" y="88777"/>
              <a:ext cx="2947387" cy="667600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charset="-122"/>
                <a:cs typeface="+mn-cs"/>
              </a:endParaRPr>
            </a:p>
          </p:txBody>
        </p:sp>
      </p:grpSp>
      <p:cxnSp>
        <p:nvCxnSpPr>
          <p:cNvPr id="13" name="直接连接符 12"/>
          <p:cNvCxnSpPr/>
          <p:nvPr userDrawn="1">
            <p:custDataLst>
              <p:tags r:id="rId10"/>
            </p:custDataLst>
          </p:nvPr>
        </p:nvCxnSpPr>
        <p:spPr>
          <a:xfrm>
            <a:off x="2865450" y="805758"/>
            <a:ext cx="0" cy="5454756"/>
          </a:xfrm>
          <a:prstGeom prst="line">
            <a:avLst/>
          </a:prstGeom>
          <a:ln>
            <a:solidFill>
              <a:srgbClr val="61605C"/>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11"/>
            </p:custDataLst>
          </p:nvPr>
        </p:nvSpPr>
        <p:spPr>
          <a:xfrm>
            <a:off x="1331593" y="805758"/>
            <a:ext cx="1378555" cy="5454755"/>
          </a:xfrm>
        </p:spPr>
        <p:txBody>
          <a:bodyPr vert="eaVert" lIns="90000" tIns="46800" rIns="90000" bIns="46800" rtlCol="0" anchor="ctr" anchorCtr="0">
            <a:normAutofit/>
          </a:bodyPr>
          <a:lstStyle>
            <a:lvl1pPr marL="0" marR="0" algn="dist" defTabSz="914400" rtl="0" eaLnBrk="1" fontAlgn="auto" latinLnBrk="0" hangingPunct="1">
              <a:lnSpc>
                <a:spcPct val="100000"/>
              </a:lnSpc>
              <a:buNone/>
              <a:defRPr kumimoji="0" lang="zh-CN" altLang="en-US" sz="6600" b="0" i="0" u="none" strike="noStrike" kern="1200" cap="none" spc="0" normalizeH="0" baseline="0" noProof="1" dirty="0">
                <a:solidFill>
                  <a:schemeClr val="tx1">
                    <a:lumMod val="85000"/>
                    <a:lumOff val="15000"/>
                  </a:schemeClr>
                </a:solidFill>
                <a:uFillTx/>
                <a:latin typeface="Arial" panose="020B0604020202020204" pitchFamily="34" charset="0"/>
                <a:ea typeface="汉仪尚巍手书W" panose="00020600040101010101" pitchFamily="18" charset="-122"/>
                <a:cs typeface="+mj-cs"/>
                <a:sym typeface="+mn-ea"/>
              </a:defRPr>
            </a:lvl1pPr>
          </a:lstStyle>
          <a:p>
            <a:pPr lvl="0"/>
            <a:r>
              <a:rPr dirty="0">
                <a:sym typeface="+mn-ea"/>
              </a:rPr>
              <a:t>编辑标题</a:t>
            </a:r>
            <a:endParaRPr dirty="0">
              <a:sym typeface="+mn-ea"/>
            </a:endParaRPr>
          </a:p>
        </p:txBody>
      </p:sp>
      <p:sp>
        <p:nvSpPr>
          <p:cNvPr id="15" name="文本占位符 14"/>
          <p:cNvSpPr>
            <a:spLocks noGrp="1"/>
          </p:cNvSpPr>
          <p:nvPr>
            <p:ph type="body" sz="quarter" idx="13" hasCustomPrompt="1"/>
            <p:custDataLst>
              <p:tags r:id="rId12"/>
            </p:custDataLst>
          </p:nvPr>
        </p:nvSpPr>
        <p:spPr>
          <a:xfrm>
            <a:off x="3022502" y="1670300"/>
            <a:ext cx="831964" cy="3725670"/>
          </a:xfrm>
        </p:spPr>
        <p:txBody>
          <a:bodyPr vert="eaVert" lIns="90000" tIns="46800" rIns="90000" bIns="46800" anchor="ctr">
            <a:normAutofit/>
          </a:bodyPr>
          <a:lstStyle>
            <a:lvl1pPr marL="0" indent="0" algn="dist">
              <a:buNone/>
              <a:defRPr sz="2000" spc="0" baseline="0">
                <a:latin typeface="Arial" panose="020B0604020202020204" pitchFamily="34" charset="0"/>
                <a:ea typeface="隶书" panose="02010509060101010101" pitchFamily="49" charset="-122"/>
              </a:defRPr>
            </a:lvl1pPr>
          </a:lstStyle>
          <a:p>
            <a:pPr lvl="0"/>
            <a:r>
              <a:rPr lang="zh-CN" altLang="en-US" dirty="0"/>
              <a:t>单击此处编辑文本</a:t>
            </a:r>
            <a:endParaRPr lang="zh-CN" altLang="en-US" dirty="0"/>
          </a:p>
        </p:txBody>
      </p:sp>
      <p:sp>
        <p:nvSpPr>
          <p:cNvPr id="3" name="日期占位符 2"/>
          <p:cNvSpPr>
            <a:spLocks noGrp="1"/>
          </p:cNvSpPr>
          <p:nvPr>
            <p:ph type="dt" sz="half" idx="10"/>
            <p:custDataLst>
              <p:tags r:id="rId13"/>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4"/>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15"/>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rcRect/>
          <a:stretch>
            <a:fillRect/>
          </a:stretch>
        </p:blipFill>
        <p:spPr>
          <a:xfrm>
            <a:off x="0" y="0"/>
            <a:ext cx="12198024" cy="6858000"/>
          </a:xfrm>
          <a:custGeom>
            <a:avLst/>
            <a:gdLst/>
            <a:ahLst/>
            <a:cxnLst>
              <a:cxn ang="3">
                <a:pos x="hc" y="t"/>
              </a:cxn>
              <a:cxn ang="cd2">
                <a:pos x="l" y="vc"/>
              </a:cxn>
              <a:cxn ang="cd4">
                <a:pos x="hc" y="b"/>
              </a:cxn>
              <a:cxn ang="0">
                <a:pos x="r" y="vc"/>
              </a:cxn>
            </a:cxnLst>
            <a:rect l="l" t="t" r="r" b="b"/>
            <a:pathLst>
              <a:path w="19209" h="10800">
                <a:moveTo>
                  <a:pt x="0" y="10577"/>
                </a:moveTo>
                <a:lnTo>
                  <a:pt x="19209" y="10577"/>
                </a:lnTo>
                <a:lnTo>
                  <a:pt x="19209" y="10800"/>
                </a:lnTo>
                <a:lnTo>
                  <a:pt x="0" y="10800"/>
                </a:lnTo>
                <a:lnTo>
                  <a:pt x="0" y="10577"/>
                </a:lnTo>
                <a:close/>
                <a:moveTo>
                  <a:pt x="0" y="0"/>
                </a:moveTo>
                <a:lnTo>
                  <a:pt x="19209" y="0"/>
                </a:lnTo>
                <a:lnTo>
                  <a:pt x="19209" y="223"/>
                </a:lnTo>
                <a:lnTo>
                  <a:pt x="0" y="223"/>
                </a:lnTo>
                <a:lnTo>
                  <a:pt x="0" y="0"/>
                </a:lnTo>
                <a:close/>
              </a:path>
            </a:pathLst>
          </a:custGeom>
        </p:spPr>
      </p:pic>
      <p:sp>
        <p:nvSpPr>
          <p:cNvPr id="2" name="标题 1"/>
          <p:cNvSpPr>
            <a:spLocks noGrp="1"/>
          </p:cNvSpPr>
          <p:nvPr>
            <p:ph type="title"/>
            <p:custDataLst>
              <p:tags r:id="rId4"/>
            </p:custDataLst>
          </p:nvPr>
        </p:nvSpPr>
        <p:spPr/>
        <p:txBody>
          <a:bodyPr>
            <a:normAutofit/>
          </a:bodyPr>
          <a:lstStyle>
            <a:lvl1pPr>
              <a:defRPr baseline="0">
                <a:solidFill>
                  <a:schemeClr val="accent1"/>
                </a:solidFill>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normAutofit/>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normAutofit/>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normAutofit/>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537335" y="0"/>
            <a:ext cx="15266670" cy="6858000"/>
            <a:chOff x="-1537335" y="0"/>
            <a:chExt cx="15266670" cy="6858000"/>
          </a:xfrm>
        </p:grpSpPr>
        <p:pic>
          <p:nvPicPr>
            <p:cNvPr id="13" name="图片 12"/>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8024" cy="6858000"/>
            </a:xfrm>
            <a:prstGeom prst="rect">
              <a:avLst/>
            </a:prstGeom>
          </p:spPr>
        </p:pic>
        <p:sp>
          <p:nvSpPr>
            <p:cNvPr id="16" name="wps稻壳儿佳誉设计原创链接：http://chn.docer.com/works?userid=219874625"/>
            <p:cNvSpPr/>
            <p:nvPr>
              <p:custDataLst>
                <p:tags r:id="rId5"/>
              </p:custDataLst>
            </p:nvPr>
          </p:nvSpPr>
          <p:spPr>
            <a:xfrm>
              <a:off x="203200" y="141515"/>
              <a:ext cx="11785599" cy="65749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zh-CN">
                  <a:solidFill>
                    <a:schemeClr val="lt1"/>
                  </a:solidFill>
                </a:defRPr>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065" algn="l" defTabSz="685165" rtl="0" eaLnBrk="1" latinLnBrk="0" hangingPunct="1">
                <a:defRPr sz="1350" kern="1200">
                  <a:solidFill>
                    <a:schemeClr val="lt1"/>
                  </a:solidFill>
                  <a:latin typeface="+mn-lt"/>
                  <a:ea typeface="+mn-ea"/>
                  <a:cs typeface="+mn-cs"/>
                </a:defRPr>
              </a:lvl4pPr>
              <a:lvl5pPr marL="1370965" algn="l" defTabSz="685165" rtl="0" eaLnBrk="1" latinLnBrk="0" hangingPunct="1">
                <a:defRPr sz="1350" kern="1200">
                  <a:solidFill>
                    <a:schemeClr val="lt1"/>
                  </a:solidFill>
                  <a:latin typeface="+mn-lt"/>
                  <a:ea typeface="+mn-ea"/>
                  <a:cs typeface="+mn-cs"/>
                </a:defRPr>
              </a:lvl5pPr>
              <a:lvl6pPr marL="1713865" algn="l" defTabSz="685165" rtl="0" eaLnBrk="1" latinLnBrk="0" hangingPunct="1">
                <a:defRPr sz="1350" kern="1200">
                  <a:solidFill>
                    <a:schemeClr val="lt1"/>
                  </a:solidFill>
                  <a:latin typeface="+mn-lt"/>
                  <a:ea typeface="+mn-ea"/>
                  <a:cs typeface="+mn-cs"/>
                </a:defRPr>
              </a:lvl6pPr>
              <a:lvl7pPr marL="2056765" algn="l" defTabSz="685165" rtl="0" eaLnBrk="1" latinLnBrk="0" hangingPunct="1">
                <a:defRPr sz="1350" kern="1200">
                  <a:solidFill>
                    <a:schemeClr val="lt1"/>
                  </a:solidFill>
                  <a:latin typeface="+mn-lt"/>
                  <a:ea typeface="+mn-ea"/>
                  <a:cs typeface="+mn-cs"/>
                </a:defRPr>
              </a:lvl7pPr>
              <a:lvl8pPr marL="2399665" algn="l" defTabSz="685165" rtl="0" eaLnBrk="1" latinLnBrk="0" hangingPunct="1">
                <a:defRPr sz="1350" kern="1200">
                  <a:solidFill>
                    <a:schemeClr val="lt1"/>
                  </a:solidFill>
                  <a:latin typeface="+mn-lt"/>
                  <a:ea typeface="+mn-ea"/>
                  <a:cs typeface="+mn-cs"/>
                </a:defRPr>
              </a:lvl8pPr>
              <a:lvl9pPr marL="2742565" algn="l" defTabSz="685165" rtl="0" eaLnBrk="1" latinLnBrk="0" hangingPunct="1">
                <a:defRPr sz="135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C303D"/>
                </a:solidFill>
                <a:effectLst/>
                <a:uLnTx/>
                <a:uFillTx/>
                <a:latin typeface="Arial" panose="020B0604020202020204" pitchFamily="34" charset="0"/>
                <a:ea typeface="宋体" panose="02010600030101010101" pitchFamily="2" charset="-122"/>
                <a:cs typeface="+mn-cs"/>
              </a:endParaRPr>
            </a:p>
          </p:txBody>
        </p:sp>
        <p:sp>
          <p:nvSpPr>
            <p:cNvPr id="17" name="矩形 16"/>
            <p:cNvSpPr/>
            <p:nvPr>
              <p:custDataLst>
                <p:tags r:id="rId6"/>
              </p:custDataLst>
            </p:nvPr>
          </p:nvSpPr>
          <p:spPr>
            <a:xfrm>
              <a:off x="384630" y="304128"/>
              <a:ext cx="11422741" cy="624974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endParaRPr>
            </a:p>
          </p:txBody>
        </p:sp>
        <p:pic>
          <p:nvPicPr>
            <p:cNvPr id="18" name="wps稻壳儿佳誉设计原创链接：http://chn.docer.com/works?userid=219874625"/>
            <p:cNvPicPr>
              <a:picLocks noChangeAspect="1"/>
            </p:cNvPicPr>
            <p:nvPr userDrawn="1">
              <p:custDataLst>
                <p:tags r:id="rId7"/>
              </p:custDataLst>
            </p:nvPr>
          </p:nvPicPr>
          <p:blipFill>
            <a:blip r:embed="rId8">
              <a:extLst>
                <a:ext uri="{28A0092B-C50C-407E-A947-70E740481C1C}">
                  <a14:useLocalDpi xmlns:a14="http://schemas.microsoft.com/office/drawing/2010/main" val="0"/>
                </a:ext>
              </a:extLst>
            </a:blip>
            <a:stretch>
              <a:fillRect/>
            </a:stretch>
          </p:blipFill>
          <p:spPr>
            <a:xfrm flipH="1">
              <a:off x="11988800" y="142240"/>
              <a:ext cx="1740535" cy="6574155"/>
            </a:xfrm>
            <a:prstGeom prst="rect">
              <a:avLst/>
            </a:prstGeom>
          </p:spPr>
        </p:pic>
        <p:pic>
          <p:nvPicPr>
            <p:cNvPr id="19" name="wps稻壳儿佳誉设计原创链接：http://chn.docer.com/works?userid=219874625"/>
            <p:cNvPicPr>
              <a:picLocks noChangeAspect="1"/>
            </p:cNvPicPr>
            <p:nvPr userDrawn="1">
              <p:custDataLst>
                <p:tags r:id="rId9"/>
              </p:custDataLst>
            </p:nvPr>
          </p:nvPicPr>
          <p:blipFill>
            <a:blip r:embed="rId8">
              <a:extLst>
                <a:ext uri="{28A0092B-C50C-407E-A947-70E740481C1C}">
                  <a14:useLocalDpi xmlns:a14="http://schemas.microsoft.com/office/drawing/2010/main" val="0"/>
                </a:ext>
              </a:extLst>
            </a:blip>
            <a:stretch>
              <a:fillRect/>
            </a:stretch>
          </p:blipFill>
          <p:spPr>
            <a:xfrm>
              <a:off x="-1537335" y="173990"/>
              <a:ext cx="1740535" cy="6542405"/>
            </a:xfrm>
            <a:prstGeom prst="rect">
              <a:avLst/>
            </a:prstGeom>
          </p:spPr>
        </p:pic>
      </p:grpSp>
      <p:sp>
        <p:nvSpPr>
          <p:cNvPr id="2" name="标题 1"/>
          <p:cNvSpPr>
            <a:spLocks noGrp="1"/>
          </p:cNvSpPr>
          <p:nvPr userDrawn="1">
            <p:ph type="title" hasCustomPrompt="1"/>
            <p:custDataLst>
              <p:tags r:id="rId10"/>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隶书" panose="02010509060101010101" pitchFamily="49" charset="-122"/>
              </a:defRPr>
            </a:lvl1pPr>
          </a:lstStyle>
          <a:p>
            <a:r>
              <a:rPr lang="zh-CN" altLang="en-US" dirty="0"/>
              <a:t>单击此处编辑标题</a:t>
            </a:r>
            <a:endParaRPr lang="zh-CN" altLang="en-US" dirty="0"/>
          </a:p>
        </p:txBody>
      </p:sp>
      <p:sp>
        <p:nvSpPr>
          <p:cNvPr id="7" name="内容占位符 6"/>
          <p:cNvSpPr>
            <a:spLocks noGrp="1"/>
          </p:cNvSpPr>
          <p:nvPr userDrawn="1">
            <p:ph sz="quarter" idx="13"/>
            <p:custDataLst>
              <p:tags r:id="rId11"/>
            </p:custDataLst>
          </p:nvPr>
        </p:nvSpPr>
        <p:spPr>
          <a:xfrm>
            <a:off x="1281113" y="2163600"/>
            <a:ext cx="9626600" cy="3445200"/>
          </a:xfrm>
        </p:spPr>
        <p:txBody>
          <a:bodyPr>
            <a:normAutofit/>
          </a:bodyPr>
          <a:lstStyle>
            <a:lvl1pPr>
              <a:defRPr baseline="0">
                <a:latin typeface="Arial" panose="020B0604020202020204" pitchFamily="34" charset="0"/>
                <a:ea typeface="隶书" panose="02010509060101010101" pitchFamily="49" charset="-122"/>
              </a:defRPr>
            </a:lvl1pPr>
            <a:lvl2pPr>
              <a:defRPr baseline="0">
                <a:latin typeface="Arial" panose="020B0604020202020204" pitchFamily="34" charset="0"/>
                <a:ea typeface="隶书" panose="02010509060101010101" pitchFamily="49" charset="-122"/>
              </a:defRPr>
            </a:lvl2pPr>
            <a:lvl3pPr>
              <a:defRPr baseline="0">
                <a:latin typeface="Arial" panose="020B0604020202020204" pitchFamily="34" charset="0"/>
                <a:ea typeface="隶书" panose="02010509060101010101" pitchFamily="49" charset="-122"/>
              </a:defRPr>
            </a:lvl3pPr>
            <a:lvl4pPr>
              <a:defRPr baseline="0">
                <a:latin typeface="Arial" panose="020B0604020202020204" pitchFamily="34" charset="0"/>
                <a:ea typeface="隶书" panose="02010509060101010101" pitchFamily="49" charset="-122"/>
              </a:defRPr>
            </a:lvl4pPr>
            <a:lvl5pPr>
              <a:defRPr baseline="0">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userDrawn="1">
            <p:ph type="dt" sz="half" idx="10"/>
            <p:custDataLst>
              <p:tags r:id="rId12"/>
            </p:custDataLst>
          </p:nvPr>
        </p:nvSpPr>
        <p:spPr/>
        <p:txBody>
          <a:bodyPr>
            <a:normAutofit/>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3"/>
            </p:custDataLst>
          </p:nvPr>
        </p:nvSpPr>
        <p:spPr/>
        <p:txBody>
          <a:bodyPr>
            <a:normAutofit/>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userDrawn="1">
            <p:ph type="sldNum" sz="quarter" idx="12"/>
            <p:custDataLst>
              <p:tags r:id="rId14"/>
            </p:custDataLst>
          </p:nvPr>
        </p:nvSpPr>
        <p:spPr/>
        <p:txBody>
          <a:bodyPr>
            <a:normAutofit/>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537335" y="0"/>
            <a:ext cx="15266670" cy="6858000"/>
            <a:chOff x="-1537335" y="0"/>
            <a:chExt cx="15266670" cy="6858000"/>
          </a:xfrm>
        </p:grpSpPr>
        <p:pic>
          <p:nvPicPr>
            <p:cNvPr id="16" name="图片 15"/>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8024" cy="6858000"/>
            </a:xfrm>
            <a:prstGeom prst="rect">
              <a:avLst/>
            </a:prstGeom>
          </p:spPr>
        </p:pic>
        <p:sp>
          <p:nvSpPr>
            <p:cNvPr id="15" name="wps稻壳儿佳誉设计原创链接：http://chn.docer.com/works?userid=219874625"/>
            <p:cNvSpPr/>
            <p:nvPr>
              <p:custDataLst>
                <p:tags r:id="rId5"/>
              </p:custDataLst>
            </p:nvPr>
          </p:nvSpPr>
          <p:spPr>
            <a:xfrm>
              <a:off x="203200" y="141515"/>
              <a:ext cx="11785599" cy="65749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zh-CN">
                  <a:solidFill>
                    <a:schemeClr val="lt1"/>
                  </a:solidFill>
                </a:defRPr>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065" algn="l" defTabSz="685165" rtl="0" eaLnBrk="1" latinLnBrk="0" hangingPunct="1">
                <a:defRPr sz="1350" kern="1200">
                  <a:solidFill>
                    <a:schemeClr val="lt1"/>
                  </a:solidFill>
                  <a:latin typeface="+mn-lt"/>
                  <a:ea typeface="+mn-ea"/>
                  <a:cs typeface="+mn-cs"/>
                </a:defRPr>
              </a:lvl4pPr>
              <a:lvl5pPr marL="1370965" algn="l" defTabSz="685165" rtl="0" eaLnBrk="1" latinLnBrk="0" hangingPunct="1">
                <a:defRPr sz="1350" kern="1200">
                  <a:solidFill>
                    <a:schemeClr val="lt1"/>
                  </a:solidFill>
                  <a:latin typeface="+mn-lt"/>
                  <a:ea typeface="+mn-ea"/>
                  <a:cs typeface="+mn-cs"/>
                </a:defRPr>
              </a:lvl5pPr>
              <a:lvl6pPr marL="1713865" algn="l" defTabSz="685165" rtl="0" eaLnBrk="1" latinLnBrk="0" hangingPunct="1">
                <a:defRPr sz="1350" kern="1200">
                  <a:solidFill>
                    <a:schemeClr val="lt1"/>
                  </a:solidFill>
                  <a:latin typeface="+mn-lt"/>
                  <a:ea typeface="+mn-ea"/>
                  <a:cs typeface="+mn-cs"/>
                </a:defRPr>
              </a:lvl6pPr>
              <a:lvl7pPr marL="2056765" algn="l" defTabSz="685165" rtl="0" eaLnBrk="1" latinLnBrk="0" hangingPunct="1">
                <a:defRPr sz="1350" kern="1200">
                  <a:solidFill>
                    <a:schemeClr val="lt1"/>
                  </a:solidFill>
                  <a:latin typeface="+mn-lt"/>
                  <a:ea typeface="+mn-ea"/>
                  <a:cs typeface="+mn-cs"/>
                </a:defRPr>
              </a:lvl7pPr>
              <a:lvl8pPr marL="2399665" algn="l" defTabSz="685165" rtl="0" eaLnBrk="1" latinLnBrk="0" hangingPunct="1">
                <a:defRPr sz="1350" kern="1200">
                  <a:solidFill>
                    <a:schemeClr val="lt1"/>
                  </a:solidFill>
                  <a:latin typeface="+mn-lt"/>
                  <a:ea typeface="+mn-ea"/>
                  <a:cs typeface="+mn-cs"/>
                </a:defRPr>
              </a:lvl8pPr>
              <a:lvl9pPr marL="2742565" algn="l" defTabSz="685165" rtl="0" eaLnBrk="1" latinLnBrk="0" hangingPunct="1">
                <a:defRPr sz="135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C303D"/>
                </a:solidFill>
                <a:effectLst/>
                <a:uLnTx/>
                <a:uFillTx/>
                <a:latin typeface="Arial" panose="020B0604020202020204" pitchFamily="34" charset="0"/>
                <a:ea typeface="宋体" panose="02010600030101010101" pitchFamily="2" charset="-122"/>
                <a:cs typeface="+mn-cs"/>
              </a:endParaRPr>
            </a:p>
          </p:txBody>
        </p:sp>
        <p:pic>
          <p:nvPicPr>
            <p:cNvPr id="17" name="wps稻壳儿佳誉设计原创链接：http://chn.docer.com/works?userid=219874625"/>
            <p:cNvPicPr>
              <a:picLocks noChangeAspect="1"/>
            </p:cNvPicPr>
            <p:nvPr userDrawn="1">
              <p:custDataLst>
                <p:tags r:id="rId6"/>
              </p:custDataLst>
            </p:nvPr>
          </p:nvPicPr>
          <p:blipFill>
            <a:blip r:embed="rId7">
              <a:extLst>
                <a:ext uri="{28A0092B-C50C-407E-A947-70E740481C1C}">
                  <a14:useLocalDpi xmlns:a14="http://schemas.microsoft.com/office/drawing/2010/main" val="0"/>
                </a:ext>
              </a:extLst>
            </a:blip>
            <a:stretch>
              <a:fillRect/>
            </a:stretch>
          </p:blipFill>
          <p:spPr>
            <a:xfrm flipH="1">
              <a:off x="11988800" y="142240"/>
              <a:ext cx="1740535" cy="6574155"/>
            </a:xfrm>
            <a:prstGeom prst="rect">
              <a:avLst/>
            </a:prstGeom>
          </p:spPr>
        </p:pic>
        <p:pic>
          <p:nvPicPr>
            <p:cNvPr id="18" name="wps稻壳儿佳誉设计原创链接：http://chn.docer.com/works?userid=219874625"/>
            <p:cNvPicPr>
              <a:picLocks noChangeAspect="1"/>
            </p:cNvPicPr>
            <p:nvPr userDrawn="1">
              <p:custDataLst>
                <p:tags r:id="rId8"/>
              </p:custDataLst>
            </p:nvPr>
          </p:nvPicPr>
          <p:blipFill>
            <a:blip r:embed="rId7">
              <a:extLst>
                <a:ext uri="{28A0092B-C50C-407E-A947-70E740481C1C}">
                  <a14:useLocalDpi xmlns:a14="http://schemas.microsoft.com/office/drawing/2010/main" val="0"/>
                </a:ext>
              </a:extLst>
            </a:blip>
            <a:stretch>
              <a:fillRect/>
            </a:stretch>
          </p:blipFill>
          <p:spPr>
            <a:xfrm>
              <a:off x="-1537335" y="173990"/>
              <a:ext cx="1740535" cy="6542405"/>
            </a:xfrm>
            <a:prstGeom prst="rect">
              <a:avLst/>
            </a:prstGeom>
          </p:spPr>
        </p:pic>
      </p:grpSp>
      <p:sp>
        <p:nvSpPr>
          <p:cNvPr id="8" name="矩形 7"/>
          <p:cNvSpPr/>
          <p:nvPr userDrawn="1">
            <p:custDataLst>
              <p:tags r:id="rId9"/>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dirty="0">
              <a:latin typeface="Arial" panose="020B0604020202020204" pitchFamily="34" charset="0"/>
              <a:ea typeface="隶书" panose="02010509060101010101" pitchFamily="49" charset="-122"/>
              <a:sym typeface="+mn-ea"/>
            </a:endParaRPr>
          </a:p>
        </p:txBody>
      </p:sp>
      <p:sp>
        <p:nvSpPr>
          <p:cNvPr id="2" name="标题 1"/>
          <p:cNvSpPr>
            <a:spLocks noGrp="1"/>
          </p:cNvSpPr>
          <p:nvPr userDrawn="1">
            <p:ph type="title" hasCustomPrompt="1"/>
            <p:custDataLst>
              <p:tags r:id="rId10"/>
            </p:custDataLst>
          </p:nvPr>
        </p:nvSpPr>
        <p:spPr>
          <a:xfrm>
            <a:off x="583200" y="770400"/>
            <a:ext cx="3960000" cy="882000"/>
          </a:xfrm>
        </p:spPr>
        <p:txBody>
          <a:bodyPr anchor="ctr">
            <a:normAutofit/>
          </a:bodyPr>
          <a:lstStyle>
            <a:lvl1pPr>
              <a:defRPr sz="3600" baseline="0">
                <a:solidFill>
                  <a:schemeClr val="bg1"/>
                </a:solidFill>
                <a:latin typeface="Arial" panose="020B0604020202020204" pitchFamily="34" charset="0"/>
                <a:ea typeface="隶书" panose="02010509060101010101" pitchFamily="49" charset="-122"/>
              </a:defRPr>
            </a:lvl1pPr>
          </a:lstStyle>
          <a:p>
            <a:r>
              <a:rPr lang="zh-CN" altLang="en-US" dirty="0"/>
              <a:t>单击编辑标题</a:t>
            </a:r>
            <a:endParaRPr lang="zh-CN" altLang="en-US" dirty="0"/>
          </a:p>
        </p:txBody>
      </p:sp>
      <p:sp>
        <p:nvSpPr>
          <p:cNvPr id="3" name="日期占位符 2"/>
          <p:cNvSpPr>
            <a:spLocks noGrp="1"/>
          </p:cNvSpPr>
          <p:nvPr userDrawn="1">
            <p:ph type="dt" sz="half" idx="10"/>
            <p:custDataLst>
              <p:tags r:id="rId11"/>
            </p:custDataLst>
          </p:nvPr>
        </p:nvSpPr>
        <p:spPr/>
        <p:txBody>
          <a:bodyPr>
            <a:normAutofit/>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2"/>
            </p:custDataLst>
          </p:nvPr>
        </p:nvSpPr>
        <p:spPr/>
        <p:txBody>
          <a:bodyPr>
            <a:normAutofit/>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userDrawn="1">
            <p:ph type="sldNum" sz="quarter" idx="12"/>
            <p:custDataLst>
              <p:tags r:id="rId13"/>
            </p:custDataLst>
          </p:nvPr>
        </p:nvSpPr>
        <p:spPr/>
        <p:txBody>
          <a:bodyPr>
            <a:normAutofit/>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4"/>
            </p:custDataLst>
          </p:nvPr>
        </p:nvSpPr>
        <p:spPr>
          <a:xfrm>
            <a:off x="586800" y="1764000"/>
            <a:ext cx="3956400" cy="4093200"/>
          </a:xfrm>
        </p:spPr>
        <p:txBody>
          <a:bodyPr>
            <a:normAutofit/>
          </a:bodyPr>
          <a:lstStyle>
            <a:lvl1pPr>
              <a:defRPr baseline="0">
                <a:solidFill>
                  <a:schemeClr val="bg1"/>
                </a:solidFill>
                <a:latin typeface="Arial" panose="020B0604020202020204" pitchFamily="34" charset="0"/>
                <a:ea typeface="隶书" panose="02010509060101010101" pitchFamily="49" charset="-122"/>
              </a:defRPr>
            </a:lvl1pPr>
            <a:lvl2pPr>
              <a:defRPr baseline="0">
                <a:solidFill>
                  <a:schemeClr val="bg1"/>
                </a:solidFill>
                <a:latin typeface="Arial" panose="020B0604020202020204" pitchFamily="34" charset="0"/>
                <a:ea typeface="隶书" panose="02010509060101010101" pitchFamily="49" charset="-122"/>
              </a:defRPr>
            </a:lvl2pPr>
            <a:lvl3pPr>
              <a:defRPr baseline="0">
                <a:solidFill>
                  <a:schemeClr val="bg1"/>
                </a:solidFill>
                <a:latin typeface="Arial" panose="020B0604020202020204" pitchFamily="34" charset="0"/>
                <a:ea typeface="隶书" panose="02010509060101010101" pitchFamily="49" charset="-122"/>
              </a:defRPr>
            </a:lvl3pPr>
            <a:lvl4pPr>
              <a:defRPr baseline="0">
                <a:solidFill>
                  <a:schemeClr val="bg1"/>
                </a:solidFill>
                <a:latin typeface="Arial" panose="020B0604020202020204" pitchFamily="34" charset="0"/>
                <a:ea typeface="隶书" panose="02010509060101010101" pitchFamily="49" charset="-122"/>
              </a:defRPr>
            </a:lvl4pPr>
            <a:lvl5pPr>
              <a:defRPr baseline="0">
                <a:solidFill>
                  <a:schemeClr val="bg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userDrawn="1">
            <p:ph sz="quarter" idx="14"/>
            <p:custDataLst>
              <p:tags r:id="rId15"/>
            </p:custDataLst>
          </p:nvPr>
        </p:nvSpPr>
        <p:spPr>
          <a:xfrm>
            <a:off x="5101200" y="769938"/>
            <a:ext cx="6480000" cy="5087937"/>
          </a:xfrm>
        </p:spPr>
        <p:txBody>
          <a:bodyPr>
            <a:normAutofit/>
          </a:bodyPr>
          <a:lstStyle>
            <a:lvl1pPr>
              <a:defRPr baseline="0">
                <a:latin typeface="Arial" panose="020B0604020202020204" pitchFamily="34" charset="0"/>
                <a:ea typeface="隶书" panose="02010509060101010101" pitchFamily="49" charset="-122"/>
              </a:defRPr>
            </a:lvl1pPr>
            <a:lvl2pPr>
              <a:defRPr baseline="0">
                <a:latin typeface="Arial" panose="020B0604020202020204" pitchFamily="34" charset="0"/>
                <a:ea typeface="隶书" panose="02010509060101010101" pitchFamily="49" charset="-122"/>
              </a:defRPr>
            </a:lvl2pPr>
            <a:lvl3pPr>
              <a:defRPr baseline="0">
                <a:latin typeface="Arial" panose="020B0604020202020204" pitchFamily="34" charset="0"/>
                <a:ea typeface="隶书" panose="02010509060101010101" pitchFamily="49" charset="-122"/>
              </a:defRPr>
            </a:lvl3pPr>
            <a:lvl4pPr>
              <a:defRPr baseline="0">
                <a:latin typeface="Arial" panose="020B0604020202020204" pitchFamily="34" charset="0"/>
                <a:ea typeface="隶书" panose="02010509060101010101" pitchFamily="49" charset="-122"/>
              </a:defRPr>
            </a:lvl4pPr>
            <a:lvl5pPr>
              <a:defRPr baseline="0">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21" name="直接连接符 20"/>
          <p:cNvCxnSpPr/>
          <p:nvPr userDrawn="1">
            <p:custDataLst>
              <p:tags r:id="rId16"/>
            </p:custDataLst>
          </p:nvPr>
        </p:nvCxnSpPr>
        <p:spPr>
          <a:xfrm>
            <a:off x="203199" y="-5207"/>
            <a:ext cx="0" cy="6871462"/>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537335" y="0"/>
            <a:ext cx="15266670" cy="6858000"/>
            <a:chOff x="-1537335" y="0"/>
            <a:chExt cx="15266670" cy="6858000"/>
          </a:xfrm>
        </p:grpSpPr>
        <p:pic>
          <p:nvPicPr>
            <p:cNvPr id="17" name="图片 16"/>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8024" cy="6858000"/>
            </a:xfrm>
            <a:prstGeom prst="rect">
              <a:avLst/>
            </a:prstGeom>
          </p:spPr>
        </p:pic>
        <p:sp>
          <p:nvSpPr>
            <p:cNvPr id="14" name="wps稻壳儿佳誉设计原创链接：http://chn.docer.com/works?userid=219874625"/>
            <p:cNvSpPr/>
            <p:nvPr>
              <p:custDataLst>
                <p:tags r:id="rId5"/>
              </p:custDataLst>
            </p:nvPr>
          </p:nvSpPr>
          <p:spPr>
            <a:xfrm>
              <a:off x="203200" y="141515"/>
              <a:ext cx="11785599" cy="65749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zh-CN">
                  <a:solidFill>
                    <a:schemeClr val="lt1"/>
                  </a:solidFill>
                </a:defRPr>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065" algn="l" defTabSz="685165" rtl="0" eaLnBrk="1" latinLnBrk="0" hangingPunct="1">
                <a:defRPr sz="1350" kern="1200">
                  <a:solidFill>
                    <a:schemeClr val="lt1"/>
                  </a:solidFill>
                  <a:latin typeface="+mn-lt"/>
                  <a:ea typeface="+mn-ea"/>
                  <a:cs typeface="+mn-cs"/>
                </a:defRPr>
              </a:lvl4pPr>
              <a:lvl5pPr marL="1370965" algn="l" defTabSz="685165" rtl="0" eaLnBrk="1" latinLnBrk="0" hangingPunct="1">
                <a:defRPr sz="1350" kern="1200">
                  <a:solidFill>
                    <a:schemeClr val="lt1"/>
                  </a:solidFill>
                  <a:latin typeface="+mn-lt"/>
                  <a:ea typeface="+mn-ea"/>
                  <a:cs typeface="+mn-cs"/>
                </a:defRPr>
              </a:lvl5pPr>
              <a:lvl6pPr marL="1713865" algn="l" defTabSz="685165" rtl="0" eaLnBrk="1" latinLnBrk="0" hangingPunct="1">
                <a:defRPr sz="1350" kern="1200">
                  <a:solidFill>
                    <a:schemeClr val="lt1"/>
                  </a:solidFill>
                  <a:latin typeface="+mn-lt"/>
                  <a:ea typeface="+mn-ea"/>
                  <a:cs typeface="+mn-cs"/>
                </a:defRPr>
              </a:lvl6pPr>
              <a:lvl7pPr marL="2056765" algn="l" defTabSz="685165" rtl="0" eaLnBrk="1" latinLnBrk="0" hangingPunct="1">
                <a:defRPr sz="1350" kern="1200">
                  <a:solidFill>
                    <a:schemeClr val="lt1"/>
                  </a:solidFill>
                  <a:latin typeface="+mn-lt"/>
                  <a:ea typeface="+mn-ea"/>
                  <a:cs typeface="+mn-cs"/>
                </a:defRPr>
              </a:lvl7pPr>
              <a:lvl8pPr marL="2399665" algn="l" defTabSz="685165" rtl="0" eaLnBrk="1" latinLnBrk="0" hangingPunct="1">
                <a:defRPr sz="1350" kern="1200">
                  <a:solidFill>
                    <a:schemeClr val="lt1"/>
                  </a:solidFill>
                  <a:latin typeface="+mn-lt"/>
                  <a:ea typeface="+mn-ea"/>
                  <a:cs typeface="+mn-cs"/>
                </a:defRPr>
              </a:lvl8pPr>
              <a:lvl9pPr marL="2742565" algn="l" defTabSz="685165" rtl="0" eaLnBrk="1" latinLnBrk="0" hangingPunct="1">
                <a:defRPr sz="135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C303D"/>
                </a:solidFill>
                <a:effectLst/>
                <a:uLnTx/>
                <a:uFillTx/>
                <a:latin typeface="Arial" panose="020B0604020202020204" pitchFamily="34" charset="0"/>
                <a:ea typeface="宋体" panose="02010600030101010101" pitchFamily="2" charset="-122"/>
                <a:cs typeface="+mn-cs"/>
              </a:endParaRPr>
            </a:p>
          </p:txBody>
        </p:sp>
        <p:pic>
          <p:nvPicPr>
            <p:cNvPr id="15" name="wps稻壳儿佳誉设计原创链接：http://chn.docer.com/works?userid=219874625"/>
            <p:cNvPicPr>
              <a:picLocks noChangeAspect="1"/>
            </p:cNvPicPr>
            <p:nvPr userDrawn="1">
              <p:custDataLst>
                <p:tags r:id="rId6"/>
              </p:custDataLst>
            </p:nvPr>
          </p:nvPicPr>
          <p:blipFill>
            <a:blip r:embed="rId7">
              <a:extLst>
                <a:ext uri="{28A0092B-C50C-407E-A947-70E740481C1C}">
                  <a14:useLocalDpi xmlns:a14="http://schemas.microsoft.com/office/drawing/2010/main" val="0"/>
                </a:ext>
              </a:extLst>
            </a:blip>
            <a:stretch>
              <a:fillRect/>
            </a:stretch>
          </p:blipFill>
          <p:spPr>
            <a:xfrm flipH="1">
              <a:off x="11988800" y="142240"/>
              <a:ext cx="1740535" cy="6574155"/>
            </a:xfrm>
            <a:prstGeom prst="rect">
              <a:avLst/>
            </a:prstGeom>
          </p:spPr>
        </p:pic>
        <p:pic>
          <p:nvPicPr>
            <p:cNvPr id="16" name="wps稻壳儿佳誉设计原创链接：http://chn.docer.com/works?userid=219874625"/>
            <p:cNvPicPr>
              <a:picLocks noChangeAspect="1"/>
            </p:cNvPicPr>
            <p:nvPr userDrawn="1">
              <p:custDataLst>
                <p:tags r:id="rId8"/>
              </p:custDataLst>
            </p:nvPr>
          </p:nvPicPr>
          <p:blipFill>
            <a:blip r:embed="rId7">
              <a:extLst>
                <a:ext uri="{28A0092B-C50C-407E-A947-70E740481C1C}">
                  <a14:useLocalDpi xmlns:a14="http://schemas.microsoft.com/office/drawing/2010/main" val="0"/>
                </a:ext>
              </a:extLst>
            </a:blip>
            <a:stretch>
              <a:fillRect/>
            </a:stretch>
          </p:blipFill>
          <p:spPr>
            <a:xfrm>
              <a:off x="-1537335" y="173990"/>
              <a:ext cx="1740535" cy="6542405"/>
            </a:xfrm>
            <a:prstGeom prst="rect">
              <a:avLst/>
            </a:prstGeom>
          </p:spPr>
        </p:pic>
      </p:grpSp>
      <p:sp>
        <p:nvSpPr>
          <p:cNvPr id="10" name="矩形 9"/>
          <p:cNvSpPr/>
          <p:nvPr userDrawn="1">
            <p:custDataLst>
              <p:tags r:id="rId9"/>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latin typeface="Arial" panose="020B0604020202020204" pitchFamily="34" charset="0"/>
              <a:ea typeface="隶书" panose="02010509060101010101" pitchFamily="49" charset="-122"/>
              <a:sym typeface="+mn-ea"/>
            </a:endParaRPr>
          </a:p>
        </p:txBody>
      </p:sp>
      <p:sp>
        <p:nvSpPr>
          <p:cNvPr id="2" name="标题 1"/>
          <p:cNvSpPr>
            <a:spLocks noGrp="1"/>
          </p:cNvSpPr>
          <p:nvPr userDrawn="1">
            <p:ph type="title"/>
            <p:custDataLst>
              <p:tags r:id="rId10"/>
            </p:custDataLst>
          </p:nvPr>
        </p:nvSpPr>
        <p:spPr>
          <a:xfrm>
            <a:off x="612000" y="781200"/>
            <a:ext cx="10976400" cy="626400"/>
          </a:xfrm>
        </p:spPr>
        <p:txBody>
          <a:bodyPr anchor="ctr">
            <a:normAutofit/>
          </a:bodyPr>
          <a:lstStyle>
            <a:lvl1pPr algn="ctr">
              <a:defRPr sz="3600" baseline="0">
                <a:solidFill>
                  <a:schemeClr val="bg1"/>
                </a:solidFill>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11"/>
            </p:custDataLst>
          </p:nvPr>
        </p:nvSpPr>
        <p:spPr/>
        <p:txBody>
          <a:bodyPr>
            <a:normAutofit/>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2"/>
            </p:custDataLst>
          </p:nvPr>
        </p:nvSpPr>
        <p:spPr/>
        <p:txBody>
          <a:bodyPr>
            <a:normAutofit/>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userDrawn="1">
            <p:ph type="sldNum" sz="quarter" idx="12"/>
            <p:custDataLst>
              <p:tags r:id="rId13"/>
            </p:custDataLst>
          </p:nvPr>
        </p:nvSpPr>
        <p:spPr/>
        <p:txBody>
          <a:bodyPr>
            <a:normAutofit/>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4"/>
            </p:custDataLst>
          </p:nvPr>
        </p:nvSpPr>
        <p:spPr>
          <a:xfrm>
            <a:off x="612000" y="1659600"/>
            <a:ext cx="10975975" cy="828000"/>
          </a:xfrm>
        </p:spPr>
        <p:txBody>
          <a:bodyPr>
            <a:normAutofit/>
          </a:bodyPr>
          <a:lstStyle>
            <a:lvl1pPr algn="ctr">
              <a:defRPr baseline="0">
                <a:solidFill>
                  <a:schemeClr val="bg1"/>
                </a:solidFill>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15"/>
            </p:custDataLst>
          </p:nvPr>
        </p:nvSpPr>
        <p:spPr>
          <a:xfrm>
            <a:off x="612775" y="2808000"/>
            <a:ext cx="10965600" cy="3430800"/>
          </a:xfrm>
        </p:spPr>
        <p:txBody>
          <a:bodyPr>
            <a:normAutofit/>
          </a:bodyPr>
          <a:lstStyle>
            <a:lvl1pPr>
              <a:defRPr baseline="0">
                <a:latin typeface="Arial" panose="020B0604020202020204" pitchFamily="34" charset="0"/>
                <a:ea typeface="隶书" panose="02010509060101010101" pitchFamily="49" charset="-122"/>
              </a:defRPr>
            </a:lvl1pPr>
            <a:lvl2pPr>
              <a:defRPr baseline="0">
                <a:latin typeface="Arial" panose="020B0604020202020204" pitchFamily="34" charset="0"/>
                <a:ea typeface="隶书" panose="02010509060101010101" pitchFamily="49" charset="-122"/>
              </a:defRPr>
            </a:lvl2pPr>
            <a:lvl3pPr>
              <a:defRPr baseline="0">
                <a:latin typeface="Arial" panose="020B0604020202020204" pitchFamily="34" charset="0"/>
                <a:ea typeface="隶书" panose="02010509060101010101" pitchFamily="49" charset="-122"/>
              </a:defRPr>
            </a:lvl3pPr>
            <a:lvl4pPr>
              <a:defRPr baseline="0">
                <a:latin typeface="Arial" panose="020B0604020202020204" pitchFamily="34" charset="0"/>
                <a:ea typeface="隶书" panose="02010509060101010101" pitchFamily="49" charset="-122"/>
              </a:defRPr>
            </a:lvl4pPr>
            <a:lvl5pPr>
              <a:defRPr baseline="0">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8" name="直接连接符 7"/>
          <p:cNvCxnSpPr/>
          <p:nvPr userDrawn="1">
            <p:custDataLst>
              <p:tags r:id="rId16"/>
            </p:custDataLst>
          </p:nvPr>
        </p:nvCxnSpPr>
        <p:spPr>
          <a:xfrm>
            <a:off x="0" y="141515"/>
            <a:ext cx="12192000"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537335" y="0"/>
            <a:ext cx="15266670" cy="6858000"/>
            <a:chOff x="-1537335" y="0"/>
            <a:chExt cx="15266670" cy="6858000"/>
          </a:xfrm>
        </p:grpSpPr>
        <p:pic>
          <p:nvPicPr>
            <p:cNvPr id="17" name="图片 16"/>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8024" cy="6858000"/>
            </a:xfrm>
            <a:prstGeom prst="rect">
              <a:avLst/>
            </a:prstGeom>
          </p:spPr>
        </p:pic>
        <p:sp>
          <p:nvSpPr>
            <p:cNvPr id="13" name="wps稻壳儿佳誉设计原创链接：http://chn.docer.com/works?userid=219874625"/>
            <p:cNvSpPr/>
            <p:nvPr>
              <p:custDataLst>
                <p:tags r:id="rId5"/>
              </p:custDataLst>
            </p:nvPr>
          </p:nvSpPr>
          <p:spPr>
            <a:xfrm>
              <a:off x="203200" y="141515"/>
              <a:ext cx="11785599" cy="65749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zh-CN">
                  <a:solidFill>
                    <a:schemeClr val="lt1"/>
                  </a:solidFill>
                </a:defRPr>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065" algn="l" defTabSz="685165" rtl="0" eaLnBrk="1" latinLnBrk="0" hangingPunct="1">
                <a:defRPr sz="1350" kern="1200">
                  <a:solidFill>
                    <a:schemeClr val="lt1"/>
                  </a:solidFill>
                  <a:latin typeface="+mn-lt"/>
                  <a:ea typeface="+mn-ea"/>
                  <a:cs typeface="+mn-cs"/>
                </a:defRPr>
              </a:lvl4pPr>
              <a:lvl5pPr marL="1370965" algn="l" defTabSz="685165" rtl="0" eaLnBrk="1" latinLnBrk="0" hangingPunct="1">
                <a:defRPr sz="1350" kern="1200">
                  <a:solidFill>
                    <a:schemeClr val="lt1"/>
                  </a:solidFill>
                  <a:latin typeface="+mn-lt"/>
                  <a:ea typeface="+mn-ea"/>
                  <a:cs typeface="+mn-cs"/>
                </a:defRPr>
              </a:lvl5pPr>
              <a:lvl6pPr marL="1713865" algn="l" defTabSz="685165" rtl="0" eaLnBrk="1" latinLnBrk="0" hangingPunct="1">
                <a:defRPr sz="1350" kern="1200">
                  <a:solidFill>
                    <a:schemeClr val="lt1"/>
                  </a:solidFill>
                  <a:latin typeface="+mn-lt"/>
                  <a:ea typeface="+mn-ea"/>
                  <a:cs typeface="+mn-cs"/>
                </a:defRPr>
              </a:lvl6pPr>
              <a:lvl7pPr marL="2056765" algn="l" defTabSz="685165" rtl="0" eaLnBrk="1" latinLnBrk="0" hangingPunct="1">
                <a:defRPr sz="1350" kern="1200">
                  <a:solidFill>
                    <a:schemeClr val="lt1"/>
                  </a:solidFill>
                  <a:latin typeface="+mn-lt"/>
                  <a:ea typeface="+mn-ea"/>
                  <a:cs typeface="+mn-cs"/>
                </a:defRPr>
              </a:lvl7pPr>
              <a:lvl8pPr marL="2399665" algn="l" defTabSz="685165" rtl="0" eaLnBrk="1" latinLnBrk="0" hangingPunct="1">
                <a:defRPr sz="1350" kern="1200">
                  <a:solidFill>
                    <a:schemeClr val="lt1"/>
                  </a:solidFill>
                  <a:latin typeface="+mn-lt"/>
                  <a:ea typeface="+mn-ea"/>
                  <a:cs typeface="+mn-cs"/>
                </a:defRPr>
              </a:lvl8pPr>
              <a:lvl9pPr marL="2742565" algn="l" defTabSz="685165" rtl="0" eaLnBrk="1" latinLnBrk="0" hangingPunct="1">
                <a:defRPr sz="135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C303D"/>
                </a:solidFill>
                <a:effectLst/>
                <a:uLnTx/>
                <a:uFillTx/>
                <a:latin typeface="Arial" panose="020B0604020202020204" pitchFamily="34" charset="0"/>
                <a:ea typeface="宋体" panose="02010600030101010101" pitchFamily="2" charset="-122"/>
                <a:cs typeface="+mn-cs"/>
              </a:endParaRPr>
            </a:p>
          </p:txBody>
        </p:sp>
        <p:pic>
          <p:nvPicPr>
            <p:cNvPr id="14" name="wps稻壳儿佳誉设计原创链接：http://chn.docer.com/works?userid=219874625"/>
            <p:cNvPicPr>
              <a:picLocks noChangeAspect="1"/>
            </p:cNvPicPr>
            <p:nvPr userDrawn="1">
              <p:custDataLst>
                <p:tags r:id="rId6"/>
              </p:custDataLst>
            </p:nvPr>
          </p:nvPicPr>
          <p:blipFill>
            <a:blip r:embed="rId7">
              <a:extLst>
                <a:ext uri="{28A0092B-C50C-407E-A947-70E740481C1C}">
                  <a14:useLocalDpi xmlns:a14="http://schemas.microsoft.com/office/drawing/2010/main" val="0"/>
                </a:ext>
              </a:extLst>
            </a:blip>
            <a:stretch>
              <a:fillRect/>
            </a:stretch>
          </p:blipFill>
          <p:spPr>
            <a:xfrm flipH="1">
              <a:off x="11988800" y="142240"/>
              <a:ext cx="1740535" cy="6574155"/>
            </a:xfrm>
            <a:prstGeom prst="rect">
              <a:avLst/>
            </a:prstGeom>
          </p:spPr>
        </p:pic>
        <p:pic>
          <p:nvPicPr>
            <p:cNvPr id="15" name="wps稻壳儿佳誉设计原创链接：http://chn.docer.com/works?userid=219874625"/>
            <p:cNvPicPr>
              <a:picLocks noChangeAspect="1"/>
            </p:cNvPicPr>
            <p:nvPr userDrawn="1">
              <p:custDataLst>
                <p:tags r:id="rId8"/>
              </p:custDataLst>
            </p:nvPr>
          </p:nvPicPr>
          <p:blipFill>
            <a:blip r:embed="rId7">
              <a:extLst>
                <a:ext uri="{28A0092B-C50C-407E-A947-70E740481C1C}">
                  <a14:useLocalDpi xmlns:a14="http://schemas.microsoft.com/office/drawing/2010/main" val="0"/>
                </a:ext>
              </a:extLst>
            </a:blip>
            <a:stretch>
              <a:fillRect/>
            </a:stretch>
          </p:blipFill>
          <p:spPr>
            <a:xfrm>
              <a:off x="-1537335" y="173990"/>
              <a:ext cx="1740535" cy="6542405"/>
            </a:xfrm>
            <a:prstGeom prst="rect">
              <a:avLst/>
            </a:prstGeom>
          </p:spPr>
        </p:pic>
      </p:grpSp>
      <p:sp>
        <p:nvSpPr>
          <p:cNvPr id="8" name="矩形 7"/>
          <p:cNvSpPr/>
          <p:nvPr userDrawn="1">
            <p:custDataLst>
              <p:tags r:id="rId9"/>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latin typeface="Arial" panose="020B0604020202020204" pitchFamily="34" charset="0"/>
              <a:ea typeface="隶书" panose="02010509060101010101" pitchFamily="49" charset="-122"/>
              <a:sym typeface="+mn-ea"/>
            </a:endParaRPr>
          </a:p>
        </p:txBody>
      </p:sp>
      <p:sp>
        <p:nvSpPr>
          <p:cNvPr id="2" name="标题 1"/>
          <p:cNvSpPr>
            <a:spLocks noGrp="1"/>
          </p:cNvSpPr>
          <p:nvPr userDrawn="1">
            <p:ph type="title"/>
            <p:custDataLst>
              <p:tags r:id="rId10"/>
            </p:custDataLst>
          </p:nvPr>
        </p:nvSpPr>
        <p:spPr>
          <a:xfrm>
            <a:off x="604800" y="669600"/>
            <a:ext cx="10976400" cy="565200"/>
          </a:xfrm>
        </p:spPr>
        <p:txBody>
          <a:bodyPr anchor="ctr">
            <a:normAutofit/>
          </a:bodyPr>
          <a:lstStyle>
            <a:lvl1pPr algn="ctr">
              <a:defRPr sz="3200" baseline="0">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11"/>
            </p:custDataLst>
          </p:nvPr>
        </p:nvSpPr>
        <p:spPr/>
        <p:txBody>
          <a:bodyPr>
            <a:normAutofit/>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2"/>
            </p:custDataLst>
          </p:nvPr>
        </p:nvSpPr>
        <p:spPr/>
        <p:txBody>
          <a:bodyPr>
            <a:normAutofit/>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userDrawn="1">
            <p:ph type="sldNum" sz="quarter" idx="12"/>
            <p:custDataLst>
              <p:tags r:id="rId13"/>
            </p:custDataLst>
          </p:nvPr>
        </p:nvSpPr>
        <p:spPr/>
        <p:txBody>
          <a:bodyPr>
            <a:normAutofit/>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4"/>
            </p:custDataLst>
          </p:nvPr>
        </p:nvSpPr>
        <p:spPr>
          <a:xfrm>
            <a:off x="604837" y="1681200"/>
            <a:ext cx="10990800" cy="3211200"/>
          </a:xfrm>
        </p:spPr>
        <p:txBody>
          <a:bodyPr>
            <a:normAutofit/>
          </a:bodyPr>
          <a:lstStyle>
            <a:lvl1pPr>
              <a:defRPr baseline="0">
                <a:latin typeface="Arial" panose="020B0604020202020204" pitchFamily="34" charset="0"/>
                <a:ea typeface="隶书" panose="02010509060101010101" pitchFamily="49" charset="-122"/>
              </a:defRPr>
            </a:lvl1pPr>
            <a:lvl2pPr>
              <a:defRPr baseline="0">
                <a:latin typeface="Arial" panose="020B0604020202020204" pitchFamily="34" charset="0"/>
                <a:ea typeface="隶书" panose="02010509060101010101" pitchFamily="49" charset="-122"/>
              </a:defRPr>
            </a:lvl2pPr>
            <a:lvl3pPr>
              <a:defRPr baseline="0">
                <a:latin typeface="Arial" panose="020B0604020202020204" pitchFamily="34" charset="0"/>
                <a:ea typeface="隶书" panose="02010509060101010101" pitchFamily="49" charset="-122"/>
              </a:defRPr>
            </a:lvl3pPr>
            <a:lvl4pPr>
              <a:defRPr baseline="0">
                <a:latin typeface="Arial" panose="020B0604020202020204" pitchFamily="34" charset="0"/>
                <a:ea typeface="隶书" panose="02010509060101010101" pitchFamily="49" charset="-122"/>
              </a:defRPr>
            </a:lvl4pPr>
            <a:lvl5pPr>
              <a:defRPr baseline="0">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userDrawn="1">
            <p:ph type="body" sz="quarter" idx="14"/>
            <p:custDataLst>
              <p:tags r:id="rId15"/>
            </p:custDataLst>
          </p:nvPr>
        </p:nvSpPr>
        <p:spPr>
          <a:xfrm>
            <a:off x="594000" y="5180400"/>
            <a:ext cx="11001600" cy="1011600"/>
          </a:xfrm>
        </p:spPr>
        <p:txBody>
          <a:bodyPr>
            <a:normAutofit/>
          </a:bodyPr>
          <a:lstStyle>
            <a:lvl1pPr>
              <a:defRPr baseline="0">
                <a:solidFill>
                  <a:schemeClr val="bg1"/>
                </a:solidFill>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cxnSp>
        <p:nvCxnSpPr>
          <p:cNvPr id="16" name="直接连接符 15"/>
          <p:cNvCxnSpPr/>
          <p:nvPr userDrawn="1">
            <p:custDataLst>
              <p:tags r:id="rId16"/>
            </p:custDataLst>
          </p:nvPr>
        </p:nvCxnSpPr>
        <p:spPr>
          <a:xfrm>
            <a:off x="0" y="6684010"/>
            <a:ext cx="12192000"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4A9C80C-1E33-473B-B432-EA95062E16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05CD80-6CFD-4691-B72D-EEF91CF77A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537335" y="0"/>
            <a:ext cx="15266670" cy="6858000"/>
            <a:chOff x="-1537335" y="0"/>
            <a:chExt cx="15266670" cy="6858000"/>
          </a:xfrm>
        </p:grpSpPr>
        <p:pic>
          <p:nvPicPr>
            <p:cNvPr id="20" name="图片 19"/>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8024" cy="6858000"/>
            </a:xfrm>
            <a:prstGeom prst="rect">
              <a:avLst/>
            </a:prstGeom>
          </p:spPr>
        </p:pic>
        <p:sp>
          <p:nvSpPr>
            <p:cNvPr id="16" name="wps稻壳儿佳誉设计原创链接：http://chn.docer.com/works?userid=219874625"/>
            <p:cNvSpPr/>
            <p:nvPr>
              <p:custDataLst>
                <p:tags r:id="rId5"/>
              </p:custDataLst>
            </p:nvPr>
          </p:nvSpPr>
          <p:spPr>
            <a:xfrm>
              <a:off x="203200" y="141515"/>
              <a:ext cx="11785599" cy="65749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zh-CN">
                  <a:solidFill>
                    <a:schemeClr val="lt1"/>
                  </a:solidFill>
                </a:defRPr>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065" algn="l" defTabSz="685165" rtl="0" eaLnBrk="1" latinLnBrk="0" hangingPunct="1">
                <a:defRPr sz="1350" kern="1200">
                  <a:solidFill>
                    <a:schemeClr val="lt1"/>
                  </a:solidFill>
                  <a:latin typeface="+mn-lt"/>
                  <a:ea typeface="+mn-ea"/>
                  <a:cs typeface="+mn-cs"/>
                </a:defRPr>
              </a:lvl4pPr>
              <a:lvl5pPr marL="1370965" algn="l" defTabSz="685165" rtl="0" eaLnBrk="1" latinLnBrk="0" hangingPunct="1">
                <a:defRPr sz="1350" kern="1200">
                  <a:solidFill>
                    <a:schemeClr val="lt1"/>
                  </a:solidFill>
                  <a:latin typeface="+mn-lt"/>
                  <a:ea typeface="+mn-ea"/>
                  <a:cs typeface="+mn-cs"/>
                </a:defRPr>
              </a:lvl5pPr>
              <a:lvl6pPr marL="1713865" algn="l" defTabSz="685165" rtl="0" eaLnBrk="1" latinLnBrk="0" hangingPunct="1">
                <a:defRPr sz="1350" kern="1200">
                  <a:solidFill>
                    <a:schemeClr val="lt1"/>
                  </a:solidFill>
                  <a:latin typeface="+mn-lt"/>
                  <a:ea typeface="+mn-ea"/>
                  <a:cs typeface="+mn-cs"/>
                </a:defRPr>
              </a:lvl6pPr>
              <a:lvl7pPr marL="2056765" algn="l" defTabSz="685165" rtl="0" eaLnBrk="1" latinLnBrk="0" hangingPunct="1">
                <a:defRPr sz="1350" kern="1200">
                  <a:solidFill>
                    <a:schemeClr val="lt1"/>
                  </a:solidFill>
                  <a:latin typeface="+mn-lt"/>
                  <a:ea typeface="+mn-ea"/>
                  <a:cs typeface="+mn-cs"/>
                </a:defRPr>
              </a:lvl7pPr>
              <a:lvl8pPr marL="2399665" algn="l" defTabSz="685165" rtl="0" eaLnBrk="1" latinLnBrk="0" hangingPunct="1">
                <a:defRPr sz="1350" kern="1200">
                  <a:solidFill>
                    <a:schemeClr val="lt1"/>
                  </a:solidFill>
                  <a:latin typeface="+mn-lt"/>
                  <a:ea typeface="+mn-ea"/>
                  <a:cs typeface="+mn-cs"/>
                </a:defRPr>
              </a:lvl8pPr>
              <a:lvl9pPr marL="2742565" algn="l" defTabSz="685165" rtl="0" eaLnBrk="1" latinLnBrk="0" hangingPunct="1">
                <a:defRPr sz="135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C303D"/>
                </a:solidFill>
                <a:effectLst/>
                <a:uLnTx/>
                <a:uFillTx/>
                <a:latin typeface="Arial" panose="020B0604020202020204" pitchFamily="34" charset="0"/>
                <a:ea typeface="宋体" panose="02010600030101010101" pitchFamily="2" charset="-122"/>
                <a:cs typeface="+mn-cs"/>
              </a:endParaRPr>
            </a:p>
          </p:txBody>
        </p:sp>
        <p:sp>
          <p:nvSpPr>
            <p:cNvPr id="17" name="矩形 16"/>
            <p:cNvSpPr/>
            <p:nvPr>
              <p:custDataLst>
                <p:tags r:id="rId6"/>
              </p:custDataLst>
            </p:nvPr>
          </p:nvSpPr>
          <p:spPr>
            <a:xfrm>
              <a:off x="384630" y="304128"/>
              <a:ext cx="11422741" cy="624974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endParaRPr>
            </a:p>
          </p:txBody>
        </p:sp>
        <p:pic>
          <p:nvPicPr>
            <p:cNvPr id="18" name="wps稻壳儿佳誉设计原创链接：http://chn.docer.com/works?userid=219874625"/>
            <p:cNvPicPr>
              <a:picLocks noChangeAspect="1"/>
            </p:cNvPicPr>
            <p:nvPr userDrawn="1">
              <p:custDataLst>
                <p:tags r:id="rId7"/>
              </p:custDataLst>
            </p:nvPr>
          </p:nvPicPr>
          <p:blipFill>
            <a:blip r:embed="rId8">
              <a:extLst>
                <a:ext uri="{28A0092B-C50C-407E-A947-70E740481C1C}">
                  <a14:useLocalDpi xmlns:a14="http://schemas.microsoft.com/office/drawing/2010/main" val="0"/>
                </a:ext>
              </a:extLst>
            </a:blip>
            <a:stretch>
              <a:fillRect/>
            </a:stretch>
          </p:blipFill>
          <p:spPr>
            <a:xfrm flipH="1">
              <a:off x="11988800" y="142240"/>
              <a:ext cx="1740535" cy="6574155"/>
            </a:xfrm>
            <a:prstGeom prst="rect">
              <a:avLst/>
            </a:prstGeom>
          </p:spPr>
        </p:pic>
        <p:pic>
          <p:nvPicPr>
            <p:cNvPr id="19" name="wps稻壳儿佳誉设计原创链接：http://chn.docer.com/works?userid=219874625"/>
            <p:cNvPicPr>
              <a:picLocks noChangeAspect="1"/>
            </p:cNvPicPr>
            <p:nvPr userDrawn="1">
              <p:custDataLst>
                <p:tags r:id="rId9"/>
              </p:custDataLst>
            </p:nvPr>
          </p:nvPicPr>
          <p:blipFill>
            <a:blip r:embed="rId8">
              <a:extLst>
                <a:ext uri="{28A0092B-C50C-407E-A947-70E740481C1C}">
                  <a14:useLocalDpi xmlns:a14="http://schemas.microsoft.com/office/drawing/2010/main" val="0"/>
                </a:ext>
              </a:extLst>
            </a:blip>
            <a:stretch>
              <a:fillRect/>
            </a:stretch>
          </p:blipFill>
          <p:spPr>
            <a:xfrm>
              <a:off x="-1537335" y="173990"/>
              <a:ext cx="1740535" cy="6542405"/>
            </a:xfrm>
            <a:prstGeom prst="rect">
              <a:avLst/>
            </a:prstGeom>
          </p:spPr>
        </p:pic>
      </p:grpSp>
      <p:sp>
        <p:nvSpPr>
          <p:cNvPr id="10" name="矩形 9"/>
          <p:cNvSpPr/>
          <p:nvPr userDrawn="1">
            <p:custDataLst>
              <p:tags r:id="rId10"/>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latin typeface="Arial" panose="020B0604020202020204" pitchFamily="34" charset="0"/>
              <a:ea typeface="隶书" panose="02010509060101010101" pitchFamily="49" charset="-122"/>
              <a:sym typeface="+mn-ea"/>
            </a:endParaRPr>
          </a:p>
        </p:txBody>
      </p:sp>
      <p:sp>
        <p:nvSpPr>
          <p:cNvPr id="2" name="标题 1"/>
          <p:cNvSpPr>
            <a:spLocks noGrp="1"/>
          </p:cNvSpPr>
          <p:nvPr userDrawn="1">
            <p:ph type="title"/>
            <p:custDataLst>
              <p:tags r:id="rId11"/>
            </p:custDataLst>
          </p:nvPr>
        </p:nvSpPr>
        <p:spPr>
          <a:xfrm>
            <a:off x="579600" y="237600"/>
            <a:ext cx="11037600" cy="441964"/>
          </a:xfrm>
        </p:spPr>
        <p:txBody>
          <a:bodyPr>
            <a:normAutofit/>
          </a:bodyPr>
          <a:lstStyle>
            <a:lvl1pPr>
              <a:defRPr baseline="0">
                <a:solidFill>
                  <a:schemeClr val="bg1"/>
                </a:solidFill>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12"/>
            </p:custDataLst>
          </p:nvPr>
        </p:nvSpPr>
        <p:spPr/>
        <p:txBody>
          <a:bodyPr>
            <a:normAutofit/>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3"/>
            </p:custDataLst>
          </p:nvPr>
        </p:nvSpPr>
        <p:spPr/>
        <p:txBody>
          <a:bodyPr>
            <a:normAutofit/>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userDrawn="1">
            <p:ph type="sldNum" sz="quarter" idx="12"/>
            <p:custDataLst>
              <p:tags r:id="rId14"/>
            </p:custDataLst>
          </p:nvPr>
        </p:nvSpPr>
        <p:spPr/>
        <p:txBody>
          <a:bodyPr>
            <a:normAutofit/>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5"/>
            </p:custDataLst>
          </p:nvPr>
        </p:nvSpPr>
        <p:spPr>
          <a:xfrm>
            <a:off x="579600" y="1663200"/>
            <a:ext cx="5342400" cy="2894400"/>
          </a:xfrm>
        </p:spPr>
        <p:txBody>
          <a:bodyPr>
            <a:normAutofit/>
          </a:bodyPr>
          <a:lstStyle>
            <a:lvl1pPr>
              <a:defRPr baseline="0">
                <a:latin typeface="Arial" panose="020B0604020202020204" pitchFamily="34" charset="0"/>
                <a:ea typeface="隶书" panose="02010509060101010101" pitchFamily="49" charset="-122"/>
              </a:defRPr>
            </a:lvl1pPr>
            <a:lvl2pPr>
              <a:defRPr baseline="0">
                <a:latin typeface="Arial" panose="020B0604020202020204" pitchFamily="34" charset="0"/>
                <a:ea typeface="隶书" panose="02010509060101010101" pitchFamily="49" charset="-122"/>
              </a:defRPr>
            </a:lvl2pPr>
            <a:lvl3pPr>
              <a:defRPr baseline="0">
                <a:latin typeface="Arial" panose="020B0604020202020204" pitchFamily="34" charset="0"/>
                <a:ea typeface="隶书" panose="02010509060101010101" pitchFamily="49" charset="-122"/>
              </a:defRPr>
            </a:lvl3pPr>
            <a:lvl4pPr>
              <a:defRPr baseline="0">
                <a:latin typeface="Arial" panose="020B0604020202020204" pitchFamily="34" charset="0"/>
                <a:ea typeface="隶书" panose="02010509060101010101" pitchFamily="49" charset="-122"/>
              </a:defRPr>
            </a:lvl4pPr>
            <a:lvl5pPr>
              <a:defRPr baseline="0">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userDrawn="1">
            <p:ph sz="quarter" idx="14"/>
            <p:custDataLst>
              <p:tags r:id="rId16"/>
            </p:custDataLst>
          </p:nvPr>
        </p:nvSpPr>
        <p:spPr>
          <a:xfrm>
            <a:off x="6242400" y="1663200"/>
            <a:ext cx="5367600" cy="2894400"/>
          </a:xfrm>
        </p:spPr>
        <p:txBody>
          <a:bodyPr>
            <a:normAutofit/>
          </a:bodyPr>
          <a:lstStyle>
            <a:lvl1pPr>
              <a:defRPr baseline="0">
                <a:latin typeface="Arial" panose="020B0604020202020204" pitchFamily="34" charset="0"/>
                <a:ea typeface="隶书" panose="02010509060101010101" pitchFamily="49" charset="-122"/>
              </a:defRPr>
            </a:lvl1pPr>
            <a:lvl2pPr>
              <a:defRPr baseline="0">
                <a:latin typeface="Arial" panose="020B0604020202020204" pitchFamily="34" charset="0"/>
                <a:ea typeface="隶书" panose="02010509060101010101" pitchFamily="49" charset="-122"/>
              </a:defRPr>
            </a:lvl2pPr>
            <a:lvl3pPr>
              <a:defRPr baseline="0">
                <a:latin typeface="Arial" panose="020B0604020202020204" pitchFamily="34" charset="0"/>
                <a:ea typeface="隶书" panose="02010509060101010101" pitchFamily="49" charset="-122"/>
              </a:defRPr>
            </a:lvl3pPr>
            <a:lvl4pPr>
              <a:defRPr baseline="0">
                <a:latin typeface="Arial" panose="020B0604020202020204" pitchFamily="34" charset="0"/>
                <a:ea typeface="隶书" panose="02010509060101010101" pitchFamily="49" charset="-122"/>
              </a:defRPr>
            </a:lvl4pPr>
            <a:lvl5pPr>
              <a:defRPr baseline="0">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userDrawn="1">
            <p:ph type="body" sz="quarter" idx="15"/>
            <p:custDataLst>
              <p:tags r:id="rId17"/>
            </p:custDataLst>
          </p:nvPr>
        </p:nvSpPr>
        <p:spPr>
          <a:xfrm>
            <a:off x="572400" y="4816800"/>
            <a:ext cx="5342400" cy="781200"/>
          </a:xfrm>
        </p:spPr>
        <p:txBody>
          <a:bodyPr>
            <a:normAutofit/>
          </a:bodyPr>
          <a:lstStyle>
            <a:lvl1pPr>
              <a:defRPr baseline="0">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
        <p:nvSpPr>
          <p:cNvPr id="13" name="文本占位符 12"/>
          <p:cNvSpPr>
            <a:spLocks noGrp="1"/>
          </p:cNvSpPr>
          <p:nvPr userDrawn="1">
            <p:ph type="body" sz="quarter" idx="16"/>
            <p:custDataLst>
              <p:tags r:id="rId18"/>
            </p:custDataLst>
          </p:nvPr>
        </p:nvSpPr>
        <p:spPr>
          <a:xfrm>
            <a:off x="6253200" y="4813200"/>
            <a:ext cx="5367600" cy="781200"/>
          </a:xfrm>
        </p:spPr>
        <p:txBody>
          <a:bodyPr>
            <a:normAutofit/>
          </a:bodyPr>
          <a:lstStyle>
            <a:lvl1pPr>
              <a:defRPr baseline="0">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8024" cy="6858000"/>
          </a:xfrm>
          <a:prstGeom prst="rect">
            <a:avLst/>
          </a:prstGeom>
        </p:spPr>
      </p:pic>
      <p:sp>
        <p:nvSpPr>
          <p:cNvPr id="10" name="矩形 9"/>
          <p:cNvSpPr/>
          <p:nvPr userDrawn="1">
            <p:custDataLst>
              <p:tags r:id="rId4"/>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latin typeface="Arial" panose="020B0604020202020204" pitchFamily="34" charset="0"/>
              <a:ea typeface="隶书" panose="02010509060101010101" pitchFamily="49" charset="-122"/>
              <a:sym typeface="+mn-ea"/>
            </a:endParaRPr>
          </a:p>
        </p:txBody>
      </p:sp>
      <p:sp>
        <p:nvSpPr>
          <p:cNvPr id="2" name="标题 1"/>
          <p:cNvSpPr>
            <a:spLocks noGrp="1"/>
          </p:cNvSpPr>
          <p:nvPr>
            <p:ph type="title" hasCustomPrompt="1"/>
            <p:custDataLst>
              <p:tags r:id="rId5"/>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隶书" panose="02010509060101010101" pitchFamily="49"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6"/>
            </p:custDataLst>
          </p:nvPr>
        </p:nvSpPr>
        <p:spPr/>
        <p:txBody>
          <a:bodyPr>
            <a:normAutofit/>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normAutofit/>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normAutofit/>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1522413" y="3862800"/>
            <a:ext cx="9144000" cy="1656000"/>
          </a:xfrm>
        </p:spPr>
        <p:txBody>
          <a:bodyPr>
            <a:normAutofit/>
          </a:bodyPr>
          <a:lstStyle>
            <a:lvl1pPr algn="ctr">
              <a:defRPr baseline="0">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MH_Picture_1"/>
          <p:cNvSpPr/>
          <p:nvPr>
            <p:custDataLst>
              <p:tags r:id="rId2"/>
            </p:custDataLst>
          </p:nvPr>
        </p:nvSpPr>
        <p:spPr bwMode="auto">
          <a:xfrm>
            <a:off x="3601" y="961120"/>
            <a:ext cx="3000555" cy="3115953"/>
          </a:xfrm>
          <a:custGeom>
            <a:avLst/>
            <a:gdLst>
              <a:gd name="T0" fmla="*/ 0 w 1989077"/>
              <a:gd name="T1" fmla="*/ 0 h 2815963"/>
              <a:gd name="T2" fmla="*/ 8353046 w 1989077"/>
              <a:gd name="T3" fmla="*/ 1474173 h 2815963"/>
              <a:gd name="T4" fmla="*/ 17827814 w 1989077"/>
              <a:gd name="T5" fmla="*/ 2744635 h 2815963"/>
              <a:gd name="T6" fmla="*/ 23963172 w 1989077"/>
              <a:gd name="T7" fmla="*/ 3322590 h 2815963"/>
              <a:gd name="T8" fmla="*/ 23963172 w 1989077"/>
              <a:gd name="T9" fmla="*/ 7100871 h 2815963"/>
              <a:gd name="T10" fmla="*/ 23963172 w 1989077"/>
              <a:gd name="T11" fmla="*/ 27887388 h 2815963"/>
              <a:gd name="T12" fmla="*/ 23963172 w 1989077"/>
              <a:gd name="T13" fmla="*/ 31665657 h 2815963"/>
              <a:gd name="T14" fmla="*/ 17827814 w 1989077"/>
              <a:gd name="T15" fmla="*/ 32243615 h 2815963"/>
              <a:gd name="T16" fmla="*/ 8353046 w 1989077"/>
              <a:gd name="T17" fmla="*/ 33514086 h 2815963"/>
              <a:gd name="T18" fmla="*/ 0 w 1989077"/>
              <a:gd name="T19" fmla="*/ 34988250 h 2815963"/>
              <a:gd name="T20" fmla="*/ 0 w 1989077"/>
              <a:gd name="T21" fmla="*/ 27887388 h 2815963"/>
              <a:gd name="T22" fmla="*/ 0 w 1989077"/>
              <a:gd name="T23" fmla="*/ 7100871 h 2815963"/>
              <a:gd name="T24" fmla="*/ 0 w 1989077"/>
              <a:gd name="T25" fmla="*/ 0 h 28159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9077" h="2815963">
                <a:moveTo>
                  <a:pt x="0" y="0"/>
                </a:moveTo>
                <a:lnTo>
                  <a:pt x="693350" y="118646"/>
                </a:lnTo>
                <a:cubicBezTo>
                  <a:pt x="949376" y="157114"/>
                  <a:pt x="1211768" y="191282"/>
                  <a:pt x="1479808" y="220897"/>
                </a:cubicBezTo>
                <a:lnTo>
                  <a:pt x="1989077" y="267413"/>
                </a:lnTo>
                <a:lnTo>
                  <a:pt x="1989077" y="571500"/>
                </a:lnTo>
                <a:lnTo>
                  <a:pt x="1989077" y="2244463"/>
                </a:lnTo>
                <a:lnTo>
                  <a:pt x="1989077" y="2548550"/>
                </a:lnTo>
                <a:lnTo>
                  <a:pt x="1479808" y="2595066"/>
                </a:lnTo>
                <a:cubicBezTo>
                  <a:pt x="1211768" y="2624681"/>
                  <a:pt x="949376" y="2658849"/>
                  <a:pt x="693350" y="2697317"/>
                </a:cubicBezTo>
                <a:lnTo>
                  <a:pt x="0" y="2815963"/>
                </a:lnTo>
                <a:lnTo>
                  <a:pt x="0" y="2244463"/>
                </a:lnTo>
                <a:lnTo>
                  <a:pt x="0" y="571500"/>
                </a:lnTo>
                <a:lnTo>
                  <a:pt x="0"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nchor="ctr"/>
          <a:lstStyle/>
          <a:p>
            <a:endParaRPr lang="zh-CN" altLang="en-US"/>
          </a:p>
        </p:txBody>
      </p:sp>
      <p:sp>
        <p:nvSpPr>
          <p:cNvPr id="8" name="MH_Picture_2"/>
          <p:cNvSpPr/>
          <p:nvPr>
            <p:custDataLst>
              <p:tags r:id="rId4"/>
            </p:custDataLst>
          </p:nvPr>
        </p:nvSpPr>
        <p:spPr bwMode="auto">
          <a:xfrm>
            <a:off x="3065825" y="1258466"/>
            <a:ext cx="3004782" cy="2521258"/>
          </a:xfrm>
          <a:custGeom>
            <a:avLst/>
            <a:gdLst>
              <a:gd name="T0" fmla="*/ 0 w 1989078"/>
              <a:gd name="T1" fmla="*/ 0 h 2279483"/>
              <a:gd name="T2" fmla="*/ 3742410 w 1989078"/>
              <a:gd name="T3" fmla="*/ 339885 h 2279483"/>
              <a:gd name="T4" fmla="*/ 19660906 w 1989078"/>
              <a:gd name="T5" fmla="*/ 1052261 h 2279483"/>
              <a:gd name="T6" fmla="*/ 24647332 w 1989078"/>
              <a:gd name="T7" fmla="*/ 1096799 h 2279483"/>
              <a:gd name="T8" fmla="*/ 24647332 w 1989078"/>
              <a:gd name="T9" fmla="*/ 3736382 h 2279483"/>
              <a:gd name="T10" fmla="*/ 24647332 w 1989078"/>
              <a:gd name="T11" fmla="*/ 24348462 h 2279483"/>
              <a:gd name="T12" fmla="*/ 24647332 w 1989078"/>
              <a:gd name="T13" fmla="*/ 26988045 h 2279483"/>
              <a:gd name="T14" fmla="*/ 19660906 w 1989078"/>
              <a:gd name="T15" fmla="*/ 27032561 h 2279483"/>
              <a:gd name="T16" fmla="*/ 3742410 w 1989078"/>
              <a:gd name="T17" fmla="*/ 27744957 h 2279483"/>
              <a:gd name="T18" fmla="*/ 0 w 1989078"/>
              <a:gd name="T19" fmla="*/ 28084832 h 2279483"/>
              <a:gd name="T20" fmla="*/ 0 w 1989078"/>
              <a:gd name="T21" fmla="*/ 24348462 h 2279483"/>
              <a:gd name="T22" fmla="*/ 0 w 1989078"/>
              <a:gd name="T23" fmla="*/ 3736382 h 2279483"/>
              <a:gd name="T24" fmla="*/ 0 w 1989078"/>
              <a:gd name="T25" fmla="*/ 0 h 22794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9078" h="2279483">
                <a:moveTo>
                  <a:pt x="0" y="0"/>
                </a:moveTo>
                <a:lnTo>
                  <a:pt x="302019" y="27586"/>
                </a:lnTo>
                <a:cubicBezTo>
                  <a:pt x="719947" y="57965"/>
                  <a:pt x="1148969" y="77525"/>
                  <a:pt x="1586666" y="85407"/>
                </a:cubicBezTo>
                <a:lnTo>
                  <a:pt x="1989078" y="89021"/>
                </a:lnTo>
                <a:lnTo>
                  <a:pt x="1989078" y="303260"/>
                </a:lnTo>
                <a:lnTo>
                  <a:pt x="1989078" y="1976223"/>
                </a:lnTo>
                <a:lnTo>
                  <a:pt x="1989078" y="2190462"/>
                </a:lnTo>
                <a:lnTo>
                  <a:pt x="1586666" y="2194076"/>
                </a:lnTo>
                <a:cubicBezTo>
                  <a:pt x="1148969" y="2201958"/>
                  <a:pt x="719947" y="2221518"/>
                  <a:pt x="302019" y="2251897"/>
                </a:cubicBezTo>
                <a:lnTo>
                  <a:pt x="0" y="2279483"/>
                </a:lnTo>
                <a:lnTo>
                  <a:pt x="0" y="1976223"/>
                </a:lnTo>
                <a:lnTo>
                  <a:pt x="0" y="303260"/>
                </a:lnTo>
                <a:lnTo>
                  <a:pt x="0" y="0"/>
                </a:lnTo>
                <a:close/>
              </a:path>
            </a:pathLst>
          </a:custGeom>
          <a:blipFill dpi="0" rotWithShape="1">
            <a:blip r:embed="rId5" cstate="print">
              <a:extLst>
                <a:ext uri="{28A0092B-C50C-407E-A947-70E740481C1C}">
                  <a14:useLocalDpi xmlns:a14="http://schemas.microsoft.com/office/drawing/2010/main" val="0"/>
                </a:ext>
              </a:extLst>
            </a:blip>
            <a:srcRect/>
            <a:stretch>
              <a:fillRect/>
            </a:stretch>
          </a:blipFill>
          <a:ln>
            <a:noFill/>
          </a:ln>
        </p:spPr>
        <p:txBody>
          <a:bodyPr anchor="ctr"/>
          <a:lstStyle/>
          <a:p>
            <a:endParaRPr lang="zh-CN" altLang="en-US"/>
          </a:p>
        </p:txBody>
      </p:sp>
      <p:sp>
        <p:nvSpPr>
          <p:cNvPr id="9" name="MH_Picture_3"/>
          <p:cNvSpPr/>
          <p:nvPr>
            <p:custDataLst>
              <p:tags r:id="rId6"/>
            </p:custDataLst>
          </p:nvPr>
        </p:nvSpPr>
        <p:spPr bwMode="auto">
          <a:xfrm>
            <a:off x="6129815" y="1287891"/>
            <a:ext cx="3004784" cy="2460860"/>
          </a:xfrm>
          <a:custGeom>
            <a:avLst/>
            <a:gdLst>
              <a:gd name="T0" fmla="*/ 24648018 w 1989076"/>
              <a:gd name="T1" fmla="*/ 0 h 2223959"/>
              <a:gd name="T2" fmla="*/ 24648018 w 1989076"/>
              <a:gd name="T3" fmla="*/ 3422447 h 2223959"/>
              <a:gd name="T4" fmla="*/ 24648018 w 1989076"/>
              <a:gd name="T5" fmla="*/ 24205302 h 2223959"/>
              <a:gd name="T6" fmla="*/ 24648018 w 1989076"/>
              <a:gd name="T7" fmla="*/ 27627761 h 2223959"/>
              <a:gd name="T8" fmla="*/ 19458765 w 1989076"/>
              <a:gd name="T9" fmla="*/ 27297744 h 2223959"/>
              <a:gd name="T10" fmla="*/ 3304839 w 1989076"/>
              <a:gd name="T11" fmla="*/ 26862502 h 2223959"/>
              <a:gd name="T12" fmla="*/ 0 w 1989076"/>
              <a:gd name="T13" fmla="*/ 26892247 h 2223959"/>
              <a:gd name="T14" fmla="*/ 0 w 1989076"/>
              <a:gd name="T15" fmla="*/ 24205302 h 2223959"/>
              <a:gd name="T16" fmla="*/ 0 w 1989076"/>
              <a:gd name="T17" fmla="*/ 3422447 h 2223959"/>
              <a:gd name="T18" fmla="*/ 0 w 1989076"/>
              <a:gd name="T19" fmla="*/ 735501 h 2223959"/>
              <a:gd name="T20" fmla="*/ 3304839 w 1989076"/>
              <a:gd name="T21" fmla="*/ 765264 h 2223959"/>
              <a:gd name="T22" fmla="*/ 19458765 w 1989076"/>
              <a:gd name="T23" fmla="*/ 330008 h 2223959"/>
              <a:gd name="T24" fmla="*/ 24648018 w 1989076"/>
              <a:gd name="T25" fmla="*/ 0 h 22239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9076" h="2223959">
                <a:moveTo>
                  <a:pt x="1989076" y="0"/>
                </a:moveTo>
                <a:lnTo>
                  <a:pt x="1989076" y="275498"/>
                </a:lnTo>
                <a:lnTo>
                  <a:pt x="1989076" y="1948461"/>
                </a:lnTo>
                <a:lnTo>
                  <a:pt x="1989076" y="2223959"/>
                </a:lnTo>
                <a:lnTo>
                  <a:pt x="1570307" y="2197394"/>
                </a:lnTo>
                <a:cubicBezTo>
                  <a:pt x="1145252" y="2174323"/>
                  <a:pt x="709909" y="2162358"/>
                  <a:pt x="266699" y="2162358"/>
                </a:cubicBezTo>
                <a:lnTo>
                  <a:pt x="0" y="2164753"/>
                </a:lnTo>
                <a:lnTo>
                  <a:pt x="0" y="1948461"/>
                </a:lnTo>
                <a:lnTo>
                  <a:pt x="0" y="275498"/>
                </a:lnTo>
                <a:lnTo>
                  <a:pt x="0" y="59206"/>
                </a:lnTo>
                <a:lnTo>
                  <a:pt x="266699" y="61601"/>
                </a:lnTo>
                <a:cubicBezTo>
                  <a:pt x="709909" y="61601"/>
                  <a:pt x="1145252" y="49636"/>
                  <a:pt x="1570307" y="26565"/>
                </a:cubicBezTo>
                <a:lnTo>
                  <a:pt x="1989076" y="0"/>
                </a:lnTo>
                <a:close/>
              </a:path>
            </a:pathLst>
          </a:custGeom>
          <a:blipFill dpi="0" rotWithShape="1">
            <a:blip r:embed="rId7" cstate="print">
              <a:extLst>
                <a:ext uri="{28A0092B-C50C-407E-A947-70E740481C1C}">
                  <a14:useLocalDpi xmlns:a14="http://schemas.microsoft.com/office/drawing/2010/main" val="0"/>
                </a:ext>
              </a:extLst>
            </a:blip>
            <a:srcRect/>
            <a:stretch>
              <a:fillRect/>
            </a:stretch>
          </a:blipFill>
          <a:ln>
            <a:noFill/>
          </a:ln>
        </p:spPr>
        <p:txBody>
          <a:bodyPr anchor="ctr"/>
          <a:lstStyle/>
          <a:p>
            <a:endParaRPr lang="zh-CN" altLang="en-US"/>
          </a:p>
        </p:txBody>
      </p:sp>
      <p:sp>
        <p:nvSpPr>
          <p:cNvPr id="10" name="MH_Picture_4"/>
          <p:cNvSpPr/>
          <p:nvPr>
            <p:custDataLst>
              <p:tags r:id="rId8"/>
            </p:custDataLst>
          </p:nvPr>
        </p:nvSpPr>
        <p:spPr bwMode="auto">
          <a:xfrm>
            <a:off x="9191691" y="1013774"/>
            <a:ext cx="3006898" cy="3010642"/>
          </a:xfrm>
          <a:custGeom>
            <a:avLst/>
            <a:gdLst>
              <a:gd name="T0" fmla="*/ 24996910 w 1989077"/>
              <a:gd name="T1" fmla="*/ 0 h 2721587"/>
              <a:gd name="T2" fmla="*/ 24996910 w 1989077"/>
              <a:gd name="T3" fmla="*/ 6476566 h 2721587"/>
              <a:gd name="T4" fmla="*/ 24996910 w 1989077"/>
              <a:gd name="T5" fmla="*/ 27141876 h 2721587"/>
              <a:gd name="T6" fmla="*/ 24996910 w 1989077"/>
              <a:gd name="T7" fmla="*/ 33618454 h 2721587"/>
              <a:gd name="T8" fmla="*/ 19749019 w 1989077"/>
              <a:gd name="T9" fmla="*/ 32735758 h 2721587"/>
              <a:gd name="T10" fmla="*/ 9865523 w 1989077"/>
              <a:gd name="T11" fmla="*/ 31472701 h 2721587"/>
              <a:gd name="T12" fmla="*/ 0 w 1989077"/>
              <a:gd name="T13" fmla="*/ 30586986 h 2721587"/>
              <a:gd name="T14" fmla="*/ 0 w 1989077"/>
              <a:gd name="T15" fmla="*/ 27141876 h 2721587"/>
              <a:gd name="T16" fmla="*/ 0 w 1989077"/>
              <a:gd name="T17" fmla="*/ 6476566 h 2721587"/>
              <a:gd name="T18" fmla="*/ 0 w 1989077"/>
              <a:gd name="T19" fmla="*/ 3031453 h 2721587"/>
              <a:gd name="T20" fmla="*/ 9865523 w 1989077"/>
              <a:gd name="T21" fmla="*/ 2145757 h 2721587"/>
              <a:gd name="T22" fmla="*/ 19749019 w 1989077"/>
              <a:gd name="T23" fmla="*/ 882692 h 2721587"/>
              <a:gd name="T24" fmla="*/ 24996910 w 1989077"/>
              <a:gd name="T25" fmla="*/ 0 h 27215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9077" h="2721587">
                <a:moveTo>
                  <a:pt x="1989077" y="0"/>
                </a:moveTo>
                <a:lnTo>
                  <a:pt x="1989077" y="524312"/>
                </a:lnTo>
                <a:lnTo>
                  <a:pt x="1989077" y="2197275"/>
                </a:lnTo>
                <a:lnTo>
                  <a:pt x="1989077" y="2721587"/>
                </a:lnTo>
                <a:lnTo>
                  <a:pt x="1571487" y="2650129"/>
                </a:lnTo>
                <a:cubicBezTo>
                  <a:pt x="1315460" y="2611661"/>
                  <a:pt x="1053068" y="2577493"/>
                  <a:pt x="785028" y="2547878"/>
                </a:cubicBezTo>
                <a:lnTo>
                  <a:pt x="0" y="2476175"/>
                </a:lnTo>
                <a:lnTo>
                  <a:pt x="0" y="2197275"/>
                </a:lnTo>
                <a:lnTo>
                  <a:pt x="0" y="524312"/>
                </a:lnTo>
                <a:lnTo>
                  <a:pt x="0" y="245412"/>
                </a:lnTo>
                <a:lnTo>
                  <a:pt x="785028" y="173709"/>
                </a:lnTo>
                <a:cubicBezTo>
                  <a:pt x="1053068" y="144094"/>
                  <a:pt x="1315460" y="109926"/>
                  <a:pt x="1571487" y="71458"/>
                </a:cubicBezTo>
                <a:lnTo>
                  <a:pt x="1989077" y="0"/>
                </a:lnTo>
                <a:close/>
              </a:path>
            </a:pathLst>
          </a:custGeom>
          <a:blipFill dpi="0" rotWithShape="1">
            <a:blip r:embed="rId9">
              <a:extLst>
                <a:ext uri="{28A0092B-C50C-407E-A947-70E740481C1C}">
                  <a14:useLocalDpi xmlns:a14="http://schemas.microsoft.com/office/drawing/2010/main" val="0"/>
                </a:ext>
              </a:extLst>
            </a:blip>
            <a:srcRect/>
            <a:stretch>
              <a:fillRect/>
            </a:stretch>
          </a:blipFill>
          <a:ln>
            <a:noFill/>
          </a:ln>
        </p:spPr>
        <p:txBody>
          <a:bodyPr anchor="ctr"/>
          <a:lstStyle/>
          <a:p>
            <a:endParaRPr lang="zh-CN" altLang="en-US"/>
          </a:p>
        </p:txBody>
      </p:sp>
      <p:sp>
        <p:nvSpPr>
          <p:cNvPr id="2" name="标题 1"/>
          <p:cNvSpPr>
            <a:spLocks noGrp="1"/>
          </p:cNvSpPr>
          <p:nvPr>
            <p:ph type="ctrTitle" hasCustomPrompt="1"/>
          </p:nvPr>
        </p:nvSpPr>
        <p:spPr>
          <a:xfrm>
            <a:off x="2495599" y="4349380"/>
            <a:ext cx="7488833" cy="1311128"/>
          </a:xfrm>
          <a:prstGeom prst="rect">
            <a:avLst/>
          </a:prstGeom>
        </p:spPr>
        <p:txBody>
          <a:bodyPr anchor="b">
            <a:normAutofit/>
          </a:bodyPr>
          <a:lstStyle>
            <a:lvl1pPr algn="ctr">
              <a:defRPr sz="6600" b="1"/>
            </a:lvl1pPr>
          </a:lstStyle>
          <a:p>
            <a:r>
              <a:rPr lang="zh-CN" altLang="en-US" dirty="0"/>
              <a:t>单击此处编辑标题</a:t>
            </a:r>
            <a:endParaRPr lang="zh-CN" altLang="en-US" dirty="0"/>
          </a:p>
        </p:txBody>
      </p:sp>
      <p:sp>
        <p:nvSpPr>
          <p:cNvPr id="3" name="副标题 2"/>
          <p:cNvSpPr>
            <a:spLocks noGrp="1"/>
          </p:cNvSpPr>
          <p:nvPr>
            <p:ph type="subTitle" idx="1"/>
          </p:nvPr>
        </p:nvSpPr>
        <p:spPr>
          <a:xfrm>
            <a:off x="2495599" y="5682733"/>
            <a:ext cx="7488833" cy="535531"/>
          </a:xfrm>
          <a:prstGeom prst="rect">
            <a:avLst/>
          </a:prstGeom>
        </p:spPr>
        <p:txBody>
          <a:bodyPr>
            <a:normAutofit/>
          </a:bodyPr>
          <a:lstStyle>
            <a:lvl1pPr marL="0" indent="0" algn="ctr">
              <a:buNone/>
              <a:defRPr b="1">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609680" y="6356351"/>
            <a:ext cx="2845170" cy="365125"/>
          </a:xfrm>
          <a:prstGeom prst="rect">
            <a:avLst/>
          </a:prstGeom>
        </p:spPr>
        <p:txBody>
          <a:bodyPr/>
          <a:lstStyle/>
          <a:p>
            <a:fld id="{672BED34-9890-4E20-A00D-670A7156502D}" type="datetimeFigureOut">
              <a:rPr lang="zh-CN" altLang="en-US" smtClean="0"/>
            </a:fld>
            <a:endParaRPr lang="zh-CN" altLang="en-US"/>
          </a:p>
        </p:txBody>
      </p:sp>
      <p:sp>
        <p:nvSpPr>
          <p:cNvPr id="5" name="页脚占位符 4"/>
          <p:cNvSpPr>
            <a:spLocks noGrp="1"/>
          </p:cNvSpPr>
          <p:nvPr>
            <p:ph type="ftr" sz="quarter" idx="11"/>
          </p:nvPr>
        </p:nvSpPr>
        <p:spPr>
          <a:xfrm>
            <a:off x="4166143" y="6356351"/>
            <a:ext cx="3859715"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150" y="6356351"/>
            <a:ext cx="2845170" cy="365125"/>
          </a:xfrm>
          <a:prstGeom prst="rect">
            <a:avLst/>
          </a:prstGeom>
        </p:spPr>
        <p:txBody>
          <a:bodyPr/>
          <a:lstStyle/>
          <a:p>
            <a:fld id="{4A4906C5-9291-4A29-91EC-6279DEC1C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grpSp>
        <p:nvGrpSpPr>
          <p:cNvPr id="13" name="组合 12"/>
          <p:cNvGrpSpPr/>
          <p:nvPr/>
        </p:nvGrpSpPr>
        <p:grpSpPr>
          <a:xfrm>
            <a:off x="0" y="6492453"/>
            <a:ext cx="12192000" cy="377001"/>
            <a:chOff x="0" y="6492453"/>
            <a:chExt cx="12192000" cy="377001"/>
          </a:xfrm>
        </p:grpSpPr>
        <p:sp>
          <p:nvSpPr>
            <p:cNvPr id="14" name="矩形 13"/>
            <p:cNvSpPr/>
            <p:nvPr/>
          </p:nvSpPr>
          <p:spPr>
            <a:xfrm>
              <a:off x="0" y="6492453"/>
              <a:ext cx="6096000" cy="3706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5" name="矩形 14"/>
            <p:cNvSpPr/>
            <p:nvPr/>
          </p:nvSpPr>
          <p:spPr>
            <a:xfrm>
              <a:off x="6096000" y="6492454"/>
              <a:ext cx="6096000" cy="37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标题 1"/>
          <p:cNvSpPr>
            <a:spLocks noGrp="1"/>
          </p:cNvSpPr>
          <p:nvPr>
            <p:ph type="title"/>
          </p:nvPr>
        </p:nvSpPr>
        <p:spPr>
          <a:xfrm>
            <a:off x="609680" y="274638"/>
            <a:ext cx="10972641"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09680" y="1600201"/>
            <a:ext cx="10972641"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80" y="6356351"/>
            <a:ext cx="2845170" cy="365125"/>
          </a:xfrm>
          <a:prstGeom prst="rect">
            <a:avLst/>
          </a:prstGeom>
        </p:spPr>
        <p:txBody>
          <a:bodyPr/>
          <a:lstStyle/>
          <a:p>
            <a:fld id="{672BED34-9890-4E20-A00D-670A7156502D}" type="datetimeFigureOut">
              <a:rPr lang="zh-CN" altLang="en-US" smtClean="0"/>
            </a:fld>
            <a:endParaRPr lang="zh-CN" altLang="en-US"/>
          </a:p>
        </p:txBody>
      </p:sp>
      <p:sp>
        <p:nvSpPr>
          <p:cNvPr id="5" name="页脚占位符 4"/>
          <p:cNvSpPr>
            <a:spLocks noGrp="1"/>
          </p:cNvSpPr>
          <p:nvPr>
            <p:ph type="ftr" sz="quarter" idx="11"/>
          </p:nvPr>
        </p:nvSpPr>
        <p:spPr>
          <a:xfrm>
            <a:off x="4166143" y="6356351"/>
            <a:ext cx="3859715"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150" y="6356351"/>
            <a:ext cx="2845170" cy="365125"/>
          </a:xfrm>
          <a:prstGeom prst="rect">
            <a:avLst/>
          </a:prstGeom>
        </p:spPr>
        <p:txBody>
          <a:bodyPr/>
          <a:lstStyle/>
          <a:p>
            <a:fld id="{4A4906C5-9291-4A29-91EC-6279DEC1C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7" name="矩形 6"/>
          <p:cNvSpPr/>
          <p:nvPr/>
        </p:nvSpPr>
        <p:spPr>
          <a:xfrm>
            <a:off x="-1" y="2527879"/>
            <a:ext cx="12203173" cy="1705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2355478"/>
            <a:ext cx="12197924" cy="3304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0" y="2060848"/>
            <a:ext cx="12201610" cy="745728"/>
          </a:xfrm>
          <a:custGeom>
            <a:avLst/>
            <a:gdLst>
              <a:gd name="connsiteX0" fmla="*/ 0 w 12211050"/>
              <a:gd name="connsiteY0" fmla="*/ 666750 h 666750"/>
              <a:gd name="connsiteX1" fmla="*/ 12211050 w 12211050"/>
              <a:gd name="connsiteY1" fmla="*/ 666750 h 666750"/>
              <a:gd name="connsiteX2" fmla="*/ 12172950 w 12211050"/>
              <a:gd name="connsiteY2" fmla="*/ 0 h 666750"/>
              <a:gd name="connsiteX3" fmla="*/ 6610350 w 12211050"/>
              <a:gd name="connsiteY3" fmla="*/ 0 h 666750"/>
              <a:gd name="connsiteX4" fmla="*/ 6115050 w 12211050"/>
              <a:gd name="connsiteY4" fmla="*/ 495300 h 666750"/>
              <a:gd name="connsiteX5" fmla="*/ 0 w 12211050"/>
              <a:gd name="connsiteY5" fmla="*/ 514350 h 666750"/>
              <a:gd name="connsiteX6" fmla="*/ 0 w 12211050"/>
              <a:gd name="connsiteY6" fmla="*/ 666750 h 666750"/>
              <a:gd name="connsiteX0-1" fmla="*/ 0 w 12211050"/>
              <a:gd name="connsiteY0-2" fmla="*/ 666750 h 666750"/>
              <a:gd name="connsiteX1-3" fmla="*/ 12211050 w 12211050"/>
              <a:gd name="connsiteY1-4" fmla="*/ 666750 h 666750"/>
              <a:gd name="connsiteX2-5" fmla="*/ 12201525 w 12211050"/>
              <a:gd name="connsiteY2-6" fmla="*/ 9525 h 666750"/>
              <a:gd name="connsiteX3-7" fmla="*/ 6610350 w 12211050"/>
              <a:gd name="connsiteY3-8" fmla="*/ 0 h 666750"/>
              <a:gd name="connsiteX4-9" fmla="*/ 6115050 w 12211050"/>
              <a:gd name="connsiteY4-10" fmla="*/ 495300 h 666750"/>
              <a:gd name="connsiteX5-11" fmla="*/ 0 w 12211050"/>
              <a:gd name="connsiteY5-12" fmla="*/ 514350 h 666750"/>
              <a:gd name="connsiteX6-13" fmla="*/ 0 w 12211050"/>
              <a:gd name="connsiteY6-14" fmla="*/ 666750 h 6667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211050" h="666750">
                <a:moveTo>
                  <a:pt x="0" y="666750"/>
                </a:moveTo>
                <a:lnTo>
                  <a:pt x="12211050" y="666750"/>
                </a:lnTo>
                <a:lnTo>
                  <a:pt x="12201525" y="9525"/>
                </a:lnTo>
                <a:lnTo>
                  <a:pt x="6610350" y="0"/>
                </a:lnTo>
                <a:lnTo>
                  <a:pt x="6115050" y="495300"/>
                </a:lnTo>
                <a:lnTo>
                  <a:pt x="0" y="514350"/>
                </a:lnTo>
                <a:lnTo>
                  <a:pt x="0" y="6667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3550320" y="2930130"/>
            <a:ext cx="1790726" cy="943618"/>
          </a:xfrm>
          <a:prstGeom prst="roundRect">
            <a:avLst/>
          </a:prstGeom>
          <a:solidFill>
            <a:schemeClr val="accent5">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800" b="1" dirty="0">
              <a:solidFill>
                <a:schemeClr val="tx2">
                  <a:lumMod val="50000"/>
                </a:schemeClr>
              </a:solidFill>
            </a:endParaRPr>
          </a:p>
        </p:txBody>
      </p:sp>
      <p:sp>
        <p:nvSpPr>
          <p:cNvPr id="4" name="日期占位符 3"/>
          <p:cNvSpPr>
            <a:spLocks noGrp="1"/>
          </p:cNvSpPr>
          <p:nvPr>
            <p:ph type="dt" sz="half" idx="10"/>
          </p:nvPr>
        </p:nvSpPr>
        <p:spPr>
          <a:xfrm>
            <a:off x="609680" y="6356351"/>
            <a:ext cx="2845170" cy="365125"/>
          </a:xfrm>
          <a:prstGeom prst="rect">
            <a:avLst/>
          </a:prstGeom>
        </p:spPr>
        <p:txBody>
          <a:bodyPr/>
          <a:lstStyle/>
          <a:p>
            <a:fld id="{672BED34-9890-4E20-A00D-670A7156502D}" type="datetimeFigureOut">
              <a:rPr lang="zh-CN" altLang="en-US" smtClean="0"/>
            </a:fld>
            <a:endParaRPr lang="zh-CN" altLang="en-US"/>
          </a:p>
        </p:txBody>
      </p:sp>
      <p:sp>
        <p:nvSpPr>
          <p:cNvPr id="5" name="页脚占位符 4"/>
          <p:cNvSpPr>
            <a:spLocks noGrp="1"/>
          </p:cNvSpPr>
          <p:nvPr>
            <p:ph type="ftr" sz="quarter" idx="11"/>
          </p:nvPr>
        </p:nvSpPr>
        <p:spPr>
          <a:xfrm>
            <a:off x="4166143" y="6356351"/>
            <a:ext cx="3859715"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150" y="6356351"/>
            <a:ext cx="2845170" cy="365125"/>
          </a:xfrm>
          <a:prstGeom prst="rect">
            <a:avLst/>
          </a:prstGeom>
        </p:spPr>
        <p:txBody>
          <a:bodyPr/>
          <a:lstStyle/>
          <a:p>
            <a:fld id="{4A4906C5-9291-4A29-91EC-6279DEC1C89C}" type="slidenum">
              <a:rPr lang="zh-CN" altLang="en-US" smtClean="0"/>
            </a:fld>
            <a:endParaRPr lang="zh-CN" altLang="en-US"/>
          </a:p>
        </p:txBody>
      </p:sp>
      <p:sp>
        <p:nvSpPr>
          <p:cNvPr id="13" name="标题 12"/>
          <p:cNvSpPr>
            <a:spLocks noGrp="1"/>
          </p:cNvSpPr>
          <p:nvPr>
            <p:ph type="title" hasCustomPrompt="1"/>
          </p:nvPr>
        </p:nvSpPr>
        <p:spPr>
          <a:xfrm>
            <a:off x="5774138" y="2847031"/>
            <a:ext cx="6423786" cy="1089529"/>
          </a:xfrm>
        </p:spPr>
        <p:txBody>
          <a:bodyPr anchor="ctr">
            <a:normAutofit/>
          </a:bodyPr>
          <a:lstStyle>
            <a:lvl1pPr algn="r">
              <a:defRPr sz="5400" b="1">
                <a:solidFill>
                  <a:schemeClr val="bg1"/>
                </a:solidFill>
              </a:defRPr>
            </a:lvl1pPr>
          </a:lstStyle>
          <a:p>
            <a:r>
              <a:rPr lang="zh-CN" altLang="en-US" dirty="0"/>
              <a:t>单击此处编辑标题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 calcmode="lin" valueType="num">
                                      <p:cBhvr>
                                        <p:cTn id="9" dur="500" fill="hold"/>
                                        <p:tgtEl>
                                          <p:spTgt spid="12"/>
                                        </p:tgtEl>
                                        <p:attrNameLst>
                                          <p:attrName>style.rotation</p:attrName>
                                        </p:attrNameLst>
                                      </p:cBhvr>
                                      <p:tavLst>
                                        <p:tav tm="0">
                                          <p:val>
                                            <p:fltVal val="360"/>
                                          </p:val>
                                        </p:tav>
                                        <p:tav tm="100000">
                                          <p:val>
                                            <p:fltVal val="0"/>
                                          </p:val>
                                        </p:tav>
                                      </p:tavLst>
                                    </p:anim>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grpSp>
        <p:nvGrpSpPr>
          <p:cNvPr id="11" name="组合 10"/>
          <p:cNvGrpSpPr/>
          <p:nvPr/>
        </p:nvGrpSpPr>
        <p:grpSpPr>
          <a:xfrm>
            <a:off x="0" y="6492453"/>
            <a:ext cx="12192000" cy="377001"/>
            <a:chOff x="0" y="6492453"/>
            <a:chExt cx="12192000" cy="377001"/>
          </a:xfrm>
        </p:grpSpPr>
        <p:sp>
          <p:nvSpPr>
            <p:cNvPr id="12" name="矩形 11"/>
            <p:cNvSpPr/>
            <p:nvPr/>
          </p:nvSpPr>
          <p:spPr>
            <a:xfrm>
              <a:off x="0" y="6492453"/>
              <a:ext cx="6096000" cy="3706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3" name="矩形 12"/>
            <p:cNvSpPr/>
            <p:nvPr/>
          </p:nvSpPr>
          <p:spPr>
            <a:xfrm>
              <a:off x="6096000" y="6492454"/>
              <a:ext cx="6096000" cy="37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标题 1"/>
          <p:cNvSpPr>
            <a:spLocks noGrp="1"/>
          </p:cNvSpPr>
          <p:nvPr>
            <p:ph type="title"/>
          </p:nvPr>
        </p:nvSpPr>
        <p:spPr>
          <a:xfrm>
            <a:off x="609680" y="274638"/>
            <a:ext cx="10972641"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80" y="1600201"/>
            <a:ext cx="5409317"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1416" y="1600201"/>
            <a:ext cx="5410904"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09680" y="6356351"/>
            <a:ext cx="2845170" cy="365125"/>
          </a:xfrm>
          <a:prstGeom prst="rect">
            <a:avLst/>
          </a:prstGeom>
        </p:spPr>
        <p:txBody>
          <a:bodyPr/>
          <a:lstStyle/>
          <a:p>
            <a:fld id="{672BED34-9890-4E20-A00D-670A7156502D}" type="datetimeFigureOut">
              <a:rPr lang="zh-CN" altLang="en-US" smtClean="0"/>
            </a:fld>
            <a:endParaRPr lang="zh-CN" altLang="en-US"/>
          </a:p>
        </p:txBody>
      </p:sp>
      <p:sp>
        <p:nvSpPr>
          <p:cNvPr id="6" name="页脚占位符 5"/>
          <p:cNvSpPr>
            <a:spLocks noGrp="1"/>
          </p:cNvSpPr>
          <p:nvPr>
            <p:ph type="ftr" sz="quarter" idx="11"/>
          </p:nvPr>
        </p:nvSpPr>
        <p:spPr>
          <a:xfrm>
            <a:off x="4166143" y="6356351"/>
            <a:ext cx="3859715"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150" y="6356351"/>
            <a:ext cx="2845170" cy="365125"/>
          </a:xfrm>
          <a:prstGeom prst="rect">
            <a:avLst/>
          </a:prstGeom>
        </p:spPr>
        <p:txBody>
          <a:bodyPr/>
          <a:lstStyle/>
          <a:p>
            <a:fld id="{4A4906C5-9291-4A29-91EC-6279DEC1C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2641" cy="1143000"/>
          </a:xfrm>
          <a:prstGeom prst="rect">
            <a:avLst/>
          </a:prstGeom>
        </p:spPr>
        <p:txBody>
          <a:bodyPr/>
          <a:lstStyle>
            <a:lvl1pPr>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09679" y="1525686"/>
            <a:ext cx="5387089" cy="639762"/>
          </a:xfrm>
          <a:prstGeom prst="rect">
            <a:avLst/>
          </a:prstGeo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09679" y="2174875"/>
            <a:ext cx="5387089" cy="3951288"/>
          </a:xfrm>
          <a:prstGeom prst="rect">
            <a:avLst/>
          </a:prstGeom>
        </p:spPr>
        <p:txBody>
          <a:bodyPr/>
          <a:lstStyle>
            <a:lvl1pPr>
              <a:defRPr sz="24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93645" y="1525686"/>
            <a:ext cx="5388676" cy="639762"/>
          </a:xfrm>
          <a:prstGeom prst="rect">
            <a:avLst/>
          </a:prstGeo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645" y="2174875"/>
            <a:ext cx="5388676" cy="3951288"/>
          </a:xfrm>
          <a:prstGeom prst="rect">
            <a:avLst/>
          </a:prstGeom>
        </p:spPr>
        <p:txBody>
          <a:bodyPr/>
          <a:lstStyle>
            <a:lvl1pPr>
              <a:defRPr sz="24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609680" y="6356351"/>
            <a:ext cx="2845170" cy="365125"/>
          </a:xfrm>
          <a:prstGeom prst="rect">
            <a:avLst/>
          </a:prstGeom>
        </p:spPr>
        <p:txBody>
          <a:bodyPr/>
          <a:lstStyle/>
          <a:p>
            <a:fld id="{672BED34-9890-4E20-A00D-670A7156502D}" type="datetimeFigureOut">
              <a:rPr lang="zh-CN" altLang="en-US" smtClean="0"/>
            </a:fld>
            <a:endParaRPr lang="zh-CN" altLang="en-US"/>
          </a:p>
        </p:txBody>
      </p:sp>
      <p:sp>
        <p:nvSpPr>
          <p:cNvPr id="8" name="页脚占位符 7"/>
          <p:cNvSpPr>
            <a:spLocks noGrp="1"/>
          </p:cNvSpPr>
          <p:nvPr>
            <p:ph type="ftr" sz="quarter" idx="11"/>
          </p:nvPr>
        </p:nvSpPr>
        <p:spPr>
          <a:xfrm>
            <a:off x="4166143" y="6356351"/>
            <a:ext cx="3859715"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150" y="6356351"/>
            <a:ext cx="2845170" cy="365125"/>
          </a:xfrm>
          <a:prstGeom prst="rect">
            <a:avLst/>
          </a:prstGeom>
        </p:spPr>
        <p:txBody>
          <a:bodyPr/>
          <a:lstStyle/>
          <a:p>
            <a:fld id="{4A4906C5-9291-4A29-91EC-6279DEC1C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sp>
        <p:nvSpPr>
          <p:cNvPr id="6" name="KSO_Shape"/>
          <p:cNvSpPr/>
          <p:nvPr/>
        </p:nvSpPr>
        <p:spPr>
          <a:xfrm>
            <a:off x="551385" y="1231545"/>
            <a:ext cx="462347" cy="462347"/>
          </a:xfrm>
          <a:custGeom>
            <a:avLst/>
            <a:gdLst>
              <a:gd name="connsiteX0" fmla="*/ 171957 w 576064"/>
              <a:gd name="connsiteY0" fmla="*/ 96048 h 576064"/>
              <a:gd name="connsiteX1" fmla="*/ 171957 w 576064"/>
              <a:gd name="connsiteY1" fmla="*/ 480016 h 576064"/>
              <a:gd name="connsiteX2" fmla="*/ 502964 w 576064"/>
              <a:gd name="connsiteY2" fmla="*/ 288032 h 576064"/>
              <a:gd name="connsiteX3" fmla="*/ 288032 w 576064"/>
              <a:gd name="connsiteY3" fmla="*/ 0 h 576064"/>
              <a:gd name="connsiteX4" fmla="*/ 576064 w 576064"/>
              <a:gd name="connsiteY4" fmla="*/ 288032 h 576064"/>
              <a:gd name="connsiteX5" fmla="*/ 288032 w 576064"/>
              <a:gd name="connsiteY5" fmla="*/ 576064 h 576064"/>
              <a:gd name="connsiteX6" fmla="*/ 0 w 576064"/>
              <a:gd name="connsiteY6" fmla="*/ 288032 h 576064"/>
              <a:gd name="connsiteX7" fmla="*/ 288032 w 576064"/>
              <a:gd name="connsiteY7"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6064" h="576064">
                <a:moveTo>
                  <a:pt x="171957" y="96048"/>
                </a:moveTo>
                <a:lnTo>
                  <a:pt x="171957" y="480016"/>
                </a:lnTo>
                <a:lnTo>
                  <a:pt x="502964" y="288032"/>
                </a:lnTo>
                <a:close/>
                <a:moveTo>
                  <a:pt x="288032" y="0"/>
                </a:moveTo>
                <a:cubicBezTo>
                  <a:pt x="447108" y="0"/>
                  <a:pt x="576064" y="128956"/>
                  <a:pt x="576064" y="288032"/>
                </a:cubicBezTo>
                <a:cubicBezTo>
                  <a:pt x="576064" y="447108"/>
                  <a:pt x="447108" y="576064"/>
                  <a:pt x="288032" y="576064"/>
                </a:cubicBezTo>
                <a:cubicBezTo>
                  <a:pt x="128956" y="576064"/>
                  <a:pt x="0" y="447108"/>
                  <a:pt x="0" y="288032"/>
                </a:cubicBezTo>
                <a:cubicBezTo>
                  <a:pt x="0" y="128956"/>
                  <a:pt x="128956" y="0"/>
                  <a:pt x="288032"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pic>
        <p:nvPicPr>
          <p:cNvPr id="7" name="图片 6"/>
          <p:cNvPicPr>
            <a:picLocks noChangeAspect="1"/>
          </p:cNvPicPr>
          <p:nvPr/>
        </p:nvPicPr>
        <p:blipFill rotWithShape="1">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a:xfrm>
            <a:off x="7680176" y="5818"/>
            <a:ext cx="3672408" cy="772453"/>
          </a:xfrm>
          <a:prstGeom prst="rect">
            <a:avLst/>
          </a:prstGeom>
        </p:spPr>
      </p:pic>
      <p:sp>
        <p:nvSpPr>
          <p:cNvPr id="9" name="矩形 8"/>
          <p:cNvSpPr/>
          <p:nvPr/>
        </p:nvSpPr>
        <p:spPr>
          <a:xfrm>
            <a:off x="0" y="6564968"/>
            <a:ext cx="12177036" cy="186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3" y="6369221"/>
            <a:ext cx="12191997" cy="501649"/>
          </a:xfrm>
          <a:custGeom>
            <a:avLst/>
            <a:gdLst>
              <a:gd name="connsiteX0" fmla="*/ 6613397 w 12191998"/>
              <a:gd name="connsiteY0" fmla="*/ 0 h 745728"/>
              <a:gd name="connsiteX1" fmla="*/ 12191998 w 12191998"/>
              <a:gd name="connsiteY1" fmla="*/ 10625 h 745728"/>
              <a:gd name="connsiteX2" fmla="*/ 12191998 w 12191998"/>
              <a:gd name="connsiteY2" fmla="*/ 745728 h 745728"/>
              <a:gd name="connsiteX3" fmla="*/ 0 w 12191998"/>
              <a:gd name="connsiteY3" fmla="*/ 745728 h 745728"/>
              <a:gd name="connsiteX4" fmla="*/ 0 w 12191998"/>
              <a:gd name="connsiteY4" fmla="*/ 575276 h 745728"/>
              <a:gd name="connsiteX5" fmla="*/ 6117869 w 12191998"/>
              <a:gd name="connsiteY5" fmla="*/ 553970 h 74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745728">
                <a:moveTo>
                  <a:pt x="6613397" y="0"/>
                </a:moveTo>
                <a:lnTo>
                  <a:pt x="12191998" y="10625"/>
                </a:lnTo>
                <a:lnTo>
                  <a:pt x="12191998" y="745728"/>
                </a:lnTo>
                <a:lnTo>
                  <a:pt x="0" y="745728"/>
                </a:lnTo>
                <a:lnTo>
                  <a:pt x="0" y="575276"/>
                </a:lnTo>
                <a:lnTo>
                  <a:pt x="6117869" y="5539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11"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707492" y="2442269"/>
            <a:ext cx="1567977" cy="103489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hasCustomPrompt="1"/>
          </p:nvPr>
        </p:nvSpPr>
        <p:spPr>
          <a:xfrm>
            <a:off x="1199455" y="711620"/>
            <a:ext cx="3816425" cy="1311128"/>
          </a:xfrm>
          <a:prstGeom prst="rect">
            <a:avLst/>
          </a:prstGeom>
        </p:spPr>
        <p:txBody>
          <a:bodyPr anchor="b">
            <a:normAutofit/>
          </a:bodyPr>
          <a:lstStyle>
            <a:lvl1pPr>
              <a:defRPr sz="6600" b="1">
                <a:solidFill>
                  <a:schemeClr val="tx2">
                    <a:lumMod val="75000"/>
                  </a:schemeClr>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a:xfrm>
            <a:off x="609680" y="6356351"/>
            <a:ext cx="2845170" cy="365125"/>
          </a:xfrm>
          <a:prstGeom prst="rect">
            <a:avLst/>
          </a:prstGeom>
        </p:spPr>
        <p:txBody>
          <a:bodyPr/>
          <a:lstStyle/>
          <a:p>
            <a:fld id="{672BED34-9890-4E20-A00D-670A7156502D}" type="datetimeFigureOut">
              <a:rPr lang="zh-CN" altLang="en-US" smtClean="0"/>
            </a:fld>
            <a:endParaRPr lang="zh-CN" altLang="en-US"/>
          </a:p>
        </p:txBody>
      </p:sp>
      <p:sp>
        <p:nvSpPr>
          <p:cNvPr id="4" name="页脚占位符 3"/>
          <p:cNvSpPr>
            <a:spLocks noGrp="1"/>
          </p:cNvSpPr>
          <p:nvPr>
            <p:ph type="ftr" sz="quarter" idx="11"/>
          </p:nvPr>
        </p:nvSpPr>
        <p:spPr>
          <a:xfrm>
            <a:off x="4166143" y="6356351"/>
            <a:ext cx="3859715"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150" y="6356351"/>
            <a:ext cx="2845170" cy="365125"/>
          </a:xfrm>
          <a:prstGeom prst="rect">
            <a:avLst/>
          </a:prstGeom>
        </p:spPr>
        <p:txBody>
          <a:bodyPr/>
          <a:lstStyle/>
          <a:p>
            <a:fld id="{4A4906C5-9291-4A29-91EC-6279DEC1C89C}" type="slidenum">
              <a:rPr lang="zh-CN" altLang="en-US" smtClean="0"/>
            </a:fld>
            <a:endParaRPr lang="zh-CN" altLang="en-US"/>
          </a:p>
        </p:txBody>
      </p:sp>
      <p:sp>
        <p:nvSpPr>
          <p:cNvPr id="22" name="文本占位符 21"/>
          <p:cNvSpPr>
            <a:spLocks noGrp="1"/>
          </p:cNvSpPr>
          <p:nvPr>
            <p:ph type="body" sz="quarter" idx="13" hasCustomPrompt="1"/>
          </p:nvPr>
        </p:nvSpPr>
        <p:spPr>
          <a:xfrm>
            <a:off x="1198592" y="2029460"/>
            <a:ext cx="3817288" cy="461665"/>
          </a:xfrm>
        </p:spPr>
        <p:txBody>
          <a:bodyPr>
            <a:normAutofit/>
          </a:bodyPr>
          <a:lstStyle>
            <a:lvl1pPr marL="0" indent="0">
              <a:buNone/>
              <a:defRPr sz="2000" b="1"/>
            </a:lvl1pPr>
          </a:lstStyle>
          <a:p>
            <a:pPr lvl="0"/>
            <a:r>
              <a:rPr lang="zh-CN" altLang="en-US" dirty="0"/>
              <a:t>单击此处编辑文本</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51" presetClass="path" presetSubtype="0" accel="50000" decel="48000" fill="hold" nodeType="withEffect">
                                  <p:stCondLst>
                                    <p:cond delay="0"/>
                                  </p:stCondLst>
                                  <p:childTnLst>
                                    <p:animMotion origin="layout" path="M -0.45143 0.14838 L -0.32318 0.17824 C -0.29596 0.18565 -0.25742 0.18195 -0.21719 0.16852 C -0.17213 0.15371 -0.13763 0.1331 -0.11302 0.10857 L -6.25E-7 -0.00046 " pathEditMode="relative" rAng="15572700" ptsTypes="FffFF">
                                      <p:cBhvr>
                                        <p:cTn id="9" dur="2500" fill="hold"/>
                                        <p:tgtEl>
                                          <p:spTgt spid="11"/>
                                        </p:tgtEl>
                                        <p:attrNameLst>
                                          <p:attrName>ppt_x</p:attrName>
                                          <p:attrName>ppt_y</p:attrName>
                                        </p:attrNameLst>
                                      </p:cBhvr>
                                      <p:rCtr x="23060" y="-2731"/>
                                    </p:animMotion>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100" fill="hold">
                                          <p:stCondLst>
                                            <p:cond delay="0"/>
                                          </p:stCondLst>
                                        </p:cTn>
                                        <p:tgtEl>
                                          <p:spTgt spid="11"/>
                                        </p:tgtEl>
                                        <p:attrNameLst>
                                          <p:attrName>r</p:attrName>
                                        </p:attrNameLst>
                                      </p:cBhvr>
                                    </p:animRot>
                                    <p:animRot by="-240000">
                                      <p:cBhvr>
                                        <p:cTn id="13" dur="200" fill="hold">
                                          <p:stCondLst>
                                            <p:cond delay="200"/>
                                          </p:stCondLst>
                                        </p:cTn>
                                        <p:tgtEl>
                                          <p:spTgt spid="11"/>
                                        </p:tgtEl>
                                        <p:attrNameLst>
                                          <p:attrName>r</p:attrName>
                                        </p:attrNameLst>
                                      </p:cBhvr>
                                    </p:animRot>
                                    <p:animRot by="240000">
                                      <p:cBhvr>
                                        <p:cTn id="14" dur="200" fill="hold">
                                          <p:stCondLst>
                                            <p:cond delay="400"/>
                                          </p:stCondLst>
                                        </p:cTn>
                                        <p:tgtEl>
                                          <p:spTgt spid="11"/>
                                        </p:tgtEl>
                                        <p:attrNameLst>
                                          <p:attrName>r</p:attrName>
                                        </p:attrNameLst>
                                      </p:cBhvr>
                                    </p:animRot>
                                    <p:animRot by="-240000">
                                      <p:cBhvr>
                                        <p:cTn id="15" dur="200" fill="hold">
                                          <p:stCondLst>
                                            <p:cond delay="600"/>
                                          </p:stCondLst>
                                        </p:cTn>
                                        <p:tgtEl>
                                          <p:spTgt spid="11"/>
                                        </p:tgtEl>
                                        <p:attrNameLst>
                                          <p:attrName>r</p:attrName>
                                        </p:attrNameLst>
                                      </p:cBhvr>
                                    </p:animRot>
                                    <p:animRot by="120000">
                                      <p:cBhvr>
                                        <p:cTn id="16" dur="200" fill="hold">
                                          <p:stCondLst>
                                            <p:cond delay="800"/>
                                          </p:stCondLst>
                                        </p:cTn>
                                        <p:tgtEl>
                                          <p:spTgt spid="11"/>
                                        </p:tgtEl>
                                        <p:attrNameLst>
                                          <p:attrName>r</p:attrName>
                                        </p:attrNameLst>
                                      </p:cBhvr>
                                    </p:animRot>
                                  </p:childTnLst>
                                </p:cTn>
                              </p:par>
                              <p:par>
                                <p:cTn id="17" presetID="2" presetClass="entr" presetSubtype="1"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ppt_x"/>
                                          </p:val>
                                        </p:tav>
                                        <p:tav tm="100000">
                                          <p:val>
                                            <p:strVal val="#ppt_x"/>
                                          </p:val>
                                        </p:tav>
                                      </p:tavLst>
                                    </p:anim>
                                    <p:anim calcmode="lin" valueType="num">
                                      <p:cBhvr additive="base">
                                        <p:cTn id="20" dur="1000" fill="hold"/>
                                        <p:tgtEl>
                                          <p:spTgt spid="7"/>
                                        </p:tgtEl>
                                        <p:attrNameLst>
                                          <p:attrName>ppt_y</p:attrName>
                                        </p:attrNameLst>
                                      </p:cBhvr>
                                      <p:tavLst>
                                        <p:tav tm="0">
                                          <p:val>
                                            <p:strVal val="0-#ppt_h/2"/>
                                          </p:val>
                                        </p:tav>
                                        <p:tav tm="100000">
                                          <p:val>
                                            <p:strVal val="#ppt_y"/>
                                          </p:val>
                                        </p:tav>
                                      </p:tavLst>
                                    </p:anim>
                                  </p:childTnLst>
                                </p:cTn>
                              </p:par>
                            </p:childTnLst>
                          </p:cTn>
                        </p:par>
                        <p:par>
                          <p:cTn id="21" fill="hold">
                            <p:stCondLst>
                              <p:cond delay="1500"/>
                            </p:stCondLst>
                            <p:childTnLst>
                              <p:par>
                                <p:cTn id="22" presetID="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0-#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80" y="6356351"/>
            <a:ext cx="2845170" cy="365125"/>
          </a:xfrm>
          <a:prstGeom prst="rect">
            <a:avLst/>
          </a:prstGeom>
        </p:spPr>
        <p:txBody>
          <a:bodyPr/>
          <a:lstStyle/>
          <a:p>
            <a:fld id="{672BED34-9890-4E20-A00D-670A7156502D}" type="datetimeFigureOut">
              <a:rPr lang="zh-CN" altLang="en-US" smtClean="0"/>
            </a:fld>
            <a:endParaRPr lang="zh-CN" altLang="en-US"/>
          </a:p>
        </p:txBody>
      </p:sp>
      <p:sp>
        <p:nvSpPr>
          <p:cNvPr id="3" name="页脚占位符 2"/>
          <p:cNvSpPr>
            <a:spLocks noGrp="1"/>
          </p:cNvSpPr>
          <p:nvPr>
            <p:ph type="ftr" sz="quarter" idx="11"/>
          </p:nvPr>
        </p:nvSpPr>
        <p:spPr>
          <a:xfrm>
            <a:off x="4166143" y="6356351"/>
            <a:ext cx="3859715"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150" y="6356351"/>
            <a:ext cx="2845170" cy="365125"/>
          </a:xfrm>
          <a:prstGeom prst="rect">
            <a:avLst/>
          </a:prstGeom>
        </p:spPr>
        <p:txBody>
          <a:bodyPr/>
          <a:lstStyle/>
          <a:p>
            <a:fld id="{4A4906C5-9291-4A29-91EC-6279DEC1C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grpSp>
        <p:nvGrpSpPr>
          <p:cNvPr id="15" name="组合 14"/>
          <p:cNvGrpSpPr/>
          <p:nvPr/>
        </p:nvGrpSpPr>
        <p:grpSpPr>
          <a:xfrm>
            <a:off x="0" y="6492453"/>
            <a:ext cx="12192000" cy="377001"/>
            <a:chOff x="0" y="6492453"/>
            <a:chExt cx="12192000" cy="377001"/>
          </a:xfrm>
        </p:grpSpPr>
        <p:sp>
          <p:nvSpPr>
            <p:cNvPr id="8" name="矩形 7"/>
            <p:cNvSpPr/>
            <p:nvPr/>
          </p:nvSpPr>
          <p:spPr>
            <a:xfrm>
              <a:off x="0" y="6492453"/>
              <a:ext cx="6096000" cy="3706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3" name="矩形 12"/>
            <p:cNvSpPr/>
            <p:nvPr/>
          </p:nvSpPr>
          <p:spPr>
            <a:xfrm>
              <a:off x="6096000" y="6492454"/>
              <a:ext cx="6096000" cy="37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4A9C80C-1E33-473B-B432-EA95062E16F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05CD80-6CFD-4691-B72D-EEF91CF77A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704511" y="274639"/>
            <a:ext cx="877809" cy="5851525"/>
          </a:xfrm>
          <a:prstGeom prst="rect">
            <a:avLst/>
          </a:prstGeo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78" y="274639"/>
            <a:ext cx="10022825"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80" y="6356351"/>
            <a:ext cx="2845170" cy="365125"/>
          </a:xfrm>
          <a:prstGeom prst="rect">
            <a:avLst/>
          </a:prstGeom>
        </p:spPr>
        <p:txBody>
          <a:bodyPr/>
          <a:lstStyle/>
          <a:p>
            <a:fld id="{672BED34-9890-4E20-A00D-670A7156502D}" type="datetimeFigureOut">
              <a:rPr lang="zh-CN" altLang="en-US" smtClean="0"/>
            </a:fld>
            <a:endParaRPr lang="zh-CN" altLang="en-US"/>
          </a:p>
        </p:txBody>
      </p:sp>
      <p:sp>
        <p:nvSpPr>
          <p:cNvPr id="5" name="页脚占位符 4"/>
          <p:cNvSpPr>
            <a:spLocks noGrp="1"/>
          </p:cNvSpPr>
          <p:nvPr>
            <p:ph type="ftr" sz="quarter" idx="11"/>
          </p:nvPr>
        </p:nvSpPr>
        <p:spPr>
          <a:xfrm>
            <a:off x="4166143" y="6356351"/>
            <a:ext cx="3859715"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150" y="6356351"/>
            <a:ext cx="2845170" cy="365125"/>
          </a:xfrm>
          <a:prstGeom prst="rect">
            <a:avLst/>
          </a:prstGeom>
        </p:spPr>
        <p:txBody>
          <a:bodyPr/>
          <a:lstStyle/>
          <a:p>
            <a:fld id="{4A4906C5-9291-4A29-91EC-6279DEC1C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grpSp>
        <p:nvGrpSpPr>
          <p:cNvPr id="10" name="组合 9"/>
          <p:cNvGrpSpPr/>
          <p:nvPr/>
        </p:nvGrpSpPr>
        <p:grpSpPr>
          <a:xfrm>
            <a:off x="0" y="6492453"/>
            <a:ext cx="12192000" cy="377001"/>
            <a:chOff x="0" y="6492453"/>
            <a:chExt cx="12192000" cy="377001"/>
          </a:xfrm>
        </p:grpSpPr>
        <p:sp>
          <p:nvSpPr>
            <p:cNvPr id="11" name="矩形 10"/>
            <p:cNvSpPr/>
            <p:nvPr/>
          </p:nvSpPr>
          <p:spPr>
            <a:xfrm>
              <a:off x="0" y="6492453"/>
              <a:ext cx="6096000" cy="3706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2" name="矩形 11"/>
            <p:cNvSpPr/>
            <p:nvPr/>
          </p:nvSpPr>
          <p:spPr>
            <a:xfrm>
              <a:off x="6096000" y="6492454"/>
              <a:ext cx="6096000" cy="37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任意多边形 6"/>
          <p:cNvSpPr/>
          <p:nvPr/>
        </p:nvSpPr>
        <p:spPr>
          <a:xfrm>
            <a:off x="0" y="0"/>
            <a:ext cx="6490720" cy="6858000"/>
          </a:xfrm>
          <a:custGeom>
            <a:avLst/>
            <a:gdLst>
              <a:gd name="connsiteX0" fmla="*/ 0 w 6490720"/>
              <a:gd name="connsiteY0" fmla="*/ 0 h 6899091"/>
              <a:gd name="connsiteX1" fmla="*/ 349227 w 6490720"/>
              <a:gd name="connsiteY1" fmla="*/ 0 h 6899091"/>
              <a:gd name="connsiteX2" fmla="*/ 2320638 w 6490720"/>
              <a:gd name="connsiteY2" fmla="*/ 0 h 6899091"/>
              <a:gd name="connsiteX3" fmla="*/ 2669865 w 6490720"/>
              <a:gd name="connsiteY3" fmla="*/ 0 h 6899091"/>
              <a:gd name="connsiteX4" fmla="*/ 6490720 w 6490720"/>
              <a:gd name="connsiteY4" fmla="*/ 6899091 h 6899091"/>
              <a:gd name="connsiteX5" fmla="*/ 6141493 w 6490720"/>
              <a:gd name="connsiteY5" fmla="*/ 6899091 h 6899091"/>
              <a:gd name="connsiteX6" fmla="*/ 349227 w 6490720"/>
              <a:gd name="connsiteY6" fmla="*/ 6899091 h 6899091"/>
              <a:gd name="connsiteX7" fmla="*/ 0 w 6490720"/>
              <a:gd name="connsiteY7" fmla="*/ 6899091 h 689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90720" h="6899091">
                <a:moveTo>
                  <a:pt x="0" y="0"/>
                </a:moveTo>
                <a:lnTo>
                  <a:pt x="349227" y="0"/>
                </a:lnTo>
                <a:lnTo>
                  <a:pt x="2320638" y="0"/>
                </a:lnTo>
                <a:lnTo>
                  <a:pt x="2669865" y="0"/>
                </a:lnTo>
                <a:lnTo>
                  <a:pt x="6490720" y="6899091"/>
                </a:lnTo>
                <a:lnTo>
                  <a:pt x="6141493" y="6899091"/>
                </a:lnTo>
                <a:lnTo>
                  <a:pt x="349227" y="6899091"/>
                </a:lnTo>
                <a:lnTo>
                  <a:pt x="0" y="689909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3730757" y="4578741"/>
            <a:ext cx="1916497" cy="747570"/>
          </a:xfrm>
          <a:custGeom>
            <a:avLst/>
            <a:gdLst>
              <a:gd name="connsiteX0" fmla="*/ 0 w 1916497"/>
              <a:gd name="connsiteY0" fmla="*/ 0 h 747570"/>
              <a:gd name="connsiteX1" fmla="*/ 1502478 w 1916497"/>
              <a:gd name="connsiteY1" fmla="*/ 0 h 747570"/>
              <a:gd name="connsiteX2" fmla="*/ 1916497 w 1916497"/>
              <a:gd name="connsiteY2" fmla="*/ 747570 h 747570"/>
            </a:gdLst>
            <a:ahLst/>
            <a:cxnLst>
              <a:cxn ang="0">
                <a:pos x="connsiteX0" y="connsiteY0"/>
              </a:cxn>
              <a:cxn ang="0">
                <a:pos x="connsiteX1" y="connsiteY1"/>
              </a:cxn>
              <a:cxn ang="0">
                <a:pos x="connsiteX2" y="connsiteY2"/>
              </a:cxn>
            </a:cxnLst>
            <a:rect l="l" t="t" r="r" b="b"/>
            <a:pathLst>
              <a:path w="1916497" h="747570">
                <a:moveTo>
                  <a:pt x="0" y="0"/>
                </a:moveTo>
                <a:lnTo>
                  <a:pt x="1502478" y="0"/>
                </a:lnTo>
                <a:lnTo>
                  <a:pt x="1916497" y="747570"/>
                </a:lnTo>
                <a:close/>
              </a:path>
            </a:pathLst>
          </a:custGeom>
          <a:gradFill>
            <a:gsLst>
              <a:gs pos="0">
                <a:schemeClr val="accent1">
                  <a:lumMod val="75000"/>
                </a:schemeClr>
              </a:gs>
              <a:gs pos="100000">
                <a:srgbClr val="550304"/>
              </a:gs>
            </a:gsLst>
            <a:lin ang="19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566182" y="3354852"/>
            <a:ext cx="2537389" cy="989762"/>
          </a:xfrm>
          <a:custGeom>
            <a:avLst/>
            <a:gdLst>
              <a:gd name="connsiteX0" fmla="*/ 0 w 2537389"/>
              <a:gd name="connsiteY0" fmla="*/ 0 h 989762"/>
              <a:gd name="connsiteX1" fmla="*/ 1989239 w 2537389"/>
              <a:gd name="connsiteY1" fmla="*/ 0 h 989762"/>
              <a:gd name="connsiteX2" fmla="*/ 2537389 w 2537389"/>
              <a:gd name="connsiteY2" fmla="*/ 989762 h 989762"/>
            </a:gdLst>
            <a:ahLst/>
            <a:cxnLst>
              <a:cxn ang="0">
                <a:pos x="connsiteX0" y="connsiteY0"/>
              </a:cxn>
              <a:cxn ang="0">
                <a:pos x="connsiteX1" y="connsiteY1"/>
              </a:cxn>
              <a:cxn ang="0">
                <a:pos x="connsiteX2" y="connsiteY2"/>
              </a:cxn>
            </a:cxnLst>
            <a:rect l="l" t="t" r="r" b="b"/>
            <a:pathLst>
              <a:path w="2537389" h="989762">
                <a:moveTo>
                  <a:pt x="0" y="0"/>
                </a:moveTo>
                <a:lnTo>
                  <a:pt x="1989239" y="0"/>
                </a:lnTo>
                <a:lnTo>
                  <a:pt x="2537389" y="989762"/>
                </a:lnTo>
                <a:close/>
              </a:path>
            </a:pathLst>
          </a:custGeom>
          <a:gradFill>
            <a:gsLst>
              <a:gs pos="0">
                <a:schemeClr val="accent1"/>
              </a:gs>
              <a:gs pos="100000">
                <a:schemeClr val="accent1">
                  <a:lumMod val="50000"/>
                </a:schemeClr>
              </a:gs>
            </a:gsLst>
            <a:lin ang="19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3730756" y="3861287"/>
            <a:ext cx="5489444" cy="717454"/>
          </a:xfrm>
          <a:custGeom>
            <a:avLst/>
            <a:gdLst>
              <a:gd name="connsiteX0" fmla="*/ 0 w 4730492"/>
              <a:gd name="connsiteY0" fmla="*/ 0 h 717454"/>
              <a:gd name="connsiteX1" fmla="*/ 4730492 w 4730492"/>
              <a:gd name="connsiteY1" fmla="*/ 0 h 717454"/>
              <a:gd name="connsiteX2" fmla="*/ 4730492 w 4730492"/>
              <a:gd name="connsiteY2" fmla="*/ 717454 h 717454"/>
              <a:gd name="connsiteX3" fmla="*/ 0 w 4730492"/>
              <a:gd name="connsiteY3" fmla="*/ 717453 h 717454"/>
            </a:gdLst>
            <a:ahLst/>
            <a:cxnLst>
              <a:cxn ang="0">
                <a:pos x="connsiteX0" y="connsiteY0"/>
              </a:cxn>
              <a:cxn ang="0">
                <a:pos x="connsiteX1" y="connsiteY1"/>
              </a:cxn>
              <a:cxn ang="0">
                <a:pos x="connsiteX2" y="connsiteY2"/>
              </a:cxn>
              <a:cxn ang="0">
                <a:pos x="connsiteX3" y="connsiteY3"/>
              </a:cxn>
            </a:cxnLst>
            <a:rect l="l" t="t" r="r" b="b"/>
            <a:pathLst>
              <a:path w="4730492" h="717454">
                <a:moveTo>
                  <a:pt x="0" y="0"/>
                </a:moveTo>
                <a:lnTo>
                  <a:pt x="4730492" y="0"/>
                </a:lnTo>
                <a:lnTo>
                  <a:pt x="4730492" y="717454"/>
                </a:lnTo>
                <a:lnTo>
                  <a:pt x="0" y="717453"/>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任意多边形 14"/>
          <p:cNvSpPr/>
          <p:nvPr/>
        </p:nvSpPr>
        <p:spPr>
          <a:xfrm>
            <a:off x="2566183" y="1694862"/>
            <a:ext cx="7903697" cy="1659990"/>
          </a:xfrm>
          <a:custGeom>
            <a:avLst/>
            <a:gdLst>
              <a:gd name="connsiteX0" fmla="*/ 0 w 6490719"/>
              <a:gd name="connsiteY0" fmla="*/ 0 h 1659990"/>
              <a:gd name="connsiteX1" fmla="*/ 6490719 w 6490719"/>
              <a:gd name="connsiteY1" fmla="*/ 0 h 1659990"/>
              <a:gd name="connsiteX2" fmla="*/ 6490719 w 6490719"/>
              <a:gd name="connsiteY2" fmla="*/ 1659990 h 1659990"/>
              <a:gd name="connsiteX3" fmla="*/ 0 w 6490719"/>
              <a:gd name="connsiteY3" fmla="*/ 1659989 h 1659990"/>
            </a:gdLst>
            <a:ahLst/>
            <a:cxnLst>
              <a:cxn ang="0">
                <a:pos x="connsiteX0" y="connsiteY0"/>
              </a:cxn>
              <a:cxn ang="0">
                <a:pos x="connsiteX1" y="connsiteY1"/>
              </a:cxn>
              <a:cxn ang="0">
                <a:pos x="connsiteX2" y="connsiteY2"/>
              </a:cxn>
              <a:cxn ang="0">
                <a:pos x="connsiteX3" y="connsiteY3"/>
              </a:cxn>
            </a:cxnLst>
            <a:rect l="l" t="t" r="r" b="b"/>
            <a:pathLst>
              <a:path w="6490719" h="1659990">
                <a:moveTo>
                  <a:pt x="0" y="0"/>
                </a:moveTo>
                <a:lnTo>
                  <a:pt x="6490719" y="0"/>
                </a:lnTo>
                <a:lnTo>
                  <a:pt x="6490719" y="1659990"/>
                </a:lnTo>
                <a:lnTo>
                  <a:pt x="0" y="1659989"/>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标题 1"/>
          <p:cNvSpPr>
            <a:spLocks noGrp="1"/>
          </p:cNvSpPr>
          <p:nvPr>
            <p:ph type="ctrTitle" hasCustomPrompt="1"/>
          </p:nvPr>
        </p:nvSpPr>
        <p:spPr>
          <a:xfrm>
            <a:off x="2566182" y="1694862"/>
            <a:ext cx="7903698" cy="1659989"/>
          </a:xfrm>
        </p:spPr>
        <p:txBody>
          <a:bodyPr anchor="ctr" anchorCtr="0"/>
          <a:lstStyle>
            <a:lvl1pPr algn="ctr">
              <a:defRPr sz="6000" b="1">
                <a:solidFill>
                  <a:schemeClr val="bg1"/>
                </a:solidFill>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3730756" y="3861286"/>
            <a:ext cx="5489444" cy="717455"/>
          </a:xfrm>
        </p:spPr>
        <p:txBody>
          <a:bodyPr anchor="ctr" anchorCtr="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FC36B304-ADFF-40FC-A506-4B2E5FCC83A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A96EE-A6CC-4DEF-9EA3-40CA71A67B31}"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五边形 6"/>
          <p:cNvSpPr/>
          <p:nvPr/>
        </p:nvSpPr>
        <p:spPr>
          <a:xfrm rot="5400000" flipV="1">
            <a:off x="-76198" y="152399"/>
            <a:ext cx="1066800" cy="762001"/>
          </a:xfrm>
          <a:prstGeom prst="homePlate">
            <a:avLst>
              <a:gd name="adj" fmla="val 3285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36B304-ADFF-40FC-A506-4B2E5FCC83A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A96EE-A6CC-4DEF-9EA3-40CA71A67B31}"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任意多边形 6"/>
          <p:cNvSpPr/>
          <p:nvPr/>
        </p:nvSpPr>
        <p:spPr>
          <a:xfrm rot="5400000" flipH="1" flipV="1">
            <a:off x="7849113" y="2520400"/>
            <a:ext cx="1826591" cy="6899091"/>
          </a:xfrm>
          <a:custGeom>
            <a:avLst/>
            <a:gdLst>
              <a:gd name="connsiteX0" fmla="*/ 0 w 6490720"/>
              <a:gd name="connsiteY0" fmla="*/ 0 h 6899091"/>
              <a:gd name="connsiteX1" fmla="*/ 349227 w 6490720"/>
              <a:gd name="connsiteY1" fmla="*/ 0 h 6899091"/>
              <a:gd name="connsiteX2" fmla="*/ 2320638 w 6490720"/>
              <a:gd name="connsiteY2" fmla="*/ 0 h 6899091"/>
              <a:gd name="connsiteX3" fmla="*/ 2669865 w 6490720"/>
              <a:gd name="connsiteY3" fmla="*/ 0 h 6899091"/>
              <a:gd name="connsiteX4" fmla="*/ 6490720 w 6490720"/>
              <a:gd name="connsiteY4" fmla="*/ 6899091 h 6899091"/>
              <a:gd name="connsiteX5" fmla="*/ 6141493 w 6490720"/>
              <a:gd name="connsiteY5" fmla="*/ 6899091 h 6899091"/>
              <a:gd name="connsiteX6" fmla="*/ 349227 w 6490720"/>
              <a:gd name="connsiteY6" fmla="*/ 6899091 h 6899091"/>
              <a:gd name="connsiteX7" fmla="*/ 0 w 6490720"/>
              <a:gd name="connsiteY7" fmla="*/ 6899091 h 689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90720" h="6899091">
                <a:moveTo>
                  <a:pt x="0" y="0"/>
                </a:moveTo>
                <a:lnTo>
                  <a:pt x="349227" y="0"/>
                </a:lnTo>
                <a:lnTo>
                  <a:pt x="2320638" y="0"/>
                </a:lnTo>
                <a:lnTo>
                  <a:pt x="2669865" y="0"/>
                </a:lnTo>
                <a:lnTo>
                  <a:pt x="6490720" y="6899091"/>
                </a:lnTo>
                <a:lnTo>
                  <a:pt x="6141493" y="6899091"/>
                </a:lnTo>
                <a:lnTo>
                  <a:pt x="349227" y="6899091"/>
                </a:lnTo>
                <a:lnTo>
                  <a:pt x="0" y="689909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6200000" flipV="1">
            <a:off x="2516298" y="2520400"/>
            <a:ext cx="1826591" cy="6899091"/>
          </a:xfrm>
          <a:custGeom>
            <a:avLst/>
            <a:gdLst>
              <a:gd name="connsiteX0" fmla="*/ 0 w 6490720"/>
              <a:gd name="connsiteY0" fmla="*/ 0 h 6899091"/>
              <a:gd name="connsiteX1" fmla="*/ 349227 w 6490720"/>
              <a:gd name="connsiteY1" fmla="*/ 0 h 6899091"/>
              <a:gd name="connsiteX2" fmla="*/ 2320638 w 6490720"/>
              <a:gd name="connsiteY2" fmla="*/ 0 h 6899091"/>
              <a:gd name="connsiteX3" fmla="*/ 2669865 w 6490720"/>
              <a:gd name="connsiteY3" fmla="*/ 0 h 6899091"/>
              <a:gd name="connsiteX4" fmla="*/ 6490720 w 6490720"/>
              <a:gd name="connsiteY4" fmla="*/ 6899091 h 6899091"/>
              <a:gd name="connsiteX5" fmla="*/ 6141493 w 6490720"/>
              <a:gd name="connsiteY5" fmla="*/ 6899091 h 6899091"/>
              <a:gd name="connsiteX6" fmla="*/ 349227 w 6490720"/>
              <a:gd name="connsiteY6" fmla="*/ 6899091 h 6899091"/>
              <a:gd name="connsiteX7" fmla="*/ 0 w 6490720"/>
              <a:gd name="connsiteY7" fmla="*/ 6899091 h 689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90720" h="6899091">
                <a:moveTo>
                  <a:pt x="0" y="0"/>
                </a:moveTo>
                <a:lnTo>
                  <a:pt x="349227" y="0"/>
                </a:lnTo>
                <a:lnTo>
                  <a:pt x="2320638" y="0"/>
                </a:lnTo>
                <a:lnTo>
                  <a:pt x="2669865" y="0"/>
                </a:lnTo>
                <a:lnTo>
                  <a:pt x="6490720" y="6899091"/>
                </a:lnTo>
                <a:lnTo>
                  <a:pt x="6141493" y="6899091"/>
                </a:lnTo>
                <a:lnTo>
                  <a:pt x="349227" y="6899091"/>
                </a:lnTo>
                <a:lnTo>
                  <a:pt x="0" y="689909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rot="5400000">
            <a:off x="4663617" y="723656"/>
            <a:ext cx="2178654" cy="686112"/>
          </a:xfrm>
          <a:custGeom>
            <a:avLst/>
            <a:gdLst>
              <a:gd name="connsiteX0" fmla="*/ 0 w 2178654"/>
              <a:gd name="connsiteY0" fmla="*/ 686112 h 686112"/>
              <a:gd name="connsiteX1" fmla="*/ 0 w 2178654"/>
              <a:gd name="connsiteY1" fmla="*/ 0 h 686112"/>
              <a:gd name="connsiteX2" fmla="*/ 1835598 w 2178654"/>
              <a:gd name="connsiteY2" fmla="*/ 0 h 686112"/>
              <a:gd name="connsiteX3" fmla="*/ 2178654 w 2178654"/>
              <a:gd name="connsiteY3" fmla="*/ 343056 h 686112"/>
              <a:gd name="connsiteX4" fmla="*/ 1835598 w 2178654"/>
              <a:gd name="connsiteY4" fmla="*/ 686112 h 686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654" h="686112">
                <a:moveTo>
                  <a:pt x="0" y="686112"/>
                </a:moveTo>
                <a:lnTo>
                  <a:pt x="0" y="0"/>
                </a:lnTo>
                <a:lnTo>
                  <a:pt x="1835598" y="0"/>
                </a:lnTo>
                <a:cubicBezTo>
                  <a:pt x="2025063" y="0"/>
                  <a:pt x="2178654" y="153591"/>
                  <a:pt x="2178654" y="343056"/>
                </a:cubicBezTo>
                <a:cubicBezTo>
                  <a:pt x="2178654" y="532521"/>
                  <a:pt x="2025063" y="686112"/>
                  <a:pt x="1835598" y="686112"/>
                </a:cubicBezTo>
                <a:close/>
              </a:path>
            </a:pathLst>
          </a:custGeom>
          <a:solidFill>
            <a:schemeClr val="accent2"/>
          </a:solidFill>
          <a:ln w="12700" cap="flat" cmpd="sng" algn="ctr">
            <a:gradFill flip="none" rotWithShape="1">
              <a:gsLst>
                <a:gs pos="0">
                  <a:srgbClr val="BE309C">
                    <a:lumMod val="5000"/>
                    <a:lumOff val="95000"/>
                  </a:srgbClr>
                </a:gs>
                <a:gs pos="100000">
                  <a:sysClr val="window" lastClr="FFFFFF">
                    <a:lumMod val="65000"/>
                  </a:sysClr>
                </a:gs>
              </a:gsLst>
              <a:lin ang="13500000" scaled="1"/>
              <a:tileRect/>
            </a:gradFill>
            <a:prstDash val="solid"/>
            <a:miter lim="800000"/>
          </a:ln>
          <a:effectLst/>
        </p:spPr>
        <p:txBody>
          <a:bodyPr wrap="square" anchor="ctr">
            <a:noAutofit/>
          </a:bodyPr>
          <a:lstStyle/>
          <a:p>
            <a:pPr algn="ctr"/>
            <a:endParaRPr lang="zh-CN" altLang="en-US" kern="0">
              <a:solidFill>
                <a:prstClr val="white"/>
              </a:solidFill>
              <a:latin typeface="+mj-ea"/>
              <a:ea typeface="+mj-ea"/>
            </a:endParaRPr>
          </a:p>
        </p:txBody>
      </p:sp>
      <p:sp>
        <p:nvSpPr>
          <p:cNvPr id="10" name="任意多边形 9"/>
          <p:cNvSpPr/>
          <p:nvPr/>
        </p:nvSpPr>
        <p:spPr>
          <a:xfrm rot="5400000">
            <a:off x="5285779" y="776160"/>
            <a:ext cx="2279411" cy="686112"/>
          </a:xfrm>
          <a:custGeom>
            <a:avLst/>
            <a:gdLst>
              <a:gd name="connsiteX0" fmla="*/ 0 w 2279411"/>
              <a:gd name="connsiteY0" fmla="*/ 686112 h 686112"/>
              <a:gd name="connsiteX1" fmla="*/ 0 w 2279411"/>
              <a:gd name="connsiteY1" fmla="*/ 0 h 686112"/>
              <a:gd name="connsiteX2" fmla="*/ 1936355 w 2279411"/>
              <a:gd name="connsiteY2" fmla="*/ 0 h 686112"/>
              <a:gd name="connsiteX3" fmla="*/ 2279411 w 2279411"/>
              <a:gd name="connsiteY3" fmla="*/ 343056 h 686112"/>
              <a:gd name="connsiteX4" fmla="*/ 1936355 w 2279411"/>
              <a:gd name="connsiteY4" fmla="*/ 686112 h 686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9411" h="686112">
                <a:moveTo>
                  <a:pt x="0" y="686112"/>
                </a:moveTo>
                <a:lnTo>
                  <a:pt x="0" y="0"/>
                </a:lnTo>
                <a:lnTo>
                  <a:pt x="1936355" y="0"/>
                </a:lnTo>
                <a:cubicBezTo>
                  <a:pt x="2125820" y="0"/>
                  <a:pt x="2279411" y="153591"/>
                  <a:pt x="2279411" y="343056"/>
                </a:cubicBezTo>
                <a:cubicBezTo>
                  <a:pt x="2279411" y="532521"/>
                  <a:pt x="2125820" y="686112"/>
                  <a:pt x="1936355" y="686112"/>
                </a:cubicBezTo>
                <a:close/>
              </a:path>
            </a:pathLst>
          </a:custGeom>
          <a:solidFill>
            <a:schemeClr val="accent1"/>
          </a:solidFill>
          <a:ln w="12700" cap="flat" cmpd="sng" algn="ctr">
            <a:noFill/>
            <a:prstDash val="solid"/>
            <a:miter lim="800000"/>
          </a:ln>
          <a:effectLst/>
        </p:spPr>
        <p:txBody>
          <a:bodyPr wrap="square" anchor="ctr">
            <a:noAutofit/>
          </a:bodyPr>
          <a:lstStyle/>
          <a:p>
            <a:pPr algn="ctr"/>
            <a:endParaRPr lang="zh-CN" altLang="en-US" kern="0">
              <a:solidFill>
                <a:prstClr val="white"/>
              </a:solidFill>
              <a:latin typeface="+mj-ea"/>
              <a:ea typeface="+mj-ea"/>
            </a:endParaRPr>
          </a:p>
        </p:txBody>
      </p:sp>
      <p:sp>
        <p:nvSpPr>
          <p:cNvPr id="12" name="矩形 10"/>
          <p:cNvSpPr>
            <a:spLocks noChangeAspect="1"/>
          </p:cNvSpPr>
          <p:nvPr/>
        </p:nvSpPr>
        <p:spPr>
          <a:xfrm>
            <a:off x="5277764" y="1286619"/>
            <a:ext cx="1636472" cy="1784070"/>
          </a:xfrm>
          <a:custGeom>
            <a:avLst/>
            <a:gdLst>
              <a:gd name="connsiteX0" fmla="*/ 653528 w 1305333"/>
              <a:gd name="connsiteY0" fmla="*/ 0 h 1424419"/>
              <a:gd name="connsiteX1" fmla="*/ 757287 w 1305333"/>
              <a:gd name="connsiteY1" fmla="*/ 32444 h 1424419"/>
              <a:gd name="connsiteX2" fmla="*/ 1206876 w 1305333"/>
              <a:gd name="connsiteY2" fmla="*/ 284945 h 1424419"/>
              <a:gd name="connsiteX3" fmla="*/ 1233464 w 1305333"/>
              <a:gd name="connsiteY3" fmla="*/ 306775 h 1424419"/>
              <a:gd name="connsiteX4" fmla="*/ 1299728 w 1305333"/>
              <a:gd name="connsiteY4" fmla="*/ 452301 h 1424419"/>
              <a:gd name="connsiteX5" fmla="*/ 1303099 w 1305333"/>
              <a:gd name="connsiteY5" fmla="*/ 495558 h 1424419"/>
              <a:gd name="connsiteX6" fmla="*/ 1303099 w 1305333"/>
              <a:gd name="connsiteY6" fmla="*/ 952393 h 1424419"/>
              <a:gd name="connsiteX7" fmla="*/ 1299356 w 1305333"/>
              <a:gd name="connsiteY7" fmla="*/ 974248 h 1424419"/>
              <a:gd name="connsiteX8" fmla="*/ 1193590 w 1305333"/>
              <a:gd name="connsiteY8" fmla="*/ 1159518 h 1424419"/>
              <a:gd name="connsiteX9" fmla="*/ 1188747 w 1305333"/>
              <a:gd name="connsiteY9" fmla="*/ 1163476 h 1424419"/>
              <a:gd name="connsiteX10" fmla="*/ 792288 w 1305333"/>
              <a:gd name="connsiteY10" fmla="*/ 1385653 h 1424419"/>
              <a:gd name="connsiteX11" fmla="*/ 522686 w 1305333"/>
              <a:gd name="connsiteY11" fmla="*/ 1384922 h 1424419"/>
              <a:gd name="connsiteX12" fmla="*/ 80344 w 1305333"/>
              <a:gd name="connsiteY12" fmla="*/ 1139323 h 1424419"/>
              <a:gd name="connsiteX13" fmla="*/ 68397 w 1305333"/>
              <a:gd name="connsiteY13" fmla="*/ 1130059 h 1424419"/>
              <a:gd name="connsiteX14" fmla="*/ 667 w 1305333"/>
              <a:gd name="connsiteY14" fmla="*/ 999105 h 1424419"/>
              <a:gd name="connsiteX15" fmla="*/ 0 w 1305333"/>
              <a:gd name="connsiteY15" fmla="*/ 972364 h 1424419"/>
              <a:gd name="connsiteX16" fmla="*/ 2496 w 1305333"/>
              <a:gd name="connsiteY16" fmla="*/ 463106 h 1424419"/>
              <a:gd name="connsiteX17" fmla="*/ 2458 w 1305333"/>
              <a:gd name="connsiteY17" fmla="*/ 429563 h 1424419"/>
              <a:gd name="connsiteX18" fmla="*/ 75248 w 1305333"/>
              <a:gd name="connsiteY18" fmla="*/ 303202 h 1424419"/>
              <a:gd name="connsiteX19" fmla="*/ 103465 w 1305333"/>
              <a:gd name="connsiteY19" fmla="*/ 288252 h 1424419"/>
              <a:gd name="connsiteX20" fmla="*/ 541533 w 1305333"/>
              <a:gd name="connsiteY20" fmla="*/ 38110 h 1424419"/>
              <a:gd name="connsiteX21" fmla="*/ 653528 w 1305333"/>
              <a:gd name="connsiteY21" fmla="*/ 0 h 1424419"/>
              <a:gd name="connsiteX0-1" fmla="*/ 653528 w 1305333"/>
              <a:gd name="connsiteY0-2" fmla="*/ 0 h 1424419"/>
              <a:gd name="connsiteX1-3" fmla="*/ 757287 w 1305333"/>
              <a:gd name="connsiteY1-4" fmla="*/ 32444 h 1424419"/>
              <a:gd name="connsiteX2-5" fmla="*/ 1206876 w 1305333"/>
              <a:gd name="connsiteY2-6" fmla="*/ 284945 h 1424419"/>
              <a:gd name="connsiteX3-7" fmla="*/ 1233464 w 1305333"/>
              <a:gd name="connsiteY3-8" fmla="*/ 306775 h 1424419"/>
              <a:gd name="connsiteX4-9" fmla="*/ 1301712 w 1305333"/>
              <a:gd name="connsiteY4-10" fmla="*/ 442384 h 1424419"/>
              <a:gd name="connsiteX5-11" fmla="*/ 1303099 w 1305333"/>
              <a:gd name="connsiteY5-12" fmla="*/ 495558 h 1424419"/>
              <a:gd name="connsiteX6-13" fmla="*/ 1303099 w 1305333"/>
              <a:gd name="connsiteY6-14" fmla="*/ 952393 h 1424419"/>
              <a:gd name="connsiteX7-15" fmla="*/ 1299356 w 1305333"/>
              <a:gd name="connsiteY7-16" fmla="*/ 974248 h 1424419"/>
              <a:gd name="connsiteX8-17" fmla="*/ 1193590 w 1305333"/>
              <a:gd name="connsiteY8-18" fmla="*/ 1159518 h 1424419"/>
              <a:gd name="connsiteX9-19" fmla="*/ 1188747 w 1305333"/>
              <a:gd name="connsiteY9-20" fmla="*/ 1163476 h 1424419"/>
              <a:gd name="connsiteX10-21" fmla="*/ 792288 w 1305333"/>
              <a:gd name="connsiteY10-22" fmla="*/ 1385653 h 1424419"/>
              <a:gd name="connsiteX11-23" fmla="*/ 522686 w 1305333"/>
              <a:gd name="connsiteY11-24" fmla="*/ 1384922 h 1424419"/>
              <a:gd name="connsiteX12-25" fmla="*/ 80344 w 1305333"/>
              <a:gd name="connsiteY12-26" fmla="*/ 1139323 h 1424419"/>
              <a:gd name="connsiteX13-27" fmla="*/ 68397 w 1305333"/>
              <a:gd name="connsiteY13-28" fmla="*/ 1130059 h 1424419"/>
              <a:gd name="connsiteX14-29" fmla="*/ 667 w 1305333"/>
              <a:gd name="connsiteY14-30" fmla="*/ 999105 h 1424419"/>
              <a:gd name="connsiteX15-31" fmla="*/ 0 w 1305333"/>
              <a:gd name="connsiteY15-32" fmla="*/ 972364 h 1424419"/>
              <a:gd name="connsiteX16-33" fmla="*/ 2496 w 1305333"/>
              <a:gd name="connsiteY16-34" fmla="*/ 463106 h 1424419"/>
              <a:gd name="connsiteX17-35" fmla="*/ 2458 w 1305333"/>
              <a:gd name="connsiteY17-36" fmla="*/ 429563 h 1424419"/>
              <a:gd name="connsiteX18-37" fmla="*/ 75248 w 1305333"/>
              <a:gd name="connsiteY18-38" fmla="*/ 303202 h 1424419"/>
              <a:gd name="connsiteX19-39" fmla="*/ 103465 w 1305333"/>
              <a:gd name="connsiteY19-40" fmla="*/ 288252 h 1424419"/>
              <a:gd name="connsiteX20-41" fmla="*/ 541533 w 1305333"/>
              <a:gd name="connsiteY20-42" fmla="*/ 38110 h 1424419"/>
              <a:gd name="connsiteX21-43" fmla="*/ 653528 w 1305333"/>
              <a:gd name="connsiteY21-44" fmla="*/ 0 h 1424419"/>
              <a:gd name="connsiteX0-45" fmla="*/ 653528 w 1305333"/>
              <a:gd name="connsiteY0-46" fmla="*/ 0 h 1424419"/>
              <a:gd name="connsiteX1-47" fmla="*/ 757287 w 1305333"/>
              <a:gd name="connsiteY1-48" fmla="*/ 32444 h 1424419"/>
              <a:gd name="connsiteX2-49" fmla="*/ 1206876 w 1305333"/>
              <a:gd name="connsiteY2-50" fmla="*/ 284945 h 1424419"/>
              <a:gd name="connsiteX3-51" fmla="*/ 1233464 w 1305333"/>
              <a:gd name="connsiteY3-52" fmla="*/ 306775 h 1424419"/>
              <a:gd name="connsiteX4-53" fmla="*/ 1301712 w 1305333"/>
              <a:gd name="connsiteY4-54" fmla="*/ 442384 h 1424419"/>
              <a:gd name="connsiteX5-55" fmla="*/ 1303099 w 1305333"/>
              <a:gd name="connsiteY5-56" fmla="*/ 495558 h 1424419"/>
              <a:gd name="connsiteX6-57" fmla="*/ 1303099 w 1305333"/>
              <a:gd name="connsiteY6-58" fmla="*/ 952393 h 1424419"/>
              <a:gd name="connsiteX7-59" fmla="*/ 1299356 w 1305333"/>
              <a:gd name="connsiteY7-60" fmla="*/ 974248 h 1424419"/>
              <a:gd name="connsiteX8-61" fmla="*/ 1193590 w 1305333"/>
              <a:gd name="connsiteY8-62" fmla="*/ 1159518 h 1424419"/>
              <a:gd name="connsiteX9-63" fmla="*/ 1188747 w 1305333"/>
              <a:gd name="connsiteY9-64" fmla="*/ 1163476 h 1424419"/>
              <a:gd name="connsiteX10-65" fmla="*/ 792288 w 1305333"/>
              <a:gd name="connsiteY10-66" fmla="*/ 1385653 h 1424419"/>
              <a:gd name="connsiteX11-67" fmla="*/ 522686 w 1305333"/>
              <a:gd name="connsiteY11-68" fmla="*/ 1384922 h 1424419"/>
              <a:gd name="connsiteX12-69" fmla="*/ 80344 w 1305333"/>
              <a:gd name="connsiteY12-70" fmla="*/ 1139323 h 1424419"/>
              <a:gd name="connsiteX13-71" fmla="*/ 68397 w 1305333"/>
              <a:gd name="connsiteY13-72" fmla="*/ 1130059 h 1424419"/>
              <a:gd name="connsiteX14-73" fmla="*/ 667 w 1305333"/>
              <a:gd name="connsiteY14-74" fmla="*/ 999105 h 1424419"/>
              <a:gd name="connsiteX15-75" fmla="*/ 0 w 1305333"/>
              <a:gd name="connsiteY15-76" fmla="*/ 972364 h 1424419"/>
              <a:gd name="connsiteX16-77" fmla="*/ 2496 w 1305333"/>
              <a:gd name="connsiteY16-78" fmla="*/ 463106 h 1424419"/>
              <a:gd name="connsiteX17-79" fmla="*/ 2458 w 1305333"/>
              <a:gd name="connsiteY17-80" fmla="*/ 429563 h 1424419"/>
              <a:gd name="connsiteX18-81" fmla="*/ 75248 w 1305333"/>
              <a:gd name="connsiteY18-82" fmla="*/ 303202 h 1424419"/>
              <a:gd name="connsiteX19-83" fmla="*/ 103465 w 1305333"/>
              <a:gd name="connsiteY19-84" fmla="*/ 288252 h 1424419"/>
              <a:gd name="connsiteX20-85" fmla="*/ 541533 w 1305333"/>
              <a:gd name="connsiteY20-86" fmla="*/ 38110 h 1424419"/>
              <a:gd name="connsiteX21-87" fmla="*/ 653528 w 1305333"/>
              <a:gd name="connsiteY21-88" fmla="*/ 0 h 1424419"/>
              <a:gd name="connsiteX0-89" fmla="*/ 653528 w 1306046"/>
              <a:gd name="connsiteY0-90" fmla="*/ 0 h 1424419"/>
              <a:gd name="connsiteX1-91" fmla="*/ 757287 w 1306046"/>
              <a:gd name="connsiteY1-92" fmla="*/ 32444 h 1424419"/>
              <a:gd name="connsiteX2-93" fmla="*/ 1206876 w 1306046"/>
              <a:gd name="connsiteY2-94" fmla="*/ 284945 h 1424419"/>
              <a:gd name="connsiteX3-95" fmla="*/ 1233464 w 1306046"/>
              <a:gd name="connsiteY3-96" fmla="*/ 306775 h 1424419"/>
              <a:gd name="connsiteX4-97" fmla="*/ 1301712 w 1306046"/>
              <a:gd name="connsiteY4-98" fmla="*/ 442384 h 1424419"/>
              <a:gd name="connsiteX5-99" fmla="*/ 1303099 w 1306046"/>
              <a:gd name="connsiteY5-100" fmla="*/ 495558 h 1424419"/>
              <a:gd name="connsiteX6-101" fmla="*/ 1303099 w 1306046"/>
              <a:gd name="connsiteY6-102" fmla="*/ 952393 h 1424419"/>
              <a:gd name="connsiteX7-103" fmla="*/ 1305306 w 1306046"/>
              <a:gd name="connsiteY7-104" fmla="*/ 990115 h 1424419"/>
              <a:gd name="connsiteX8-105" fmla="*/ 1193590 w 1306046"/>
              <a:gd name="connsiteY8-106" fmla="*/ 1159518 h 1424419"/>
              <a:gd name="connsiteX9-107" fmla="*/ 1188747 w 1306046"/>
              <a:gd name="connsiteY9-108" fmla="*/ 1163476 h 1424419"/>
              <a:gd name="connsiteX10-109" fmla="*/ 792288 w 1306046"/>
              <a:gd name="connsiteY10-110" fmla="*/ 1385653 h 1424419"/>
              <a:gd name="connsiteX11-111" fmla="*/ 522686 w 1306046"/>
              <a:gd name="connsiteY11-112" fmla="*/ 1384922 h 1424419"/>
              <a:gd name="connsiteX12-113" fmla="*/ 80344 w 1306046"/>
              <a:gd name="connsiteY12-114" fmla="*/ 1139323 h 1424419"/>
              <a:gd name="connsiteX13-115" fmla="*/ 68397 w 1306046"/>
              <a:gd name="connsiteY13-116" fmla="*/ 1130059 h 1424419"/>
              <a:gd name="connsiteX14-117" fmla="*/ 667 w 1306046"/>
              <a:gd name="connsiteY14-118" fmla="*/ 999105 h 1424419"/>
              <a:gd name="connsiteX15-119" fmla="*/ 0 w 1306046"/>
              <a:gd name="connsiteY15-120" fmla="*/ 972364 h 1424419"/>
              <a:gd name="connsiteX16-121" fmla="*/ 2496 w 1306046"/>
              <a:gd name="connsiteY16-122" fmla="*/ 463106 h 1424419"/>
              <a:gd name="connsiteX17-123" fmla="*/ 2458 w 1306046"/>
              <a:gd name="connsiteY17-124" fmla="*/ 429563 h 1424419"/>
              <a:gd name="connsiteX18-125" fmla="*/ 75248 w 1306046"/>
              <a:gd name="connsiteY18-126" fmla="*/ 303202 h 1424419"/>
              <a:gd name="connsiteX19-127" fmla="*/ 103465 w 1306046"/>
              <a:gd name="connsiteY19-128" fmla="*/ 288252 h 1424419"/>
              <a:gd name="connsiteX20-129" fmla="*/ 541533 w 1306046"/>
              <a:gd name="connsiteY20-130" fmla="*/ 38110 h 1424419"/>
              <a:gd name="connsiteX21-131" fmla="*/ 653528 w 1306046"/>
              <a:gd name="connsiteY21-132" fmla="*/ 0 h 1424419"/>
              <a:gd name="connsiteX0-133" fmla="*/ 653528 w 1305333"/>
              <a:gd name="connsiteY0-134" fmla="*/ 0 h 1424419"/>
              <a:gd name="connsiteX1-135" fmla="*/ 757287 w 1305333"/>
              <a:gd name="connsiteY1-136" fmla="*/ 32444 h 1424419"/>
              <a:gd name="connsiteX2-137" fmla="*/ 1206876 w 1305333"/>
              <a:gd name="connsiteY2-138" fmla="*/ 284945 h 1424419"/>
              <a:gd name="connsiteX3-139" fmla="*/ 1233464 w 1305333"/>
              <a:gd name="connsiteY3-140" fmla="*/ 306775 h 1424419"/>
              <a:gd name="connsiteX4-141" fmla="*/ 1301712 w 1305333"/>
              <a:gd name="connsiteY4-142" fmla="*/ 442384 h 1424419"/>
              <a:gd name="connsiteX5-143" fmla="*/ 1303099 w 1305333"/>
              <a:gd name="connsiteY5-144" fmla="*/ 495558 h 1424419"/>
              <a:gd name="connsiteX6-145" fmla="*/ 1303099 w 1305333"/>
              <a:gd name="connsiteY6-146" fmla="*/ 952393 h 1424419"/>
              <a:gd name="connsiteX7-147" fmla="*/ 1305306 w 1305333"/>
              <a:gd name="connsiteY7-148" fmla="*/ 990115 h 1424419"/>
              <a:gd name="connsiteX8-149" fmla="*/ 1193590 w 1305333"/>
              <a:gd name="connsiteY8-150" fmla="*/ 1159518 h 1424419"/>
              <a:gd name="connsiteX9-151" fmla="*/ 1188747 w 1305333"/>
              <a:gd name="connsiteY9-152" fmla="*/ 1163476 h 1424419"/>
              <a:gd name="connsiteX10-153" fmla="*/ 792288 w 1305333"/>
              <a:gd name="connsiteY10-154" fmla="*/ 1385653 h 1424419"/>
              <a:gd name="connsiteX11-155" fmla="*/ 522686 w 1305333"/>
              <a:gd name="connsiteY11-156" fmla="*/ 1384922 h 1424419"/>
              <a:gd name="connsiteX12-157" fmla="*/ 80344 w 1305333"/>
              <a:gd name="connsiteY12-158" fmla="*/ 1139323 h 1424419"/>
              <a:gd name="connsiteX13-159" fmla="*/ 68397 w 1305333"/>
              <a:gd name="connsiteY13-160" fmla="*/ 1130059 h 1424419"/>
              <a:gd name="connsiteX14-161" fmla="*/ 667 w 1305333"/>
              <a:gd name="connsiteY14-162" fmla="*/ 999105 h 1424419"/>
              <a:gd name="connsiteX15-163" fmla="*/ 0 w 1305333"/>
              <a:gd name="connsiteY15-164" fmla="*/ 972364 h 1424419"/>
              <a:gd name="connsiteX16-165" fmla="*/ 2496 w 1305333"/>
              <a:gd name="connsiteY16-166" fmla="*/ 463106 h 1424419"/>
              <a:gd name="connsiteX17-167" fmla="*/ 2458 w 1305333"/>
              <a:gd name="connsiteY17-168" fmla="*/ 429563 h 1424419"/>
              <a:gd name="connsiteX18-169" fmla="*/ 75248 w 1305333"/>
              <a:gd name="connsiteY18-170" fmla="*/ 303202 h 1424419"/>
              <a:gd name="connsiteX19-171" fmla="*/ 103465 w 1305333"/>
              <a:gd name="connsiteY19-172" fmla="*/ 288252 h 1424419"/>
              <a:gd name="connsiteX20-173" fmla="*/ 541533 w 1305333"/>
              <a:gd name="connsiteY20-174" fmla="*/ 38110 h 1424419"/>
              <a:gd name="connsiteX21-175" fmla="*/ 653528 w 1305333"/>
              <a:gd name="connsiteY21-176" fmla="*/ 0 h 1424419"/>
              <a:gd name="connsiteX0-177" fmla="*/ 653528 w 1305333"/>
              <a:gd name="connsiteY0-178" fmla="*/ 0 h 1424419"/>
              <a:gd name="connsiteX1-179" fmla="*/ 757287 w 1305333"/>
              <a:gd name="connsiteY1-180" fmla="*/ 32444 h 1424419"/>
              <a:gd name="connsiteX2-181" fmla="*/ 1206876 w 1305333"/>
              <a:gd name="connsiteY2-182" fmla="*/ 284945 h 1424419"/>
              <a:gd name="connsiteX3-183" fmla="*/ 1233464 w 1305333"/>
              <a:gd name="connsiteY3-184" fmla="*/ 306775 h 1424419"/>
              <a:gd name="connsiteX4-185" fmla="*/ 1301712 w 1305333"/>
              <a:gd name="connsiteY4-186" fmla="*/ 442384 h 1424419"/>
              <a:gd name="connsiteX5-187" fmla="*/ 1303099 w 1305333"/>
              <a:gd name="connsiteY5-188" fmla="*/ 495558 h 1424419"/>
              <a:gd name="connsiteX6-189" fmla="*/ 1303099 w 1305333"/>
              <a:gd name="connsiteY6-190" fmla="*/ 952393 h 1424419"/>
              <a:gd name="connsiteX7-191" fmla="*/ 1305306 w 1305333"/>
              <a:gd name="connsiteY7-192" fmla="*/ 990115 h 1424419"/>
              <a:gd name="connsiteX8-193" fmla="*/ 1193590 w 1305333"/>
              <a:gd name="connsiteY8-194" fmla="*/ 1159518 h 1424419"/>
              <a:gd name="connsiteX9-195" fmla="*/ 1172881 w 1305333"/>
              <a:gd name="connsiteY9-196" fmla="*/ 1179342 h 1424419"/>
              <a:gd name="connsiteX10-197" fmla="*/ 792288 w 1305333"/>
              <a:gd name="connsiteY10-198" fmla="*/ 1385653 h 1424419"/>
              <a:gd name="connsiteX11-199" fmla="*/ 522686 w 1305333"/>
              <a:gd name="connsiteY11-200" fmla="*/ 1384922 h 1424419"/>
              <a:gd name="connsiteX12-201" fmla="*/ 80344 w 1305333"/>
              <a:gd name="connsiteY12-202" fmla="*/ 1139323 h 1424419"/>
              <a:gd name="connsiteX13-203" fmla="*/ 68397 w 1305333"/>
              <a:gd name="connsiteY13-204" fmla="*/ 1130059 h 1424419"/>
              <a:gd name="connsiteX14-205" fmla="*/ 667 w 1305333"/>
              <a:gd name="connsiteY14-206" fmla="*/ 999105 h 1424419"/>
              <a:gd name="connsiteX15-207" fmla="*/ 0 w 1305333"/>
              <a:gd name="connsiteY15-208" fmla="*/ 972364 h 1424419"/>
              <a:gd name="connsiteX16-209" fmla="*/ 2496 w 1305333"/>
              <a:gd name="connsiteY16-210" fmla="*/ 463106 h 1424419"/>
              <a:gd name="connsiteX17-211" fmla="*/ 2458 w 1305333"/>
              <a:gd name="connsiteY17-212" fmla="*/ 429563 h 1424419"/>
              <a:gd name="connsiteX18-213" fmla="*/ 75248 w 1305333"/>
              <a:gd name="connsiteY18-214" fmla="*/ 303202 h 1424419"/>
              <a:gd name="connsiteX19-215" fmla="*/ 103465 w 1305333"/>
              <a:gd name="connsiteY19-216" fmla="*/ 288252 h 1424419"/>
              <a:gd name="connsiteX20-217" fmla="*/ 541533 w 1305333"/>
              <a:gd name="connsiteY20-218" fmla="*/ 38110 h 1424419"/>
              <a:gd name="connsiteX21-219" fmla="*/ 653528 w 1305333"/>
              <a:gd name="connsiteY21-220" fmla="*/ 0 h 1424419"/>
              <a:gd name="connsiteX0-221" fmla="*/ 653528 w 1305333"/>
              <a:gd name="connsiteY0-222" fmla="*/ 0 h 1424419"/>
              <a:gd name="connsiteX1-223" fmla="*/ 757287 w 1305333"/>
              <a:gd name="connsiteY1-224" fmla="*/ 32444 h 1424419"/>
              <a:gd name="connsiteX2-225" fmla="*/ 1206876 w 1305333"/>
              <a:gd name="connsiteY2-226" fmla="*/ 284945 h 1424419"/>
              <a:gd name="connsiteX3-227" fmla="*/ 1233464 w 1305333"/>
              <a:gd name="connsiteY3-228" fmla="*/ 306775 h 1424419"/>
              <a:gd name="connsiteX4-229" fmla="*/ 1301712 w 1305333"/>
              <a:gd name="connsiteY4-230" fmla="*/ 442384 h 1424419"/>
              <a:gd name="connsiteX5-231" fmla="*/ 1303099 w 1305333"/>
              <a:gd name="connsiteY5-232" fmla="*/ 495558 h 1424419"/>
              <a:gd name="connsiteX6-233" fmla="*/ 1303099 w 1305333"/>
              <a:gd name="connsiteY6-234" fmla="*/ 952393 h 1424419"/>
              <a:gd name="connsiteX7-235" fmla="*/ 1305306 w 1305333"/>
              <a:gd name="connsiteY7-236" fmla="*/ 990115 h 1424419"/>
              <a:gd name="connsiteX8-237" fmla="*/ 1193590 w 1305333"/>
              <a:gd name="connsiteY8-238" fmla="*/ 1159518 h 1424419"/>
              <a:gd name="connsiteX9-239" fmla="*/ 1172881 w 1305333"/>
              <a:gd name="connsiteY9-240" fmla="*/ 1179342 h 1424419"/>
              <a:gd name="connsiteX10-241" fmla="*/ 792288 w 1305333"/>
              <a:gd name="connsiteY10-242" fmla="*/ 1385653 h 1424419"/>
              <a:gd name="connsiteX11-243" fmla="*/ 522686 w 1305333"/>
              <a:gd name="connsiteY11-244" fmla="*/ 1384922 h 1424419"/>
              <a:gd name="connsiteX12-245" fmla="*/ 80344 w 1305333"/>
              <a:gd name="connsiteY12-246" fmla="*/ 1139323 h 1424419"/>
              <a:gd name="connsiteX13-247" fmla="*/ 68397 w 1305333"/>
              <a:gd name="connsiteY13-248" fmla="*/ 1130059 h 1424419"/>
              <a:gd name="connsiteX14-249" fmla="*/ 667 w 1305333"/>
              <a:gd name="connsiteY14-250" fmla="*/ 999105 h 1424419"/>
              <a:gd name="connsiteX15-251" fmla="*/ 0 w 1305333"/>
              <a:gd name="connsiteY15-252" fmla="*/ 972364 h 1424419"/>
              <a:gd name="connsiteX16-253" fmla="*/ 2496 w 1305333"/>
              <a:gd name="connsiteY16-254" fmla="*/ 463106 h 1424419"/>
              <a:gd name="connsiteX17-255" fmla="*/ 2458 w 1305333"/>
              <a:gd name="connsiteY17-256" fmla="*/ 429563 h 1424419"/>
              <a:gd name="connsiteX18-257" fmla="*/ 75248 w 1305333"/>
              <a:gd name="connsiteY18-258" fmla="*/ 303202 h 1424419"/>
              <a:gd name="connsiteX19-259" fmla="*/ 103465 w 1305333"/>
              <a:gd name="connsiteY19-260" fmla="*/ 288252 h 1424419"/>
              <a:gd name="connsiteX20-261" fmla="*/ 541533 w 1305333"/>
              <a:gd name="connsiteY20-262" fmla="*/ 38110 h 1424419"/>
              <a:gd name="connsiteX21-263" fmla="*/ 653528 w 1305333"/>
              <a:gd name="connsiteY21-264" fmla="*/ 0 h 1424419"/>
              <a:gd name="connsiteX0-265" fmla="*/ 653528 w 1305333"/>
              <a:gd name="connsiteY0-266" fmla="*/ 0 h 1424419"/>
              <a:gd name="connsiteX1-267" fmla="*/ 757287 w 1305333"/>
              <a:gd name="connsiteY1-268" fmla="*/ 32444 h 1424419"/>
              <a:gd name="connsiteX2-269" fmla="*/ 1206876 w 1305333"/>
              <a:gd name="connsiteY2-270" fmla="*/ 284945 h 1424419"/>
              <a:gd name="connsiteX3-271" fmla="*/ 1233464 w 1305333"/>
              <a:gd name="connsiteY3-272" fmla="*/ 306775 h 1424419"/>
              <a:gd name="connsiteX4-273" fmla="*/ 1301712 w 1305333"/>
              <a:gd name="connsiteY4-274" fmla="*/ 442384 h 1424419"/>
              <a:gd name="connsiteX5-275" fmla="*/ 1303099 w 1305333"/>
              <a:gd name="connsiteY5-276" fmla="*/ 495558 h 1424419"/>
              <a:gd name="connsiteX6-277" fmla="*/ 1303099 w 1305333"/>
              <a:gd name="connsiteY6-278" fmla="*/ 952393 h 1424419"/>
              <a:gd name="connsiteX7-279" fmla="*/ 1305306 w 1305333"/>
              <a:gd name="connsiteY7-280" fmla="*/ 990115 h 1424419"/>
              <a:gd name="connsiteX8-281" fmla="*/ 1193590 w 1305333"/>
              <a:gd name="connsiteY8-282" fmla="*/ 1159518 h 1424419"/>
              <a:gd name="connsiteX9-283" fmla="*/ 1172881 w 1305333"/>
              <a:gd name="connsiteY9-284" fmla="*/ 1179342 h 1424419"/>
              <a:gd name="connsiteX10-285" fmla="*/ 792288 w 1305333"/>
              <a:gd name="connsiteY10-286" fmla="*/ 1385653 h 1424419"/>
              <a:gd name="connsiteX11-287" fmla="*/ 522686 w 1305333"/>
              <a:gd name="connsiteY11-288" fmla="*/ 1384922 h 1424419"/>
              <a:gd name="connsiteX12-289" fmla="*/ 80344 w 1305333"/>
              <a:gd name="connsiteY12-290" fmla="*/ 1139323 h 1424419"/>
              <a:gd name="connsiteX13-291" fmla="*/ 68397 w 1305333"/>
              <a:gd name="connsiteY13-292" fmla="*/ 1130059 h 1424419"/>
              <a:gd name="connsiteX14-293" fmla="*/ 667 w 1305333"/>
              <a:gd name="connsiteY14-294" fmla="*/ 999105 h 1424419"/>
              <a:gd name="connsiteX15-295" fmla="*/ 0 w 1305333"/>
              <a:gd name="connsiteY15-296" fmla="*/ 972364 h 1424419"/>
              <a:gd name="connsiteX16-297" fmla="*/ 2496 w 1305333"/>
              <a:gd name="connsiteY16-298" fmla="*/ 463106 h 1424419"/>
              <a:gd name="connsiteX17-299" fmla="*/ 2458 w 1305333"/>
              <a:gd name="connsiteY17-300" fmla="*/ 429563 h 1424419"/>
              <a:gd name="connsiteX18-301" fmla="*/ 75248 w 1305333"/>
              <a:gd name="connsiteY18-302" fmla="*/ 303202 h 1424419"/>
              <a:gd name="connsiteX19-303" fmla="*/ 103465 w 1305333"/>
              <a:gd name="connsiteY19-304" fmla="*/ 288252 h 1424419"/>
              <a:gd name="connsiteX20-305" fmla="*/ 541533 w 1305333"/>
              <a:gd name="connsiteY20-306" fmla="*/ 38110 h 1424419"/>
              <a:gd name="connsiteX21-307" fmla="*/ 653528 w 1305333"/>
              <a:gd name="connsiteY21-308" fmla="*/ 0 h 1424419"/>
              <a:gd name="connsiteX0-309" fmla="*/ 653528 w 1305333"/>
              <a:gd name="connsiteY0-310" fmla="*/ 0 h 1424419"/>
              <a:gd name="connsiteX1-311" fmla="*/ 757287 w 1305333"/>
              <a:gd name="connsiteY1-312" fmla="*/ 32444 h 1424419"/>
              <a:gd name="connsiteX2-313" fmla="*/ 1206876 w 1305333"/>
              <a:gd name="connsiteY2-314" fmla="*/ 284945 h 1424419"/>
              <a:gd name="connsiteX3-315" fmla="*/ 1233464 w 1305333"/>
              <a:gd name="connsiteY3-316" fmla="*/ 306775 h 1424419"/>
              <a:gd name="connsiteX4-317" fmla="*/ 1301712 w 1305333"/>
              <a:gd name="connsiteY4-318" fmla="*/ 442384 h 1424419"/>
              <a:gd name="connsiteX5-319" fmla="*/ 1303099 w 1305333"/>
              <a:gd name="connsiteY5-320" fmla="*/ 495558 h 1424419"/>
              <a:gd name="connsiteX6-321" fmla="*/ 1303099 w 1305333"/>
              <a:gd name="connsiteY6-322" fmla="*/ 952393 h 1424419"/>
              <a:gd name="connsiteX7-323" fmla="*/ 1305306 w 1305333"/>
              <a:gd name="connsiteY7-324" fmla="*/ 990115 h 1424419"/>
              <a:gd name="connsiteX8-325" fmla="*/ 1193590 w 1305333"/>
              <a:gd name="connsiteY8-326" fmla="*/ 1159518 h 1424419"/>
              <a:gd name="connsiteX9-327" fmla="*/ 1172881 w 1305333"/>
              <a:gd name="connsiteY9-328" fmla="*/ 1179342 h 1424419"/>
              <a:gd name="connsiteX10-329" fmla="*/ 792288 w 1305333"/>
              <a:gd name="connsiteY10-330" fmla="*/ 1385653 h 1424419"/>
              <a:gd name="connsiteX11-331" fmla="*/ 522686 w 1305333"/>
              <a:gd name="connsiteY11-332" fmla="*/ 1384922 h 1424419"/>
              <a:gd name="connsiteX12-333" fmla="*/ 80344 w 1305333"/>
              <a:gd name="connsiteY12-334" fmla="*/ 1139323 h 1424419"/>
              <a:gd name="connsiteX13-335" fmla="*/ 68397 w 1305333"/>
              <a:gd name="connsiteY13-336" fmla="*/ 1130059 h 1424419"/>
              <a:gd name="connsiteX14-337" fmla="*/ 667 w 1305333"/>
              <a:gd name="connsiteY14-338" fmla="*/ 999105 h 1424419"/>
              <a:gd name="connsiteX15-339" fmla="*/ 0 w 1305333"/>
              <a:gd name="connsiteY15-340" fmla="*/ 972364 h 1424419"/>
              <a:gd name="connsiteX16-341" fmla="*/ 2496 w 1305333"/>
              <a:gd name="connsiteY16-342" fmla="*/ 463106 h 1424419"/>
              <a:gd name="connsiteX17-343" fmla="*/ 2458 w 1305333"/>
              <a:gd name="connsiteY17-344" fmla="*/ 429563 h 1424419"/>
              <a:gd name="connsiteX18-345" fmla="*/ 75248 w 1305333"/>
              <a:gd name="connsiteY18-346" fmla="*/ 303202 h 1424419"/>
              <a:gd name="connsiteX19-347" fmla="*/ 103465 w 1305333"/>
              <a:gd name="connsiteY19-348" fmla="*/ 288252 h 1424419"/>
              <a:gd name="connsiteX20-349" fmla="*/ 541533 w 1305333"/>
              <a:gd name="connsiteY20-350" fmla="*/ 38110 h 1424419"/>
              <a:gd name="connsiteX21-351" fmla="*/ 653528 w 1305333"/>
              <a:gd name="connsiteY21-352" fmla="*/ 0 h 1424419"/>
              <a:gd name="connsiteX0-353" fmla="*/ 653528 w 1305333"/>
              <a:gd name="connsiteY0-354" fmla="*/ 0 h 1424419"/>
              <a:gd name="connsiteX1-355" fmla="*/ 757287 w 1305333"/>
              <a:gd name="connsiteY1-356" fmla="*/ 32444 h 1424419"/>
              <a:gd name="connsiteX2-357" fmla="*/ 1206876 w 1305333"/>
              <a:gd name="connsiteY2-358" fmla="*/ 284945 h 1424419"/>
              <a:gd name="connsiteX3-359" fmla="*/ 1233464 w 1305333"/>
              <a:gd name="connsiteY3-360" fmla="*/ 306775 h 1424419"/>
              <a:gd name="connsiteX4-361" fmla="*/ 1301712 w 1305333"/>
              <a:gd name="connsiteY4-362" fmla="*/ 442384 h 1424419"/>
              <a:gd name="connsiteX5-363" fmla="*/ 1303099 w 1305333"/>
              <a:gd name="connsiteY5-364" fmla="*/ 495558 h 1424419"/>
              <a:gd name="connsiteX6-365" fmla="*/ 1303099 w 1305333"/>
              <a:gd name="connsiteY6-366" fmla="*/ 952393 h 1424419"/>
              <a:gd name="connsiteX7-367" fmla="*/ 1305306 w 1305333"/>
              <a:gd name="connsiteY7-368" fmla="*/ 990115 h 1424419"/>
              <a:gd name="connsiteX8-369" fmla="*/ 1193590 w 1305333"/>
              <a:gd name="connsiteY8-370" fmla="*/ 1159518 h 1424419"/>
              <a:gd name="connsiteX9-371" fmla="*/ 1172881 w 1305333"/>
              <a:gd name="connsiteY9-372" fmla="*/ 1179342 h 1424419"/>
              <a:gd name="connsiteX10-373" fmla="*/ 792288 w 1305333"/>
              <a:gd name="connsiteY10-374" fmla="*/ 1385653 h 1424419"/>
              <a:gd name="connsiteX11-375" fmla="*/ 522686 w 1305333"/>
              <a:gd name="connsiteY11-376" fmla="*/ 1384922 h 1424419"/>
              <a:gd name="connsiteX12-377" fmla="*/ 80344 w 1305333"/>
              <a:gd name="connsiteY12-378" fmla="*/ 1139323 h 1424419"/>
              <a:gd name="connsiteX13-379" fmla="*/ 68397 w 1305333"/>
              <a:gd name="connsiteY13-380" fmla="*/ 1130059 h 1424419"/>
              <a:gd name="connsiteX14-381" fmla="*/ 667 w 1305333"/>
              <a:gd name="connsiteY14-382" fmla="*/ 999105 h 1424419"/>
              <a:gd name="connsiteX15-383" fmla="*/ 0 w 1305333"/>
              <a:gd name="connsiteY15-384" fmla="*/ 972364 h 1424419"/>
              <a:gd name="connsiteX16-385" fmla="*/ 2496 w 1305333"/>
              <a:gd name="connsiteY16-386" fmla="*/ 463106 h 1424419"/>
              <a:gd name="connsiteX17-387" fmla="*/ 2458 w 1305333"/>
              <a:gd name="connsiteY17-388" fmla="*/ 429563 h 1424419"/>
              <a:gd name="connsiteX18-389" fmla="*/ 75248 w 1305333"/>
              <a:gd name="connsiteY18-390" fmla="*/ 303202 h 1424419"/>
              <a:gd name="connsiteX19-391" fmla="*/ 106293 w 1305333"/>
              <a:gd name="connsiteY19-392" fmla="*/ 282597 h 1424419"/>
              <a:gd name="connsiteX20-393" fmla="*/ 541533 w 1305333"/>
              <a:gd name="connsiteY20-394" fmla="*/ 38110 h 1424419"/>
              <a:gd name="connsiteX21-395" fmla="*/ 653528 w 1305333"/>
              <a:gd name="connsiteY21-396" fmla="*/ 0 h 1424419"/>
              <a:gd name="connsiteX0-397" fmla="*/ 653528 w 1305333"/>
              <a:gd name="connsiteY0-398" fmla="*/ 0 h 1424419"/>
              <a:gd name="connsiteX1-399" fmla="*/ 757287 w 1305333"/>
              <a:gd name="connsiteY1-400" fmla="*/ 32444 h 1424419"/>
              <a:gd name="connsiteX2-401" fmla="*/ 1206876 w 1305333"/>
              <a:gd name="connsiteY2-402" fmla="*/ 284945 h 1424419"/>
              <a:gd name="connsiteX3-403" fmla="*/ 1237706 w 1305333"/>
              <a:gd name="connsiteY3-404" fmla="*/ 306775 h 1424419"/>
              <a:gd name="connsiteX4-405" fmla="*/ 1301712 w 1305333"/>
              <a:gd name="connsiteY4-406" fmla="*/ 442384 h 1424419"/>
              <a:gd name="connsiteX5-407" fmla="*/ 1303099 w 1305333"/>
              <a:gd name="connsiteY5-408" fmla="*/ 495558 h 1424419"/>
              <a:gd name="connsiteX6-409" fmla="*/ 1303099 w 1305333"/>
              <a:gd name="connsiteY6-410" fmla="*/ 952393 h 1424419"/>
              <a:gd name="connsiteX7-411" fmla="*/ 1305306 w 1305333"/>
              <a:gd name="connsiteY7-412" fmla="*/ 990115 h 1424419"/>
              <a:gd name="connsiteX8-413" fmla="*/ 1193590 w 1305333"/>
              <a:gd name="connsiteY8-414" fmla="*/ 1159518 h 1424419"/>
              <a:gd name="connsiteX9-415" fmla="*/ 1172881 w 1305333"/>
              <a:gd name="connsiteY9-416" fmla="*/ 1179342 h 1424419"/>
              <a:gd name="connsiteX10-417" fmla="*/ 792288 w 1305333"/>
              <a:gd name="connsiteY10-418" fmla="*/ 1385653 h 1424419"/>
              <a:gd name="connsiteX11-419" fmla="*/ 522686 w 1305333"/>
              <a:gd name="connsiteY11-420" fmla="*/ 1384922 h 1424419"/>
              <a:gd name="connsiteX12-421" fmla="*/ 80344 w 1305333"/>
              <a:gd name="connsiteY12-422" fmla="*/ 1139323 h 1424419"/>
              <a:gd name="connsiteX13-423" fmla="*/ 68397 w 1305333"/>
              <a:gd name="connsiteY13-424" fmla="*/ 1130059 h 1424419"/>
              <a:gd name="connsiteX14-425" fmla="*/ 667 w 1305333"/>
              <a:gd name="connsiteY14-426" fmla="*/ 999105 h 1424419"/>
              <a:gd name="connsiteX15-427" fmla="*/ 0 w 1305333"/>
              <a:gd name="connsiteY15-428" fmla="*/ 972364 h 1424419"/>
              <a:gd name="connsiteX16-429" fmla="*/ 2496 w 1305333"/>
              <a:gd name="connsiteY16-430" fmla="*/ 463106 h 1424419"/>
              <a:gd name="connsiteX17-431" fmla="*/ 2458 w 1305333"/>
              <a:gd name="connsiteY17-432" fmla="*/ 429563 h 1424419"/>
              <a:gd name="connsiteX18-433" fmla="*/ 75248 w 1305333"/>
              <a:gd name="connsiteY18-434" fmla="*/ 303202 h 1424419"/>
              <a:gd name="connsiteX19-435" fmla="*/ 106293 w 1305333"/>
              <a:gd name="connsiteY19-436" fmla="*/ 282597 h 1424419"/>
              <a:gd name="connsiteX20-437" fmla="*/ 541533 w 1305333"/>
              <a:gd name="connsiteY20-438" fmla="*/ 38110 h 1424419"/>
              <a:gd name="connsiteX21-439" fmla="*/ 653528 w 1305333"/>
              <a:gd name="connsiteY21-440" fmla="*/ 0 h 1424419"/>
              <a:gd name="connsiteX0-441" fmla="*/ 653528 w 1305333"/>
              <a:gd name="connsiteY0-442" fmla="*/ 0 h 1424419"/>
              <a:gd name="connsiteX1-443" fmla="*/ 757287 w 1305333"/>
              <a:gd name="connsiteY1-444" fmla="*/ 32444 h 1424419"/>
              <a:gd name="connsiteX2-445" fmla="*/ 1206876 w 1305333"/>
              <a:gd name="connsiteY2-446" fmla="*/ 284945 h 1424419"/>
              <a:gd name="connsiteX3-447" fmla="*/ 1237706 w 1305333"/>
              <a:gd name="connsiteY3-448" fmla="*/ 306775 h 1424419"/>
              <a:gd name="connsiteX4-449" fmla="*/ 1301712 w 1305333"/>
              <a:gd name="connsiteY4-450" fmla="*/ 442384 h 1424419"/>
              <a:gd name="connsiteX5-451" fmla="*/ 1303099 w 1305333"/>
              <a:gd name="connsiteY5-452" fmla="*/ 495558 h 1424419"/>
              <a:gd name="connsiteX6-453" fmla="*/ 1303099 w 1305333"/>
              <a:gd name="connsiteY6-454" fmla="*/ 952393 h 1424419"/>
              <a:gd name="connsiteX7-455" fmla="*/ 1305306 w 1305333"/>
              <a:gd name="connsiteY7-456" fmla="*/ 990115 h 1424419"/>
              <a:gd name="connsiteX8-457" fmla="*/ 1211970 w 1305333"/>
              <a:gd name="connsiteY8-458" fmla="*/ 1149621 h 1424419"/>
              <a:gd name="connsiteX9-459" fmla="*/ 1172881 w 1305333"/>
              <a:gd name="connsiteY9-460" fmla="*/ 1179342 h 1424419"/>
              <a:gd name="connsiteX10-461" fmla="*/ 792288 w 1305333"/>
              <a:gd name="connsiteY10-462" fmla="*/ 1385653 h 1424419"/>
              <a:gd name="connsiteX11-463" fmla="*/ 522686 w 1305333"/>
              <a:gd name="connsiteY11-464" fmla="*/ 1384922 h 1424419"/>
              <a:gd name="connsiteX12-465" fmla="*/ 80344 w 1305333"/>
              <a:gd name="connsiteY12-466" fmla="*/ 1139323 h 1424419"/>
              <a:gd name="connsiteX13-467" fmla="*/ 68397 w 1305333"/>
              <a:gd name="connsiteY13-468" fmla="*/ 1130059 h 1424419"/>
              <a:gd name="connsiteX14-469" fmla="*/ 667 w 1305333"/>
              <a:gd name="connsiteY14-470" fmla="*/ 999105 h 1424419"/>
              <a:gd name="connsiteX15-471" fmla="*/ 0 w 1305333"/>
              <a:gd name="connsiteY15-472" fmla="*/ 972364 h 1424419"/>
              <a:gd name="connsiteX16-473" fmla="*/ 2496 w 1305333"/>
              <a:gd name="connsiteY16-474" fmla="*/ 463106 h 1424419"/>
              <a:gd name="connsiteX17-475" fmla="*/ 2458 w 1305333"/>
              <a:gd name="connsiteY17-476" fmla="*/ 429563 h 1424419"/>
              <a:gd name="connsiteX18-477" fmla="*/ 75248 w 1305333"/>
              <a:gd name="connsiteY18-478" fmla="*/ 303202 h 1424419"/>
              <a:gd name="connsiteX19-479" fmla="*/ 106293 w 1305333"/>
              <a:gd name="connsiteY19-480" fmla="*/ 282597 h 1424419"/>
              <a:gd name="connsiteX20-481" fmla="*/ 541533 w 1305333"/>
              <a:gd name="connsiteY20-482" fmla="*/ 38110 h 1424419"/>
              <a:gd name="connsiteX21-483" fmla="*/ 653528 w 1305333"/>
              <a:gd name="connsiteY21-484" fmla="*/ 0 h 1424419"/>
              <a:gd name="connsiteX0-485" fmla="*/ 653528 w 1305333"/>
              <a:gd name="connsiteY0-486" fmla="*/ 0 h 1424419"/>
              <a:gd name="connsiteX1-487" fmla="*/ 757287 w 1305333"/>
              <a:gd name="connsiteY1-488" fmla="*/ 32444 h 1424419"/>
              <a:gd name="connsiteX2-489" fmla="*/ 1206876 w 1305333"/>
              <a:gd name="connsiteY2-490" fmla="*/ 284945 h 1424419"/>
              <a:gd name="connsiteX3-491" fmla="*/ 1237706 w 1305333"/>
              <a:gd name="connsiteY3-492" fmla="*/ 306775 h 1424419"/>
              <a:gd name="connsiteX4-493" fmla="*/ 1301712 w 1305333"/>
              <a:gd name="connsiteY4-494" fmla="*/ 442384 h 1424419"/>
              <a:gd name="connsiteX5-495" fmla="*/ 1303099 w 1305333"/>
              <a:gd name="connsiteY5-496" fmla="*/ 495558 h 1424419"/>
              <a:gd name="connsiteX6-497" fmla="*/ 1303099 w 1305333"/>
              <a:gd name="connsiteY6-498" fmla="*/ 952393 h 1424419"/>
              <a:gd name="connsiteX7-499" fmla="*/ 1305306 w 1305333"/>
              <a:gd name="connsiteY7-500" fmla="*/ 990115 h 1424419"/>
              <a:gd name="connsiteX8-501" fmla="*/ 1236006 w 1305333"/>
              <a:gd name="connsiteY8-502" fmla="*/ 1160932 h 1424419"/>
              <a:gd name="connsiteX9-503" fmla="*/ 1172881 w 1305333"/>
              <a:gd name="connsiteY9-504" fmla="*/ 1179342 h 1424419"/>
              <a:gd name="connsiteX10-505" fmla="*/ 792288 w 1305333"/>
              <a:gd name="connsiteY10-506" fmla="*/ 1385653 h 1424419"/>
              <a:gd name="connsiteX11-507" fmla="*/ 522686 w 1305333"/>
              <a:gd name="connsiteY11-508" fmla="*/ 1384922 h 1424419"/>
              <a:gd name="connsiteX12-509" fmla="*/ 80344 w 1305333"/>
              <a:gd name="connsiteY12-510" fmla="*/ 1139323 h 1424419"/>
              <a:gd name="connsiteX13-511" fmla="*/ 68397 w 1305333"/>
              <a:gd name="connsiteY13-512" fmla="*/ 1130059 h 1424419"/>
              <a:gd name="connsiteX14-513" fmla="*/ 667 w 1305333"/>
              <a:gd name="connsiteY14-514" fmla="*/ 999105 h 1424419"/>
              <a:gd name="connsiteX15-515" fmla="*/ 0 w 1305333"/>
              <a:gd name="connsiteY15-516" fmla="*/ 972364 h 1424419"/>
              <a:gd name="connsiteX16-517" fmla="*/ 2496 w 1305333"/>
              <a:gd name="connsiteY16-518" fmla="*/ 463106 h 1424419"/>
              <a:gd name="connsiteX17-519" fmla="*/ 2458 w 1305333"/>
              <a:gd name="connsiteY17-520" fmla="*/ 429563 h 1424419"/>
              <a:gd name="connsiteX18-521" fmla="*/ 75248 w 1305333"/>
              <a:gd name="connsiteY18-522" fmla="*/ 303202 h 1424419"/>
              <a:gd name="connsiteX19-523" fmla="*/ 106293 w 1305333"/>
              <a:gd name="connsiteY19-524" fmla="*/ 282597 h 1424419"/>
              <a:gd name="connsiteX20-525" fmla="*/ 541533 w 1305333"/>
              <a:gd name="connsiteY20-526" fmla="*/ 38110 h 1424419"/>
              <a:gd name="connsiteX21-527" fmla="*/ 653528 w 1305333"/>
              <a:gd name="connsiteY21-528" fmla="*/ 0 h 1424419"/>
              <a:gd name="connsiteX0-529" fmla="*/ 653528 w 1313169"/>
              <a:gd name="connsiteY0-530" fmla="*/ 0 h 1424419"/>
              <a:gd name="connsiteX1-531" fmla="*/ 757287 w 1313169"/>
              <a:gd name="connsiteY1-532" fmla="*/ 32444 h 1424419"/>
              <a:gd name="connsiteX2-533" fmla="*/ 1206876 w 1313169"/>
              <a:gd name="connsiteY2-534" fmla="*/ 284945 h 1424419"/>
              <a:gd name="connsiteX3-535" fmla="*/ 1237706 w 1313169"/>
              <a:gd name="connsiteY3-536" fmla="*/ 306775 h 1424419"/>
              <a:gd name="connsiteX4-537" fmla="*/ 1301712 w 1313169"/>
              <a:gd name="connsiteY4-538" fmla="*/ 442384 h 1424419"/>
              <a:gd name="connsiteX5-539" fmla="*/ 1303099 w 1313169"/>
              <a:gd name="connsiteY5-540" fmla="*/ 495558 h 1424419"/>
              <a:gd name="connsiteX6-541" fmla="*/ 1303099 w 1313169"/>
              <a:gd name="connsiteY6-542" fmla="*/ 952393 h 1424419"/>
              <a:gd name="connsiteX7-543" fmla="*/ 1305306 w 1313169"/>
              <a:gd name="connsiteY7-544" fmla="*/ 990115 h 1424419"/>
              <a:gd name="connsiteX8-545" fmla="*/ 1271352 w 1313169"/>
              <a:gd name="connsiteY8-546" fmla="*/ 1142552 h 1424419"/>
              <a:gd name="connsiteX9-547" fmla="*/ 1172881 w 1313169"/>
              <a:gd name="connsiteY9-548" fmla="*/ 1179342 h 1424419"/>
              <a:gd name="connsiteX10-549" fmla="*/ 792288 w 1313169"/>
              <a:gd name="connsiteY10-550" fmla="*/ 1385653 h 1424419"/>
              <a:gd name="connsiteX11-551" fmla="*/ 522686 w 1313169"/>
              <a:gd name="connsiteY11-552" fmla="*/ 1384922 h 1424419"/>
              <a:gd name="connsiteX12-553" fmla="*/ 80344 w 1313169"/>
              <a:gd name="connsiteY12-554" fmla="*/ 1139323 h 1424419"/>
              <a:gd name="connsiteX13-555" fmla="*/ 68397 w 1313169"/>
              <a:gd name="connsiteY13-556" fmla="*/ 1130059 h 1424419"/>
              <a:gd name="connsiteX14-557" fmla="*/ 667 w 1313169"/>
              <a:gd name="connsiteY14-558" fmla="*/ 999105 h 1424419"/>
              <a:gd name="connsiteX15-559" fmla="*/ 0 w 1313169"/>
              <a:gd name="connsiteY15-560" fmla="*/ 972364 h 1424419"/>
              <a:gd name="connsiteX16-561" fmla="*/ 2496 w 1313169"/>
              <a:gd name="connsiteY16-562" fmla="*/ 463106 h 1424419"/>
              <a:gd name="connsiteX17-563" fmla="*/ 2458 w 1313169"/>
              <a:gd name="connsiteY17-564" fmla="*/ 429563 h 1424419"/>
              <a:gd name="connsiteX18-565" fmla="*/ 75248 w 1313169"/>
              <a:gd name="connsiteY18-566" fmla="*/ 303202 h 1424419"/>
              <a:gd name="connsiteX19-567" fmla="*/ 106293 w 1313169"/>
              <a:gd name="connsiteY19-568" fmla="*/ 282597 h 1424419"/>
              <a:gd name="connsiteX20-569" fmla="*/ 541533 w 1313169"/>
              <a:gd name="connsiteY20-570" fmla="*/ 38110 h 1424419"/>
              <a:gd name="connsiteX21-571" fmla="*/ 653528 w 1313169"/>
              <a:gd name="connsiteY21-572" fmla="*/ 0 h 1424419"/>
              <a:gd name="connsiteX0-573" fmla="*/ 653528 w 1306267"/>
              <a:gd name="connsiteY0-574" fmla="*/ 0 h 1424419"/>
              <a:gd name="connsiteX1-575" fmla="*/ 757287 w 1306267"/>
              <a:gd name="connsiteY1-576" fmla="*/ 32444 h 1424419"/>
              <a:gd name="connsiteX2-577" fmla="*/ 1206876 w 1306267"/>
              <a:gd name="connsiteY2-578" fmla="*/ 284945 h 1424419"/>
              <a:gd name="connsiteX3-579" fmla="*/ 1237706 w 1306267"/>
              <a:gd name="connsiteY3-580" fmla="*/ 306775 h 1424419"/>
              <a:gd name="connsiteX4-581" fmla="*/ 1301712 w 1306267"/>
              <a:gd name="connsiteY4-582" fmla="*/ 442384 h 1424419"/>
              <a:gd name="connsiteX5-583" fmla="*/ 1303099 w 1306267"/>
              <a:gd name="connsiteY5-584" fmla="*/ 495558 h 1424419"/>
              <a:gd name="connsiteX6-585" fmla="*/ 1303099 w 1306267"/>
              <a:gd name="connsiteY6-586" fmla="*/ 952393 h 1424419"/>
              <a:gd name="connsiteX7-587" fmla="*/ 1305306 w 1306267"/>
              <a:gd name="connsiteY7-588" fmla="*/ 990115 h 1424419"/>
              <a:gd name="connsiteX8-589" fmla="*/ 1255800 w 1306267"/>
              <a:gd name="connsiteY8-590" fmla="*/ 1142552 h 1424419"/>
              <a:gd name="connsiteX9-591" fmla="*/ 1172881 w 1306267"/>
              <a:gd name="connsiteY9-592" fmla="*/ 1179342 h 1424419"/>
              <a:gd name="connsiteX10-593" fmla="*/ 792288 w 1306267"/>
              <a:gd name="connsiteY10-594" fmla="*/ 1385653 h 1424419"/>
              <a:gd name="connsiteX11-595" fmla="*/ 522686 w 1306267"/>
              <a:gd name="connsiteY11-596" fmla="*/ 1384922 h 1424419"/>
              <a:gd name="connsiteX12-597" fmla="*/ 80344 w 1306267"/>
              <a:gd name="connsiteY12-598" fmla="*/ 1139323 h 1424419"/>
              <a:gd name="connsiteX13-599" fmla="*/ 68397 w 1306267"/>
              <a:gd name="connsiteY13-600" fmla="*/ 1130059 h 1424419"/>
              <a:gd name="connsiteX14-601" fmla="*/ 667 w 1306267"/>
              <a:gd name="connsiteY14-602" fmla="*/ 999105 h 1424419"/>
              <a:gd name="connsiteX15-603" fmla="*/ 0 w 1306267"/>
              <a:gd name="connsiteY15-604" fmla="*/ 972364 h 1424419"/>
              <a:gd name="connsiteX16-605" fmla="*/ 2496 w 1306267"/>
              <a:gd name="connsiteY16-606" fmla="*/ 463106 h 1424419"/>
              <a:gd name="connsiteX17-607" fmla="*/ 2458 w 1306267"/>
              <a:gd name="connsiteY17-608" fmla="*/ 429563 h 1424419"/>
              <a:gd name="connsiteX18-609" fmla="*/ 75248 w 1306267"/>
              <a:gd name="connsiteY18-610" fmla="*/ 303202 h 1424419"/>
              <a:gd name="connsiteX19-611" fmla="*/ 106293 w 1306267"/>
              <a:gd name="connsiteY19-612" fmla="*/ 282597 h 1424419"/>
              <a:gd name="connsiteX20-613" fmla="*/ 541533 w 1306267"/>
              <a:gd name="connsiteY20-614" fmla="*/ 38110 h 1424419"/>
              <a:gd name="connsiteX21-615" fmla="*/ 653528 w 1306267"/>
              <a:gd name="connsiteY21-616" fmla="*/ 0 h 1424419"/>
              <a:gd name="connsiteX0-617" fmla="*/ 653528 w 1306267"/>
              <a:gd name="connsiteY0-618" fmla="*/ 0 h 1424419"/>
              <a:gd name="connsiteX1-619" fmla="*/ 757287 w 1306267"/>
              <a:gd name="connsiteY1-620" fmla="*/ 32444 h 1424419"/>
              <a:gd name="connsiteX2-621" fmla="*/ 1206876 w 1306267"/>
              <a:gd name="connsiteY2-622" fmla="*/ 284945 h 1424419"/>
              <a:gd name="connsiteX3-623" fmla="*/ 1237706 w 1306267"/>
              <a:gd name="connsiteY3-624" fmla="*/ 306775 h 1424419"/>
              <a:gd name="connsiteX4-625" fmla="*/ 1301712 w 1306267"/>
              <a:gd name="connsiteY4-626" fmla="*/ 442384 h 1424419"/>
              <a:gd name="connsiteX5-627" fmla="*/ 1303099 w 1306267"/>
              <a:gd name="connsiteY5-628" fmla="*/ 495558 h 1424419"/>
              <a:gd name="connsiteX6-629" fmla="*/ 1303099 w 1306267"/>
              <a:gd name="connsiteY6-630" fmla="*/ 952393 h 1424419"/>
              <a:gd name="connsiteX7-631" fmla="*/ 1305306 w 1306267"/>
              <a:gd name="connsiteY7-632" fmla="*/ 990115 h 1424419"/>
              <a:gd name="connsiteX8-633" fmla="*/ 1255800 w 1306267"/>
              <a:gd name="connsiteY8-634" fmla="*/ 1142552 h 1424419"/>
              <a:gd name="connsiteX9-635" fmla="*/ 1172881 w 1306267"/>
              <a:gd name="connsiteY9-636" fmla="*/ 1179342 h 1424419"/>
              <a:gd name="connsiteX10-637" fmla="*/ 792288 w 1306267"/>
              <a:gd name="connsiteY10-638" fmla="*/ 1385653 h 1424419"/>
              <a:gd name="connsiteX11-639" fmla="*/ 522686 w 1306267"/>
              <a:gd name="connsiteY11-640" fmla="*/ 1384922 h 1424419"/>
              <a:gd name="connsiteX12-641" fmla="*/ 80344 w 1306267"/>
              <a:gd name="connsiteY12-642" fmla="*/ 1139323 h 1424419"/>
              <a:gd name="connsiteX13-643" fmla="*/ 61328 w 1306267"/>
              <a:gd name="connsiteY13-644" fmla="*/ 1127231 h 1424419"/>
              <a:gd name="connsiteX14-645" fmla="*/ 667 w 1306267"/>
              <a:gd name="connsiteY14-646" fmla="*/ 999105 h 1424419"/>
              <a:gd name="connsiteX15-647" fmla="*/ 0 w 1306267"/>
              <a:gd name="connsiteY15-648" fmla="*/ 972364 h 1424419"/>
              <a:gd name="connsiteX16-649" fmla="*/ 2496 w 1306267"/>
              <a:gd name="connsiteY16-650" fmla="*/ 463106 h 1424419"/>
              <a:gd name="connsiteX17-651" fmla="*/ 2458 w 1306267"/>
              <a:gd name="connsiteY17-652" fmla="*/ 429563 h 1424419"/>
              <a:gd name="connsiteX18-653" fmla="*/ 75248 w 1306267"/>
              <a:gd name="connsiteY18-654" fmla="*/ 303202 h 1424419"/>
              <a:gd name="connsiteX19-655" fmla="*/ 106293 w 1306267"/>
              <a:gd name="connsiteY19-656" fmla="*/ 282597 h 1424419"/>
              <a:gd name="connsiteX20-657" fmla="*/ 541533 w 1306267"/>
              <a:gd name="connsiteY20-658" fmla="*/ 38110 h 1424419"/>
              <a:gd name="connsiteX21-659" fmla="*/ 653528 w 1306267"/>
              <a:gd name="connsiteY21-660" fmla="*/ 0 h 1424419"/>
              <a:gd name="connsiteX0-661" fmla="*/ 653528 w 1306267"/>
              <a:gd name="connsiteY0-662" fmla="*/ 0 h 1424419"/>
              <a:gd name="connsiteX1-663" fmla="*/ 757287 w 1306267"/>
              <a:gd name="connsiteY1-664" fmla="*/ 32444 h 1424419"/>
              <a:gd name="connsiteX2-665" fmla="*/ 1206876 w 1306267"/>
              <a:gd name="connsiteY2-666" fmla="*/ 284945 h 1424419"/>
              <a:gd name="connsiteX3-667" fmla="*/ 1237706 w 1306267"/>
              <a:gd name="connsiteY3-668" fmla="*/ 306775 h 1424419"/>
              <a:gd name="connsiteX4-669" fmla="*/ 1301712 w 1306267"/>
              <a:gd name="connsiteY4-670" fmla="*/ 442384 h 1424419"/>
              <a:gd name="connsiteX5-671" fmla="*/ 1303099 w 1306267"/>
              <a:gd name="connsiteY5-672" fmla="*/ 495558 h 1424419"/>
              <a:gd name="connsiteX6-673" fmla="*/ 1303099 w 1306267"/>
              <a:gd name="connsiteY6-674" fmla="*/ 952393 h 1424419"/>
              <a:gd name="connsiteX7-675" fmla="*/ 1305306 w 1306267"/>
              <a:gd name="connsiteY7-676" fmla="*/ 990115 h 1424419"/>
              <a:gd name="connsiteX8-677" fmla="*/ 1255800 w 1306267"/>
              <a:gd name="connsiteY8-678" fmla="*/ 1142552 h 1424419"/>
              <a:gd name="connsiteX9-679" fmla="*/ 1172881 w 1306267"/>
              <a:gd name="connsiteY9-680" fmla="*/ 1179342 h 1424419"/>
              <a:gd name="connsiteX10-681" fmla="*/ 792288 w 1306267"/>
              <a:gd name="connsiteY10-682" fmla="*/ 1385653 h 1424419"/>
              <a:gd name="connsiteX11-683" fmla="*/ 522686 w 1306267"/>
              <a:gd name="connsiteY11-684" fmla="*/ 1384922 h 1424419"/>
              <a:gd name="connsiteX12-685" fmla="*/ 80344 w 1306267"/>
              <a:gd name="connsiteY12-686" fmla="*/ 1139323 h 1424419"/>
              <a:gd name="connsiteX13-687" fmla="*/ 61328 w 1306267"/>
              <a:gd name="connsiteY13-688" fmla="*/ 1127231 h 1424419"/>
              <a:gd name="connsiteX14-689" fmla="*/ 667 w 1306267"/>
              <a:gd name="connsiteY14-690" fmla="*/ 999105 h 1424419"/>
              <a:gd name="connsiteX15-691" fmla="*/ 0 w 1306267"/>
              <a:gd name="connsiteY15-692" fmla="*/ 972364 h 1424419"/>
              <a:gd name="connsiteX16-693" fmla="*/ 2496 w 1306267"/>
              <a:gd name="connsiteY16-694" fmla="*/ 463106 h 1424419"/>
              <a:gd name="connsiteX17-695" fmla="*/ 2458 w 1306267"/>
              <a:gd name="connsiteY17-696" fmla="*/ 429563 h 1424419"/>
              <a:gd name="connsiteX18-697" fmla="*/ 75248 w 1306267"/>
              <a:gd name="connsiteY18-698" fmla="*/ 303202 h 1424419"/>
              <a:gd name="connsiteX19-699" fmla="*/ 106293 w 1306267"/>
              <a:gd name="connsiteY19-700" fmla="*/ 282597 h 1424419"/>
              <a:gd name="connsiteX20-701" fmla="*/ 541533 w 1306267"/>
              <a:gd name="connsiteY20-702" fmla="*/ 38110 h 1424419"/>
              <a:gd name="connsiteX21-703" fmla="*/ 653528 w 1306267"/>
              <a:gd name="connsiteY21-704" fmla="*/ 0 h 1424419"/>
              <a:gd name="connsiteX0-705" fmla="*/ 653528 w 1306267"/>
              <a:gd name="connsiteY0-706" fmla="*/ 0 h 1424419"/>
              <a:gd name="connsiteX1-707" fmla="*/ 757287 w 1306267"/>
              <a:gd name="connsiteY1-708" fmla="*/ 32444 h 1424419"/>
              <a:gd name="connsiteX2-709" fmla="*/ 1206876 w 1306267"/>
              <a:gd name="connsiteY2-710" fmla="*/ 284945 h 1424419"/>
              <a:gd name="connsiteX3-711" fmla="*/ 1237706 w 1306267"/>
              <a:gd name="connsiteY3-712" fmla="*/ 306775 h 1424419"/>
              <a:gd name="connsiteX4-713" fmla="*/ 1301712 w 1306267"/>
              <a:gd name="connsiteY4-714" fmla="*/ 442384 h 1424419"/>
              <a:gd name="connsiteX5-715" fmla="*/ 1303099 w 1306267"/>
              <a:gd name="connsiteY5-716" fmla="*/ 495558 h 1424419"/>
              <a:gd name="connsiteX6-717" fmla="*/ 1303099 w 1306267"/>
              <a:gd name="connsiteY6-718" fmla="*/ 952393 h 1424419"/>
              <a:gd name="connsiteX7-719" fmla="*/ 1305306 w 1306267"/>
              <a:gd name="connsiteY7-720" fmla="*/ 990115 h 1424419"/>
              <a:gd name="connsiteX8-721" fmla="*/ 1255800 w 1306267"/>
              <a:gd name="connsiteY8-722" fmla="*/ 1142552 h 1424419"/>
              <a:gd name="connsiteX9-723" fmla="*/ 1172881 w 1306267"/>
              <a:gd name="connsiteY9-724" fmla="*/ 1179342 h 1424419"/>
              <a:gd name="connsiteX10-725" fmla="*/ 792288 w 1306267"/>
              <a:gd name="connsiteY10-726" fmla="*/ 1385653 h 1424419"/>
              <a:gd name="connsiteX11-727" fmla="*/ 522686 w 1306267"/>
              <a:gd name="connsiteY11-728" fmla="*/ 1384922 h 1424419"/>
              <a:gd name="connsiteX12-729" fmla="*/ 90241 w 1306267"/>
              <a:gd name="connsiteY12-730" fmla="*/ 1150634 h 1424419"/>
              <a:gd name="connsiteX13-731" fmla="*/ 61328 w 1306267"/>
              <a:gd name="connsiteY13-732" fmla="*/ 1127231 h 1424419"/>
              <a:gd name="connsiteX14-733" fmla="*/ 667 w 1306267"/>
              <a:gd name="connsiteY14-734" fmla="*/ 999105 h 1424419"/>
              <a:gd name="connsiteX15-735" fmla="*/ 0 w 1306267"/>
              <a:gd name="connsiteY15-736" fmla="*/ 972364 h 1424419"/>
              <a:gd name="connsiteX16-737" fmla="*/ 2496 w 1306267"/>
              <a:gd name="connsiteY16-738" fmla="*/ 463106 h 1424419"/>
              <a:gd name="connsiteX17-739" fmla="*/ 2458 w 1306267"/>
              <a:gd name="connsiteY17-740" fmla="*/ 429563 h 1424419"/>
              <a:gd name="connsiteX18-741" fmla="*/ 75248 w 1306267"/>
              <a:gd name="connsiteY18-742" fmla="*/ 303202 h 1424419"/>
              <a:gd name="connsiteX19-743" fmla="*/ 106293 w 1306267"/>
              <a:gd name="connsiteY19-744" fmla="*/ 282597 h 1424419"/>
              <a:gd name="connsiteX20-745" fmla="*/ 541533 w 1306267"/>
              <a:gd name="connsiteY20-746" fmla="*/ 38110 h 1424419"/>
              <a:gd name="connsiteX21-747" fmla="*/ 653528 w 1306267"/>
              <a:gd name="connsiteY21-748" fmla="*/ 0 h 1424419"/>
              <a:gd name="connsiteX0-749" fmla="*/ 653528 w 1306267"/>
              <a:gd name="connsiteY0-750" fmla="*/ 0 h 1424419"/>
              <a:gd name="connsiteX1-751" fmla="*/ 757287 w 1306267"/>
              <a:gd name="connsiteY1-752" fmla="*/ 32444 h 1424419"/>
              <a:gd name="connsiteX2-753" fmla="*/ 1206876 w 1306267"/>
              <a:gd name="connsiteY2-754" fmla="*/ 284945 h 1424419"/>
              <a:gd name="connsiteX3-755" fmla="*/ 1237706 w 1306267"/>
              <a:gd name="connsiteY3-756" fmla="*/ 306775 h 1424419"/>
              <a:gd name="connsiteX4-757" fmla="*/ 1301712 w 1306267"/>
              <a:gd name="connsiteY4-758" fmla="*/ 442384 h 1424419"/>
              <a:gd name="connsiteX5-759" fmla="*/ 1303099 w 1306267"/>
              <a:gd name="connsiteY5-760" fmla="*/ 495558 h 1424419"/>
              <a:gd name="connsiteX6-761" fmla="*/ 1303099 w 1306267"/>
              <a:gd name="connsiteY6-762" fmla="*/ 952393 h 1424419"/>
              <a:gd name="connsiteX7-763" fmla="*/ 1305306 w 1306267"/>
              <a:gd name="connsiteY7-764" fmla="*/ 990115 h 1424419"/>
              <a:gd name="connsiteX8-765" fmla="*/ 1255800 w 1306267"/>
              <a:gd name="connsiteY8-766" fmla="*/ 1142552 h 1424419"/>
              <a:gd name="connsiteX9-767" fmla="*/ 1172881 w 1306267"/>
              <a:gd name="connsiteY9-768" fmla="*/ 1179342 h 1424419"/>
              <a:gd name="connsiteX10-769" fmla="*/ 792288 w 1306267"/>
              <a:gd name="connsiteY10-770" fmla="*/ 1385653 h 1424419"/>
              <a:gd name="connsiteX11-771" fmla="*/ 522686 w 1306267"/>
              <a:gd name="connsiteY11-772" fmla="*/ 1384922 h 1424419"/>
              <a:gd name="connsiteX12-773" fmla="*/ 90241 w 1306267"/>
              <a:gd name="connsiteY12-774" fmla="*/ 1150634 h 1424419"/>
              <a:gd name="connsiteX13-775" fmla="*/ 61328 w 1306267"/>
              <a:gd name="connsiteY13-776" fmla="*/ 1127231 h 1424419"/>
              <a:gd name="connsiteX14-777" fmla="*/ 667 w 1306267"/>
              <a:gd name="connsiteY14-778" fmla="*/ 999105 h 1424419"/>
              <a:gd name="connsiteX15-779" fmla="*/ 0 w 1306267"/>
              <a:gd name="connsiteY15-780" fmla="*/ 972364 h 1424419"/>
              <a:gd name="connsiteX16-781" fmla="*/ 2496 w 1306267"/>
              <a:gd name="connsiteY16-782" fmla="*/ 463106 h 1424419"/>
              <a:gd name="connsiteX17-783" fmla="*/ 2458 w 1306267"/>
              <a:gd name="connsiteY17-784" fmla="*/ 429563 h 1424419"/>
              <a:gd name="connsiteX18-785" fmla="*/ 75248 w 1306267"/>
              <a:gd name="connsiteY18-786" fmla="*/ 303202 h 1424419"/>
              <a:gd name="connsiteX19-787" fmla="*/ 106293 w 1306267"/>
              <a:gd name="connsiteY19-788" fmla="*/ 282597 h 1424419"/>
              <a:gd name="connsiteX20-789" fmla="*/ 541533 w 1306267"/>
              <a:gd name="connsiteY20-790" fmla="*/ 38110 h 1424419"/>
              <a:gd name="connsiteX21-791" fmla="*/ 653528 w 1306267"/>
              <a:gd name="connsiteY21-792" fmla="*/ 0 h 1424419"/>
              <a:gd name="connsiteX0-793" fmla="*/ 653528 w 1306267"/>
              <a:gd name="connsiteY0-794" fmla="*/ 0 h 1424419"/>
              <a:gd name="connsiteX1-795" fmla="*/ 757287 w 1306267"/>
              <a:gd name="connsiteY1-796" fmla="*/ 32444 h 1424419"/>
              <a:gd name="connsiteX2-797" fmla="*/ 1206876 w 1306267"/>
              <a:gd name="connsiteY2-798" fmla="*/ 284945 h 1424419"/>
              <a:gd name="connsiteX3-799" fmla="*/ 1237706 w 1306267"/>
              <a:gd name="connsiteY3-800" fmla="*/ 306775 h 1424419"/>
              <a:gd name="connsiteX4-801" fmla="*/ 1301712 w 1306267"/>
              <a:gd name="connsiteY4-802" fmla="*/ 442384 h 1424419"/>
              <a:gd name="connsiteX5-803" fmla="*/ 1303099 w 1306267"/>
              <a:gd name="connsiteY5-804" fmla="*/ 495558 h 1424419"/>
              <a:gd name="connsiteX6-805" fmla="*/ 1303099 w 1306267"/>
              <a:gd name="connsiteY6-806" fmla="*/ 952393 h 1424419"/>
              <a:gd name="connsiteX7-807" fmla="*/ 1305306 w 1306267"/>
              <a:gd name="connsiteY7-808" fmla="*/ 990115 h 1424419"/>
              <a:gd name="connsiteX8-809" fmla="*/ 1255800 w 1306267"/>
              <a:gd name="connsiteY8-810" fmla="*/ 1142552 h 1424419"/>
              <a:gd name="connsiteX9-811" fmla="*/ 1172881 w 1306267"/>
              <a:gd name="connsiteY9-812" fmla="*/ 1179342 h 1424419"/>
              <a:gd name="connsiteX10-813" fmla="*/ 792288 w 1306267"/>
              <a:gd name="connsiteY10-814" fmla="*/ 1385653 h 1424419"/>
              <a:gd name="connsiteX11-815" fmla="*/ 522686 w 1306267"/>
              <a:gd name="connsiteY11-816" fmla="*/ 1384922 h 1424419"/>
              <a:gd name="connsiteX12-817" fmla="*/ 90241 w 1306267"/>
              <a:gd name="connsiteY12-818" fmla="*/ 1150634 h 1424419"/>
              <a:gd name="connsiteX13-819" fmla="*/ 61328 w 1306267"/>
              <a:gd name="connsiteY13-820" fmla="*/ 1127231 h 1424419"/>
              <a:gd name="connsiteX14-821" fmla="*/ 667 w 1306267"/>
              <a:gd name="connsiteY14-822" fmla="*/ 999105 h 1424419"/>
              <a:gd name="connsiteX15-823" fmla="*/ 0 w 1306267"/>
              <a:gd name="connsiteY15-824" fmla="*/ 972364 h 1424419"/>
              <a:gd name="connsiteX16-825" fmla="*/ 2496 w 1306267"/>
              <a:gd name="connsiteY16-826" fmla="*/ 463106 h 1424419"/>
              <a:gd name="connsiteX17-827" fmla="*/ 2458 w 1306267"/>
              <a:gd name="connsiteY17-828" fmla="*/ 429563 h 1424419"/>
              <a:gd name="connsiteX18-829" fmla="*/ 75248 w 1306267"/>
              <a:gd name="connsiteY18-830" fmla="*/ 303202 h 1424419"/>
              <a:gd name="connsiteX19-831" fmla="*/ 106293 w 1306267"/>
              <a:gd name="connsiteY19-832" fmla="*/ 282597 h 1424419"/>
              <a:gd name="connsiteX20-833" fmla="*/ 541533 w 1306267"/>
              <a:gd name="connsiteY20-834" fmla="*/ 38110 h 1424419"/>
              <a:gd name="connsiteX21-835" fmla="*/ 653528 w 1306267"/>
              <a:gd name="connsiteY21-836" fmla="*/ 0 h 1424419"/>
              <a:gd name="connsiteX0-837" fmla="*/ 653528 w 1306267"/>
              <a:gd name="connsiteY0-838" fmla="*/ 0 h 1424419"/>
              <a:gd name="connsiteX1-839" fmla="*/ 757287 w 1306267"/>
              <a:gd name="connsiteY1-840" fmla="*/ 32444 h 1424419"/>
              <a:gd name="connsiteX2-841" fmla="*/ 1206876 w 1306267"/>
              <a:gd name="connsiteY2-842" fmla="*/ 284945 h 1424419"/>
              <a:gd name="connsiteX3-843" fmla="*/ 1237706 w 1306267"/>
              <a:gd name="connsiteY3-844" fmla="*/ 306775 h 1424419"/>
              <a:gd name="connsiteX4-845" fmla="*/ 1301712 w 1306267"/>
              <a:gd name="connsiteY4-846" fmla="*/ 442384 h 1424419"/>
              <a:gd name="connsiteX5-847" fmla="*/ 1303099 w 1306267"/>
              <a:gd name="connsiteY5-848" fmla="*/ 495558 h 1424419"/>
              <a:gd name="connsiteX6-849" fmla="*/ 1303099 w 1306267"/>
              <a:gd name="connsiteY6-850" fmla="*/ 952393 h 1424419"/>
              <a:gd name="connsiteX7-851" fmla="*/ 1305306 w 1306267"/>
              <a:gd name="connsiteY7-852" fmla="*/ 990115 h 1424419"/>
              <a:gd name="connsiteX8-853" fmla="*/ 1255800 w 1306267"/>
              <a:gd name="connsiteY8-854" fmla="*/ 1142552 h 1424419"/>
              <a:gd name="connsiteX9-855" fmla="*/ 1172881 w 1306267"/>
              <a:gd name="connsiteY9-856" fmla="*/ 1179342 h 1424419"/>
              <a:gd name="connsiteX10-857" fmla="*/ 792288 w 1306267"/>
              <a:gd name="connsiteY10-858" fmla="*/ 1385653 h 1424419"/>
              <a:gd name="connsiteX11-859" fmla="*/ 522686 w 1306267"/>
              <a:gd name="connsiteY11-860" fmla="*/ 1384922 h 1424419"/>
              <a:gd name="connsiteX12-861" fmla="*/ 90241 w 1306267"/>
              <a:gd name="connsiteY12-862" fmla="*/ 1150634 h 1424419"/>
              <a:gd name="connsiteX13-863" fmla="*/ 61328 w 1306267"/>
              <a:gd name="connsiteY13-864" fmla="*/ 1127231 h 1424419"/>
              <a:gd name="connsiteX14-865" fmla="*/ 667 w 1306267"/>
              <a:gd name="connsiteY14-866" fmla="*/ 999105 h 1424419"/>
              <a:gd name="connsiteX15-867" fmla="*/ 0 w 1306267"/>
              <a:gd name="connsiteY15-868" fmla="*/ 972364 h 1424419"/>
              <a:gd name="connsiteX16-869" fmla="*/ 2496 w 1306267"/>
              <a:gd name="connsiteY16-870" fmla="*/ 463106 h 1424419"/>
              <a:gd name="connsiteX17-871" fmla="*/ 2458 w 1306267"/>
              <a:gd name="connsiteY17-872" fmla="*/ 429563 h 1424419"/>
              <a:gd name="connsiteX18-873" fmla="*/ 75248 w 1306267"/>
              <a:gd name="connsiteY18-874" fmla="*/ 303202 h 1424419"/>
              <a:gd name="connsiteX19-875" fmla="*/ 106293 w 1306267"/>
              <a:gd name="connsiteY19-876" fmla="*/ 282597 h 1424419"/>
              <a:gd name="connsiteX20-877" fmla="*/ 541533 w 1306267"/>
              <a:gd name="connsiteY20-878" fmla="*/ 38110 h 1424419"/>
              <a:gd name="connsiteX21-879" fmla="*/ 653528 w 1306267"/>
              <a:gd name="connsiteY21-880" fmla="*/ 0 h 1424419"/>
              <a:gd name="connsiteX0-881" fmla="*/ 653528 w 1306267"/>
              <a:gd name="connsiteY0-882" fmla="*/ 0 h 1424419"/>
              <a:gd name="connsiteX1-883" fmla="*/ 757287 w 1306267"/>
              <a:gd name="connsiteY1-884" fmla="*/ 32444 h 1424419"/>
              <a:gd name="connsiteX2-885" fmla="*/ 1206876 w 1306267"/>
              <a:gd name="connsiteY2-886" fmla="*/ 284945 h 1424419"/>
              <a:gd name="connsiteX3-887" fmla="*/ 1237706 w 1306267"/>
              <a:gd name="connsiteY3-888" fmla="*/ 306775 h 1424419"/>
              <a:gd name="connsiteX4-889" fmla="*/ 1301712 w 1306267"/>
              <a:gd name="connsiteY4-890" fmla="*/ 442384 h 1424419"/>
              <a:gd name="connsiteX5-891" fmla="*/ 1303099 w 1306267"/>
              <a:gd name="connsiteY5-892" fmla="*/ 495558 h 1424419"/>
              <a:gd name="connsiteX6-893" fmla="*/ 1303099 w 1306267"/>
              <a:gd name="connsiteY6-894" fmla="*/ 952393 h 1424419"/>
              <a:gd name="connsiteX7-895" fmla="*/ 1305306 w 1306267"/>
              <a:gd name="connsiteY7-896" fmla="*/ 990115 h 1424419"/>
              <a:gd name="connsiteX8-897" fmla="*/ 1255800 w 1306267"/>
              <a:gd name="connsiteY8-898" fmla="*/ 1142552 h 1424419"/>
              <a:gd name="connsiteX9-899" fmla="*/ 1172881 w 1306267"/>
              <a:gd name="connsiteY9-900" fmla="*/ 1179342 h 1424419"/>
              <a:gd name="connsiteX10-901" fmla="*/ 792288 w 1306267"/>
              <a:gd name="connsiteY10-902" fmla="*/ 1385653 h 1424419"/>
              <a:gd name="connsiteX11-903" fmla="*/ 522686 w 1306267"/>
              <a:gd name="connsiteY11-904" fmla="*/ 1384922 h 1424419"/>
              <a:gd name="connsiteX12-905" fmla="*/ 90241 w 1306267"/>
              <a:gd name="connsiteY12-906" fmla="*/ 1150634 h 1424419"/>
              <a:gd name="connsiteX13-907" fmla="*/ 55672 w 1306267"/>
              <a:gd name="connsiteY13-908" fmla="*/ 1124403 h 1424419"/>
              <a:gd name="connsiteX14-909" fmla="*/ 667 w 1306267"/>
              <a:gd name="connsiteY14-910" fmla="*/ 999105 h 1424419"/>
              <a:gd name="connsiteX15-911" fmla="*/ 0 w 1306267"/>
              <a:gd name="connsiteY15-912" fmla="*/ 972364 h 1424419"/>
              <a:gd name="connsiteX16-913" fmla="*/ 2496 w 1306267"/>
              <a:gd name="connsiteY16-914" fmla="*/ 463106 h 1424419"/>
              <a:gd name="connsiteX17-915" fmla="*/ 2458 w 1306267"/>
              <a:gd name="connsiteY17-916" fmla="*/ 429563 h 1424419"/>
              <a:gd name="connsiteX18-917" fmla="*/ 75248 w 1306267"/>
              <a:gd name="connsiteY18-918" fmla="*/ 303202 h 1424419"/>
              <a:gd name="connsiteX19-919" fmla="*/ 106293 w 1306267"/>
              <a:gd name="connsiteY19-920" fmla="*/ 282597 h 1424419"/>
              <a:gd name="connsiteX20-921" fmla="*/ 541533 w 1306267"/>
              <a:gd name="connsiteY20-922" fmla="*/ 38110 h 1424419"/>
              <a:gd name="connsiteX21-923" fmla="*/ 653528 w 1306267"/>
              <a:gd name="connsiteY21-924" fmla="*/ 0 h 1424419"/>
              <a:gd name="connsiteX0-925" fmla="*/ 653528 w 1306267"/>
              <a:gd name="connsiteY0-926" fmla="*/ 0 h 1424419"/>
              <a:gd name="connsiteX1-927" fmla="*/ 757287 w 1306267"/>
              <a:gd name="connsiteY1-928" fmla="*/ 32444 h 1424419"/>
              <a:gd name="connsiteX2-929" fmla="*/ 1206876 w 1306267"/>
              <a:gd name="connsiteY2-930" fmla="*/ 284945 h 1424419"/>
              <a:gd name="connsiteX3-931" fmla="*/ 1237706 w 1306267"/>
              <a:gd name="connsiteY3-932" fmla="*/ 306775 h 1424419"/>
              <a:gd name="connsiteX4-933" fmla="*/ 1301712 w 1306267"/>
              <a:gd name="connsiteY4-934" fmla="*/ 442384 h 1424419"/>
              <a:gd name="connsiteX5-935" fmla="*/ 1303099 w 1306267"/>
              <a:gd name="connsiteY5-936" fmla="*/ 495558 h 1424419"/>
              <a:gd name="connsiteX6-937" fmla="*/ 1303099 w 1306267"/>
              <a:gd name="connsiteY6-938" fmla="*/ 952393 h 1424419"/>
              <a:gd name="connsiteX7-939" fmla="*/ 1305306 w 1306267"/>
              <a:gd name="connsiteY7-940" fmla="*/ 990115 h 1424419"/>
              <a:gd name="connsiteX8-941" fmla="*/ 1255800 w 1306267"/>
              <a:gd name="connsiteY8-942" fmla="*/ 1142552 h 1424419"/>
              <a:gd name="connsiteX9-943" fmla="*/ 1172881 w 1306267"/>
              <a:gd name="connsiteY9-944" fmla="*/ 1179342 h 1424419"/>
              <a:gd name="connsiteX10-945" fmla="*/ 792288 w 1306267"/>
              <a:gd name="connsiteY10-946" fmla="*/ 1385653 h 1424419"/>
              <a:gd name="connsiteX11-947" fmla="*/ 522686 w 1306267"/>
              <a:gd name="connsiteY11-948" fmla="*/ 1384922 h 1424419"/>
              <a:gd name="connsiteX12-949" fmla="*/ 90241 w 1306267"/>
              <a:gd name="connsiteY12-950" fmla="*/ 1150634 h 1424419"/>
              <a:gd name="connsiteX13-951" fmla="*/ 55672 w 1306267"/>
              <a:gd name="connsiteY13-952" fmla="*/ 1124403 h 1424419"/>
              <a:gd name="connsiteX14-953" fmla="*/ 667 w 1306267"/>
              <a:gd name="connsiteY14-954" fmla="*/ 999105 h 1424419"/>
              <a:gd name="connsiteX15-955" fmla="*/ 0 w 1306267"/>
              <a:gd name="connsiteY15-956" fmla="*/ 972364 h 1424419"/>
              <a:gd name="connsiteX16-957" fmla="*/ 2496 w 1306267"/>
              <a:gd name="connsiteY16-958" fmla="*/ 463106 h 1424419"/>
              <a:gd name="connsiteX17-959" fmla="*/ 2458 w 1306267"/>
              <a:gd name="connsiteY17-960" fmla="*/ 429563 h 1424419"/>
              <a:gd name="connsiteX18-961" fmla="*/ 75248 w 1306267"/>
              <a:gd name="connsiteY18-962" fmla="*/ 303202 h 1424419"/>
              <a:gd name="connsiteX19-963" fmla="*/ 106293 w 1306267"/>
              <a:gd name="connsiteY19-964" fmla="*/ 282597 h 1424419"/>
              <a:gd name="connsiteX20-965" fmla="*/ 541533 w 1306267"/>
              <a:gd name="connsiteY20-966" fmla="*/ 38110 h 1424419"/>
              <a:gd name="connsiteX21-967" fmla="*/ 653528 w 1306267"/>
              <a:gd name="connsiteY21-968" fmla="*/ 0 h 1424419"/>
              <a:gd name="connsiteX0-969" fmla="*/ 653528 w 1306267"/>
              <a:gd name="connsiteY0-970" fmla="*/ 0 h 1424419"/>
              <a:gd name="connsiteX1-971" fmla="*/ 757287 w 1306267"/>
              <a:gd name="connsiteY1-972" fmla="*/ 32444 h 1424419"/>
              <a:gd name="connsiteX2-973" fmla="*/ 1206876 w 1306267"/>
              <a:gd name="connsiteY2-974" fmla="*/ 284945 h 1424419"/>
              <a:gd name="connsiteX3-975" fmla="*/ 1237706 w 1306267"/>
              <a:gd name="connsiteY3-976" fmla="*/ 306775 h 1424419"/>
              <a:gd name="connsiteX4-977" fmla="*/ 1301712 w 1306267"/>
              <a:gd name="connsiteY4-978" fmla="*/ 442384 h 1424419"/>
              <a:gd name="connsiteX5-979" fmla="*/ 1303099 w 1306267"/>
              <a:gd name="connsiteY5-980" fmla="*/ 495558 h 1424419"/>
              <a:gd name="connsiteX6-981" fmla="*/ 1303099 w 1306267"/>
              <a:gd name="connsiteY6-982" fmla="*/ 952393 h 1424419"/>
              <a:gd name="connsiteX7-983" fmla="*/ 1305306 w 1306267"/>
              <a:gd name="connsiteY7-984" fmla="*/ 990115 h 1424419"/>
              <a:gd name="connsiteX8-985" fmla="*/ 1255800 w 1306267"/>
              <a:gd name="connsiteY8-986" fmla="*/ 1142552 h 1424419"/>
              <a:gd name="connsiteX9-987" fmla="*/ 1172881 w 1306267"/>
              <a:gd name="connsiteY9-988" fmla="*/ 1179342 h 1424419"/>
              <a:gd name="connsiteX10-989" fmla="*/ 792288 w 1306267"/>
              <a:gd name="connsiteY10-990" fmla="*/ 1385653 h 1424419"/>
              <a:gd name="connsiteX11-991" fmla="*/ 522686 w 1306267"/>
              <a:gd name="connsiteY11-992" fmla="*/ 1384922 h 1424419"/>
              <a:gd name="connsiteX12-993" fmla="*/ 90241 w 1306267"/>
              <a:gd name="connsiteY12-994" fmla="*/ 1150634 h 1424419"/>
              <a:gd name="connsiteX13-995" fmla="*/ 55672 w 1306267"/>
              <a:gd name="connsiteY13-996" fmla="*/ 1124403 h 1424419"/>
              <a:gd name="connsiteX14-997" fmla="*/ 667 w 1306267"/>
              <a:gd name="connsiteY14-998" fmla="*/ 999105 h 1424419"/>
              <a:gd name="connsiteX15-999" fmla="*/ 0 w 1306267"/>
              <a:gd name="connsiteY15-1000" fmla="*/ 972364 h 1424419"/>
              <a:gd name="connsiteX16-1001" fmla="*/ 2496 w 1306267"/>
              <a:gd name="connsiteY16-1002" fmla="*/ 463106 h 1424419"/>
              <a:gd name="connsiteX17-1003" fmla="*/ 2458 w 1306267"/>
              <a:gd name="connsiteY17-1004" fmla="*/ 429563 h 1424419"/>
              <a:gd name="connsiteX18-1005" fmla="*/ 75248 w 1306267"/>
              <a:gd name="connsiteY18-1006" fmla="*/ 303202 h 1424419"/>
              <a:gd name="connsiteX19-1007" fmla="*/ 106293 w 1306267"/>
              <a:gd name="connsiteY19-1008" fmla="*/ 282597 h 1424419"/>
              <a:gd name="connsiteX20-1009" fmla="*/ 541533 w 1306267"/>
              <a:gd name="connsiteY20-1010" fmla="*/ 38110 h 1424419"/>
              <a:gd name="connsiteX21-1011" fmla="*/ 653528 w 1306267"/>
              <a:gd name="connsiteY21-1012" fmla="*/ 0 h 1424419"/>
              <a:gd name="connsiteX0-1013" fmla="*/ 653528 w 1306267"/>
              <a:gd name="connsiteY0-1014" fmla="*/ 0 h 1424419"/>
              <a:gd name="connsiteX1-1015" fmla="*/ 757287 w 1306267"/>
              <a:gd name="connsiteY1-1016" fmla="*/ 32444 h 1424419"/>
              <a:gd name="connsiteX2-1017" fmla="*/ 1206876 w 1306267"/>
              <a:gd name="connsiteY2-1018" fmla="*/ 284945 h 1424419"/>
              <a:gd name="connsiteX3-1019" fmla="*/ 1237706 w 1306267"/>
              <a:gd name="connsiteY3-1020" fmla="*/ 306775 h 1424419"/>
              <a:gd name="connsiteX4-1021" fmla="*/ 1301712 w 1306267"/>
              <a:gd name="connsiteY4-1022" fmla="*/ 442384 h 1424419"/>
              <a:gd name="connsiteX5-1023" fmla="*/ 1303099 w 1306267"/>
              <a:gd name="connsiteY5-1024" fmla="*/ 495558 h 1424419"/>
              <a:gd name="connsiteX6-1025" fmla="*/ 1303099 w 1306267"/>
              <a:gd name="connsiteY6-1026" fmla="*/ 952393 h 1424419"/>
              <a:gd name="connsiteX7-1027" fmla="*/ 1305306 w 1306267"/>
              <a:gd name="connsiteY7-1028" fmla="*/ 990115 h 1424419"/>
              <a:gd name="connsiteX8-1029" fmla="*/ 1255800 w 1306267"/>
              <a:gd name="connsiteY8-1030" fmla="*/ 1142552 h 1424419"/>
              <a:gd name="connsiteX9-1031" fmla="*/ 1172881 w 1306267"/>
              <a:gd name="connsiteY9-1032" fmla="*/ 1179342 h 1424419"/>
              <a:gd name="connsiteX10-1033" fmla="*/ 792288 w 1306267"/>
              <a:gd name="connsiteY10-1034" fmla="*/ 1385653 h 1424419"/>
              <a:gd name="connsiteX11-1035" fmla="*/ 522686 w 1306267"/>
              <a:gd name="connsiteY11-1036" fmla="*/ 1384922 h 1424419"/>
              <a:gd name="connsiteX12-1037" fmla="*/ 90241 w 1306267"/>
              <a:gd name="connsiteY12-1038" fmla="*/ 1150634 h 1424419"/>
              <a:gd name="connsiteX13-1039" fmla="*/ 55672 w 1306267"/>
              <a:gd name="connsiteY13-1040" fmla="*/ 1124403 h 1424419"/>
              <a:gd name="connsiteX14-1041" fmla="*/ 667 w 1306267"/>
              <a:gd name="connsiteY14-1042" fmla="*/ 999105 h 1424419"/>
              <a:gd name="connsiteX15-1043" fmla="*/ 0 w 1306267"/>
              <a:gd name="connsiteY15-1044" fmla="*/ 972364 h 1424419"/>
              <a:gd name="connsiteX16-1045" fmla="*/ 2496 w 1306267"/>
              <a:gd name="connsiteY16-1046" fmla="*/ 463106 h 1424419"/>
              <a:gd name="connsiteX17-1047" fmla="*/ 2458 w 1306267"/>
              <a:gd name="connsiteY17-1048" fmla="*/ 429563 h 1424419"/>
              <a:gd name="connsiteX18-1049" fmla="*/ 75248 w 1306267"/>
              <a:gd name="connsiteY18-1050" fmla="*/ 303202 h 1424419"/>
              <a:gd name="connsiteX19-1051" fmla="*/ 106293 w 1306267"/>
              <a:gd name="connsiteY19-1052" fmla="*/ 282597 h 1424419"/>
              <a:gd name="connsiteX20-1053" fmla="*/ 541533 w 1306267"/>
              <a:gd name="connsiteY20-1054" fmla="*/ 38110 h 1424419"/>
              <a:gd name="connsiteX21-1055" fmla="*/ 653528 w 1306267"/>
              <a:gd name="connsiteY21-1056" fmla="*/ 0 h 1424419"/>
              <a:gd name="connsiteX0-1057" fmla="*/ 653528 w 1306267"/>
              <a:gd name="connsiteY0-1058" fmla="*/ 0 h 1424419"/>
              <a:gd name="connsiteX1-1059" fmla="*/ 757287 w 1306267"/>
              <a:gd name="connsiteY1-1060" fmla="*/ 32444 h 1424419"/>
              <a:gd name="connsiteX2-1061" fmla="*/ 1206876 w 1306267"/>
              <a:gd name="connsiteY2-1062" fmla="*/ 284945 h 1424419"/>
              <a:gd name="connsiteX3-1063" fmla="*/ 1237706 w 1306267"/>
              <a:gd name="connsiteY3-1064" fmla="*/ 306775 h 1424419"/>
              <a:gd name="connsiteX4-1065" fmla="*/ 1301712 w 1306267"/>
              <a:gd name="connsiteY4-1066" fmla="*/ 442384 h 1424419"/>
              <a:gd name="connsiteX5-1067" fmla="*/ 1303099 w 1306267"/>
              <a:gd name="connsiteY5-1068" fmla="*/ 495558 h 1424419"/>
              <a:gd name="connsiteX6-1069" fmla="*/ 1303099 w 1306267"/>
              <a:gd name="connsiteY6-1070" fmla="*/ 952393 h 1424419"/>
              <a:gd name="connsiteX7-1071" fmla="*/ 1305306 w 1306267"/>
              <a:gd name="connsiteY7-1072" fmla="*/ 990115 h 1424419"/>
              <a:gd name="connsiteX8-1073" fmla="*/ 1255800 w 1306267"/>
              <a:gd name="connsiteY8-1074" fmla="*/ 1142552 h 1424419"/>
              <a:gd name="connsiteX9-1075" fmla="*/ 1172881 w 1306267"/>
              <a:gd name="connsiteY9-1076" fmla="*/ 1179342 h 1424419"/>
              <a:gd name="connsiteX10-1077" fmla="*/ 792288 w 1306267"/>
              <a:gd name="connsiteY10-1078" fmla="*/ 1385653 h 1424419"/>
              <a:gd name="connsiteX11-1079" fmla="*/ 522686 w 1306267"/>
              <a:gd name="connsiteY11-1080" fmla="*/ 1384922 h 1424419"/>
              <a:gd name="connsiteX12-1081" fmla="*/ 90241 w 1306267"/>
              <a:gd name="connsiteY12-1082" fmla="*/ 1150634 h 1424419"/>
              <a:gd name="connsiteX13-1083" fmla="*/ 55672 w 1306267"/>
              <a:gd name="connsiteY13-1084" fmla="*/ 1124403 h 1424419"/>
              <a:gd name="connsiteX14-1085" fmla="*/ 667 w 1306267"/>
              <a:gd name="connsiteY14-1086" fmla="*/ 999105 h 1424419"/>
              <a:gd name="connsiteX15-1087" fmla="*/ 0 w 1306267"/>
              <a:gd name="connsiteY15-1088" fmla="*/ 972364 h 1424419"/>
              <a:gd name="connsiteX16-1089" fmla="*/ 2496 w 1306267"/>
              <a:gd name="connsiteY16-1090" fmla="*/ 463106 h 1424419"/>
              <a:gd name="connsiteX17-1091" fmla="*/ 2458 w 1306267"/>
              <a:gd name="connsiteY17-1092" fmla="*/ 429563 h 1424419"/>
              <a:gd name="connsiteX18-1093" fmla="*/ 75248 w 1306267"/>
              <a:gd name="connsiteY18-1094" fmla="*/ 303202 h 1424419"/>
              <a:gd name="connsiteX19-1095" fmla="*/ 106293 w 1306267"/>
              <a:gd name="connsiteY19-1096" fmla="*/ 282597 h 1424419"/>
              <a:gd name="connsiteX20-1097" fmla="*/ 541533 w 1306267"/>
              <a:gd name="connsiteY20-1098" fmla="*/ 38110 h 1424419"/>
              <a:gd name="connsiteX21-1099" fmla="*/ 653528 w 1306267"/>
              <a:gd name="connsiteY21-1100" fmla="*/ 0 h 1424419"/>
              <a:gd name="connsiteX0-1101" fmla="*/ 653528 w 1306267"/>
              <a:gd name="connsiteY0-1102" fmla="*/ 0 h 1424419"/>
              <a:gd name="connsiteX1-1103" fmla="*/ 757287 w 1306267"/>
              <a:gd name="connsiteY1-1104" fmla="*/ 32444 h 1424419"/>
              <a:gd name="connsiteX2-1105" fmla="*/ 1206876 w 1306267"/>
              <a:gd name="connsiteY2-1106" fmla="*/ 284945 h 1424419"/>
              <a:gd name="connsiteX3-1107" fmla="*/ 1237706 w 1306267"/>
              <a:gd name="connsiteY3-1108" fmla="*/ 306775 h 1424419"/>
              <a:gd name="connsiteX4-1109" fmla="*/ 1301712 w 1306267"/>
              <a:gd name="connsiteY4-1110" fmla="*/ 442384 h 1424419"/>
              <a:gd name="connsiteX5-1111" fmla="*/ 1303099 w 1306267"/>
              <a:gd name="connsiteY5-1112" fmla="*/ 495558 h 1424419"/>
              <a:gd name="connsiteX6-1113" fmla="*/ 1303099 w 1306267"/>
              <a:gd name="connsiteY6-1114" fmla="*/ 952393 h 1424419"/>
              <a:gd name="connsiteX7-1115" fmla="*/ 1305306 w 1306267"/>
              <a:gd name="connsiteY7-1116" fmla="*/ 990115 h 1424419"/>
              <a:gd name="connsiteX8-1117" fmla="*/ 1255800 w 1306267"/>
              <a:gd name="connsiteY8-1118" fmla="*/ 1142552 h 1424419"/>
              <a:gd name="connsiteX9-1119" fmla="*/ 1172881 w 1306267"/>
              <a:gd name="connsiteY9-1120" fmla="*/ 1179342 h 1424419"/>
              <a:gd name="connsiteX10-1121" fmla="*/ 792288 w 1306267"/>
              <a:gd name="connsiteY10-1122" fmla="*/ 1385653 h 1424419"/>
              <a:gd name="connsiteX11-1123" fmla="*/ 522686 w 1306267"/>
              <a:gd name="connsiteY11-1124" fmla="*/ 1384922 h 1424419"/>
              <a:gd name="connsiteX12-1125" fmla="*/ 90241 w 1306267"/>
              <a:gd name="connsiteY12-1126" fmla="*/ 1150634 h 1424419"/>
              <a:gd name="connsiteX13-1127" fmla="*/ 48904 w 1306267"/>
              <a:gd name="connsiteY13-1128" fmla="*/ 1124403 h 1424419"/>
              <a:gd name="connsiteX14-1129" fmla="*/ 667 w 1306267"/>
              <a:gd name="connsiteY14-1130" fmla="*/ 999105 h 1424419"/>
              <a:gd name="connsiteX15-1131" fmla="*/ 0 w 1306267"/>
              <a:gd name="connsiteY15-1132" fmla="*/ 972364 h 1424419"/>
              <a:gd name="connsiteX16-1133" fmla="*/ 2496 w 1306267"/>
              <a:gd name="connsiteY16-1134" fmla="*/ 463106 h 1424419"/>
              <a:gd name="connsiteX17-1135" fmla="*/ 2458 w 1306267"/>
              <a:gd name="connsiteY17-1136" fmla="*/ 429563 h 1424419"/>
              <a:gd name="connsiteX18-1137" fmla="*/ 75248 w 1306267"/>
              <a:gd name="connsiteY18-1138" fmla="*/ 303202 h 1424419"/>
              <a:gd name="connsiteX19-1139" fmla="*/ 106293 w 1306267"/>
              <a:gd name="connsiteY19-1140" fmla="*/ 282597 h 1424419"/>
              <a:gd name="connsiteX20-1141" fmla="*/ 541533 w 1306267"/>
              <a:gd name="connsiteY20-1142" fmla="*/ 38110 h 1424419"/>
              <a:gd name="connsiteX21-1143" fmla="*/ 653528 w 1306267"/>
              <a:gd name="connsiteY21-1144" fmla="*/ 0 h 1424419"/>
              <a:gd name="connsiteX0-1145" fmla="*/ 653528 w 1306267"/>
              <a:gd name="connsiteY0-1146" fmla="*/ 0 h 1424419"/>
              <a:gd name="connsiteX1-1147" fmla="*/ 757287 w 1306267"/>
              <a:gd name="connsiteY1-1148" fmla="*/ 32444 h 1424419"/>
              <a:gd name="connsiteX2-1149" fmla="*/ 1206876 w 1306267"/>
              <a:gd name="connsiteY2-1150" fmla="*/ 284945 h 1424419"/>
              <a:gd name="connsiteX3-1151" fmla="*/ 1237706 w 1306267"/>
              <a:gd name="connsiteY3-1152" fmla="*/ 306775 h 1424419"/>
              <a:gd name="connsiteX4-1153" fmla="*/ 1301712 w 1306267"/>
              <a:gd name="connsiteY4-1154" fmla="*/ 442384 h 1424419"/>
              <a:gd name="connsiteX5-1155" fmla="*/ 1303099 w 1306267"/>
              <a:gd name="connsiteY5-1156" fmla="*/ 495558 h 1424419"/>
              <a:gd name="connsiteX6-1157" fmla="*/ 1303099 w 1306267"/>
              <a:gd name="connsiteY6-1158" fmla="*/ 952393 h 1424419"/>
              <a:gd name="connsiteX7-1159" fmla="*/ 1305306 w 1306267"/>
              <a:gd name="connsiteY7-1160" fmla="*/ 990115 h 1424419"/>
              <a:gd name="connsiteX8-1161" fmla="*/ 1255800 w 1306267"/>
              <a:gd name="connsiteY8-1162" fmla="*/ 1142552 h 1424419"/>
              <a:gd name="connsiteX9-1163" fmla="*/ 1172881 w 1306267"/>
              <a:gd name="connsiteY9-1164" fmla="*/ 1179342 h 1424419"/>
              <a:gd name="connsiteX10-1165" fmla="*/ 792288 w 1306267"/>
              <a:gd name="connsiteY10-1166" fmla="*/ 1385653 h 1424419"/>
              <a:gd name="connsiteX11-1167" fmla="*/ 522686 w 1306267"/>
              <a:gd name="connsiteY11-1168" fmla="*/ 1384922 h 1424419"/>
              <a:gd name="connsiteX12-1169" fmla="*/ 90241 w 1306267"/>
              <a:gd name="connsiteY12-1170" fmla="*/ 1150634 h 1424419"/>
              <a:gd name="connsiteX13-1171" fmla="*/ 48904 w 1306267"/>
              <a:gd name="connsiteY13-1172" fmla="*/ 1124403 h 1424419"/>
              <a:gd name="connsiteX14-1173" fmla="*/ 667 w 1306267"/>
              <a:gd name="connsiteY14-1174" fmla="*/ 999105 h 1424419"/>
              <a:gd name="connsiteX15-1175" fmla="*/ 0 w 1306267"/>
              <a:gd name="connsiteY15-1176" fmla="*/ 972364 h 1424419"/>
              <a:gd name="connsiteX16-1177" fmla="*/ 2496 w 1306267"/>
              <a:gd name="connsiteY16-1178" fmla="*/ 463106 h 1424419"/>
              <a:gd name="connsiteX17-1179" fmla="*/ 2458 w 1306267"/>
              <a:gd name="connsiteY17-1180" fmla="*/ 429563 h 1424419"/>
              <a:gd name="connsiteX18-1181" fmla="*/ 75248 w 1306267"/>
              <a:gd name="connsiteY18-1182" fmla="*/ 303202 h 1424419"/>
              <a:gd name="connsiteX19-1183" fmla="*/ 106293 w 1306267"/>
              <a:gd name="connsiteY19-1184" fmla="*/ 282597 h 1424419"/>
              <a:gd name="connsiteX20-1185" fmla="*/ 541533 w 1306267"/>
              <a:gd name="connsiteY20-1186" fmla="*/ 38110 h 1424419"/>
              <a:gd name="connsiteX21-1187" fmla="*/ 653528 w 1306267"/>
              <a:gd name="connsiteY21-1188" fmla="*/ 0 h 1424419"/>
              <a:gd name="connsiteX0-1189" fmla="*/ 653528 w 1306267"/>
              <a:gd name="connsiteY0-1190" fmla="*/ 0 h 1424419"/>
              <a:gd name="connsiteX1-1191" fmla="*/ 757287 w 1306267"/>
              <a:gd name="connsiteY1-1192" fmla="*/ 32444 h 1424419"/>
              <a:gd name="connsiteX2-1193" fmla="*/ 1206876 w 1306267"/>
              <a:gd name="connsiteY2-1194" fmla="*/ 284945 h 1424419"/>
              <a:gd name="connsiteX3-1195" fmla="*/ 1237706 w 1306267"/>
              <a:gd name="connsiteY3-1196" fmla="*/ 306775 h 1424419"/>
              <a:gd name="connsiteX4-1197" fmla="*/ 1301712 w 1306267"/>
              <a:gd name="connsiteY4-1198" fmla="*/ 442384 h 1424419"/>
              <a:gd name="connsiteX5-1199" fmla="*/ 1303099 w 1306267"/>
              <a:gd name="connsiteY5-1200" fmla="*/ 495558 h 1424419"/>
              <a:gd name="connsiteX6-1201" fmla="*/ 1303099 w 1306267"/>
              <a:gd name="connsiteY6-1202" fmla="*/ 952393 h 1424419"/>
              <a:gd name="connsiteX7-1203" fmla="*/ 1305306 w 1306267"/>
              <a:gd name="connsiteY7-1204" fmla="*/ 990115 h 1424419"/>
              <a:gd name="connsiteX8-1205" fmla="*/ 1255800 w 1306267"/>
              <a:gd name="connsiteY8-1206" fmla="*/ 1142552 h 1424419"/>
              <a:gd name="connsiteX9-1207" fmla="*/ 1172881 w 1306267"/>
              <a:gd name="connsiteY9-1208" fmla="*/ 1179342 h 1424419"/>
              <a:gd name="connsiteX10-1209" fmla="*/ 792288 w 1306267"/>
              <a:gd name="connsiteY10-1210" fmla="*/ 1385653 h 1424419"/>
              <a:gd name="connsiteX11-1211" fmla="*/ 522686 w 1306267"/>
              <a:gd name="connsiteY11-1212" fmla="*/ 1384922 h 1424419"/>
              <a:gd name="connsiteX12-1213" fmla="*/ 90241 w 1306267"/>
              <a:gd name="connsiteY12-1214" fmla="*/ 1150634 h 1424419"/>
              <a:gd name="connsiteX13-1215" fmla="*/ 48904 w 1306267"/>
              <a:gd name="connsiteY13-1216" fmla="*/ 1124403 h 1424419"/>
              <a:gd name="connsiteX14-1217" fmla="*/ 667 w 1306267"/>
              <a:gd name="connsiteY14-1218" fmla="*/ 999105 h 1424419"/>
              <a:gd name="connsiteX15-1219" fmla="*/ 0 w 1306267"/>
              <a:gd name="connsiteY15-1220" fmla="*/ 972364 h 1424419"/>
              <a:gd name="connsiteX16-1221" fmla="*/ 2496 w 1306267"/>
              <a:gd name="connsiteY16-1222" fmla="*/ 463106 h 1424419"/>
              <a:gd name="connsiteX17-1223" fmla="*/ 2458 w 1306267"/>
              <a:gd name="connsiteY17-1224" fmla="*/ 429563 h 1424419"/>
              <a:gd name="connsiteX18-1225" fmla="*/ 75248 w 1306267"/>
              <a:gd name="connsiteY18-1226" fmla="*/ 303202 h 1424419"/>
              <a:gd name="connsiteX19-1227" fmla="*/ 106293 w 1306267"/>
              <a:gd name="connsiteY19-1228" fmla="*/ 282597 h 1424419"/>
              <a:gd name="connsiteX20-1229" fmla="*/ 541533 w 1306267"/>
              <a:gd name="connsiteY20-1230" fmla="*/ 38110 h 1424419"/>
              <a:gd name="connsiteX21-1231" fmla="*/ 653528 w 1306267"/>
              <a:gd name="connsiteY21-1232" fmla="*/ 0 h 1424419"/>
              <a:gd name="connsiteX0-1233" fmla="*/ 653528 w 1306267"/>
              <a:gd name="connsiteY0-1234" fmla="*/ 0 h 1424419"/>
              <a:gd name="connsiteX1-1235" fmla="*/ 757287 w 1306267"/>
              <a:gd name="connsiteY1-1236" fmla="*/ 32444 h 1424419"/>
              <a:gd name="connsiteX2-1237" fmla="*/ 1206876 w 1306267"/>
              <a:gd name="connsiteY2-1238" fmla="*/ 284945 h 1424419"/>
              <a:gd name="connsiteX3-1239" fmla="*/ 1237706 w 1306267"/>
              <a:gd name="connsiteY3-1240" fmla="*/ 306775 h 1424419"/>
              <a:gd name="connsiteX4-1241" fmla="*/ 1301712 w 1306267"/>
              <a:gd name="connsiteY4-1242" fmla="*/ 442384 h 1424419"/>
              <a:gd name="connsiteX5-1243" fmla="*/ 1303099 w 1306267"/>
              <a:gd name="connsiteY5-1244" fmla="*/ 495558 h 1424419"/>
              <a:gd name="connsiteX6-1245" fmla="*/ 1303099 w 1306267"/>
              <a:gd name="connsiteY6-1246" fmla="*/ 952393 h 1424419"/>
              <a:gd name="connsiteX7-1247" fmla="*/ 1305306 w 1306267"/>
              <a:gd name="connsiteY7-1248" fmla="*/ 990115 h 1424419"/>
              <a:gd name="connsiteX8-1249" fmla="*/ 1255800 w 1306267"/>
              <a:gd name="connsiteY8-1250" fmla="*/ 1142552 h 1424419"/>
              <a:gd name="connsiteX9-1251" fmla="*/ 1172881 w 1306267"/>
              <a:gd name="connsiteY9-1252" fmla="*/ 1179342 h 1424419"/>
              <a:gd name="connsiteX10-1253" fmla="*/ 792288 w 1306267"/>
              <a:gd name="connsiteY10-1254" fmla="*/ 1385653 h 1424419"/>
              <a:gd name="connsiteX11-1255" fmla="*/ 522686 w 1306267"/>
              <a:gd name="connsiteY11-1256" fmla="*/ 1384922 h 1424419"/>
              <a:gd name="connsiteX12-1257" fmla="*/ 90241 w 1306267"/>
              <a:gd name="connsiteY12-1258" fmla="*/ 1150634 h 1424419"/>
              <a:gd name="connsiteX13-1259" fmla="*/ 48904 w 1306267"/>
              <a:gd name="connsiteY13-1260" fmla="*/ 1124403 h 1424419"/>
              <a:gd name="connsiteX14-1261" fmla="*/ 667 w 1306267"/>
              <a:gd name="connsiteY14-1262" fmla="*/ 999105 h 1424419"/>
              <a:gd name="connsiteX15-1263" fmla="*/ 0 w 1306267"/>
              <a:gd name="connsiteY15-1264" fmla="*/ 972364 h 1424419"/>
              <a:gd name="connsiteX16-1265" fmla="*/ 2496 w 1306267"/>
              <a:gd name="connsiteY16-1266" fmla="*/ 463106 h 1424419"/>
              <a:gd name="connsiteX17-1267" fmla="*/ 2458 w 1306267"/>
              <a:gd name="connsiteY17-1268" fmla="*/ 429563 h 1424419"/>
              <a:gd name="connsiteX18-1269" fmla="*/ 75248 w 1306267"/>
              <a:gd name="connsiteY18-1270" fmla="*/ 303202 h 1424419"/>
              <a:gd name="connsiteX19-1271" fmla="*/ 106293 w 1306267"/>
              <a:gd name="connsiteY19-1272" fmla="*/ 282597 h 1424419"/>
              <a:gd name="connsiteX20-1273" fmla="*/ 541533 w 1306267"/>
              <a:gd name="connsiteY20-1274" fmla="*/ 38110 h 1424419"/>
              <a:gd name="connsiteX21-1275" fmla="*/ 653528 w 1306267"/>
              <a:gd name="connsiteY21-1276" fmla="*/ 0 h 1424419"/>
              <a:gd name="connsiteX0-1277" fmla="*/ 653528 w 1306267"/>
              <a:gd name="connsiteY0-1278" fmla="*/ 0 h 1424419"/>
              <a:gd name="connsiteX1-1279" fmla="*/ 757287 w 1306267"/>
              <a:gd name="connsiteY1-1280" fmla="*/ 32444 h 1424419"/>
              <a:gd name="connsiteX2-1281" fmla="*/ 1206876 w 1306267"/>
              <a:gd name="connsiteY2-1282" fmla="*/ 284945 h 1424419"/>
              <a:gd name="connsiteX3-1283" fmla="*/ 1237706 w 1306267"/>
              <a:gd name="connsiteY3-1284" fmla="*/ 306775 h 1424419"/>
              <a:gd name="connsiteX4-1285" fmla="*/ 1301712 w 1306267"/>
              <a:gd name="connsiteY4-1286" fmla="*/ 442384 h 1424419"/>
              <a:gd name="connsiteX5-1287" fmla="*/ 1303099 w 1306267"/>
              <a:gd name="connsiteY5-1288" fmla="*/ 495558 h 1424419"/>
              <a:gd name="connsiteX6-1289" fmla="*/ 1303099 w 1306267"/>
              <a:gd name="connsiteY6-1290" fmla="*/ 952393 h 1424419"/>
              <a:gd name="connsiteX7-1291" fmla="*/ 1305306 w 1306267"/>
              <a:gd name="connsiteY7-1292" fmla="*/ 990115 h 1424419"/>
              <a:gd name="connsiteX8-1293" fmla="*/ 1255800 w 1306267"/>
              <a:gd name="connsiteY8-1294" fmla="*/ 1142552 h 1424419"/>
              <a:gd name="connsiteX9-1295" fmla="*/ 1172881 w 1306267"/>
              <a:gd name="connsiteY9-1296" fmla="*/ 1179342 h 1424419"/>
              <a:gd name="connsiteX10-1297" fmla="*/ 792288 w 1306267"/>
              <a:gd name="connsiteY10-1298" fmla="*/ 1385653 h 1424419"/>
              <a:gd name="connsiteX11-1299" fmla="*/ 522686 w 1306267"/>
              <a:gd name="connsiteY11-1300" fmla="*/ 1384922 h 1424419"/>
              <a:gd name="connsiteX12-1301" fmla="*/ 97009 w 1306267"/>
              <a:gd name="connsiteY12-1302" fmla="*/ 1161462 h 1424419"/>
              <a:gd name="connsiteX13-1303" fmla="*/ 48904 w 1306267"/>
              <a:gd name="connsiteY13-1304" fmla="*/ 1124403 h 1424419"/>
              <a:gd name="connsiteX14-1305" fmla="*/ 667 w 1306267"/>
              <a:gd name="connsiteY14-1306" fmla="*/ 999105 h 1424419"/>
              <a:gd name="connsiteX15-1307" fmla="*/ 0 w 1306267"/>
              <a:gd name="connsiteY15-1308" fmla="*/ 972364 h 1424419"/>
              <a:gd name="connsiteX16-1309" fmla="*/ 2496 w 1306267"/>
              <a:gd name="connsiteY16-1310" fmla="*/ 463106 h 1424419"/>
              <a:gd name="connsiteX17-1311" fmla="*/ 2458 w 1306267"/>
              <a:gd name="connsiteY17-1312" fmla="*/ 429563 h 1424419"/>
              <a:gd name="connsiteX18-1313" fmla="*/ 75248 w 1306267"/>
              <a:gd name="connsiteY18-1314" fmla="*/ 303202 h 1424419"/>
              <a:gd name="connsiteX19-1315" fmla="*/ 106293 w 1306267"/>
              <a:gd name="connsiteY19-1316" fmla="*/ 282597 h 1424419"/>
              <a:gd name="connsiteX20-1317" fmla="*/ 541533 w 1306267"/>
              <a:gd name="connsiteY20-1318" fmla="*/ 38110 h 1424419"/>
              <a:gd name="connsiteX21-1319" fmla="*/ 653528 w 1306267"/>
              <a:gd name="connsiteY21-1320" fmla="*/ 0 h 1424419"/>
              <a:gd name="connsiteX0-1321" fmla="*/ 653528 w 1306267"/>
              <a:gd name="connsiteY0-1322" fmla="*/ 0 h 1424419"/>
              <a:gd name="connsiteX1-1323" fmla="*/ 757287 w 1306267"/>
              <a:gd name="connsiteY1-1324" fmla="*/ 32444 h 1424419"/>
              <a:gd name="connsiteX2-1325" fmla="*/ 1206876 w 1306267"/>
              <a:gd name="connsiteY2-1326" fmla="*/ 284945 h 1424419"/>
              <a:gd name="connsiteX3-1327" fmla="*/ 1237706 w 1306267"/>
              <a:gd name="connsiteY3-1328" fmla="*/ 306775 h 1424419"/>
              <a:gd name="connsiteX4-1329" fmla="*/ 1301712 w 1306267"/>
              <a:gd name="connsiteY4-1330" fmla="*/ 442384 h 1424419"/>
              <a:gd name="connsiteX5-1331" fmla="*/ 1303099 w 1306267"/>
              <a:gd name="connsiteY5-1332" fmla="*/ 495558 h 1424419"/>
              <a:gd name="connsiteX6-1333" fmla="*/ 1303099 w 1306267"/>
              <a:gd name="connsiteY6-1334" fmla="*/ 952393 h 1424419"/>
              <a:gd name="connsiteX7-1335" fmla="*/ 1305306 w 1306267"/>
              <a:gd name="connsiteY7-1336" fmla="*/ 990115 h 1424419"/>
              <a:gd name="connsiteX8-1337" fmla="*/ 1255800 w 1306267"/>
              <a:gd name="connsiteY8-1338" fmla="*/ 1142552 h 1424419"/>
              <a:gd name="connsiteX9-1339" fmla="*/ 1172881 w 1306267"/>
              <a:gd name="connsiteY9-1340" fmla="*/ 1179342 h 1424419"/>
              <a:gd name="connsiteX10-1341" fmla="*/ 792288 w 1306267"/>
              <a:gd name="connsiteY10-1342" fmla="*/ 1385653 h 1424419"/>
              <a:gd name="connsiteX11-1343" fmla="*/ 522686 w 1306267"/>
              <a:gd name="connsiteY11-1344" fmla="*/ 1384922 h 1424419"/>
              <a:gd name="connsiteX12-1345" fmla="*/ 97009 w 1306267"/>
              <a:gd name="connsiteY12-1346" fmla="*/ 1161462 h 1424419"/>
              <a:gd name="connsiteX13-1347" fmla="*/ 48904 w 1306267"/>
              <a:gd name="connsiteY13-1348" fmla="*/ 1124403 h 1424419"/>
              <a:gd name="connsiteX14-1349" fmla="*/ 667 w 1306267"/>
              <a:gd name="connsiteY14-1350" fmla="*/ 999105 h 1424419"/>
              <a:gd name="connsiteX15-1351" fmla="*/ 0 w 1306267"/>
              <a:gd name="connsiteY15-1352" fmla="*/ 972364 h 1424419"/>
              <a:gd name="connsiteX16-1353" fmla="*/ 2496 w 1306267"/>
              <a:gd name="connsiteY16-1354" fmla="*/ 463106 h 1424419"/>
              <a:gd name="connsiteX17-1355" fmla="*/ 2458 w 1306267"/>
              <a:gd name="connsiteY17-1356" fmla="*/ 429563 h 1424419"/>
              <a:gd name="connsiteX18-1357" fmla="*/ 75248 w 1306267"/>
              <a:gd name="connsiteY18-1358" fmla="*/ 303202 h 1424419"/>
              <a:gd name="connsiteX19-1359" fmla="*/ 106293 w 1306267"/>
              <a:gd name="connsiteY19-1360" fmla="*/ 282597 h 1424419"/>
              <a:gd name="connsiteX20-1361" fmla="*/ 541533 w 1306267"/>
              <a:gd name="connsiteY20-1362" fmla="*/ 38110 h 1424419"/>
              <a:gd name="connsiteX21-1363" fmla="*/ 653528 w 1306267"/>
              <a:gd name="connsiteY21-1364" fmla="*/ 0 h 1424419"/>
              <a:gd name="connsiteX0-1365" fmla="*/ 653528 w 1306267"/>
              <a:gd name="connsiteY0-1366" fmla="*/ 0 h 1424419"/>
              <a:gd name="connsiteX1-1367" fmla="*/ 757287 w 1306267"/>
              <a:gd name="connsiteY1-1368" fmla="*/ 32444 h 1424419"/>
              <a:gd name="connsiteX2-1369" fmla="*/ 1206876 w 1306267"/>
              <a:gd name="connsiteY2-1370" fmla="*/ 284945 h 1424419"/>
              <a:gd name="connsiteX3-1371" fmla="*/ 1237706 w 1306267"/>
              <a:gd name="connsiteY3-1372" fmla="*/ 306775 h 1424419"/>
              <a:gd name="connsiteX4-1373" fmla="*/ 1301712 w 1306267"/>
              <a:gd name="connsiteY4-1374" fmla="*/ 442384 h 1424419"/>
              <a:gd name="connsiteX5-1375" fmla="*/ 1303099 w 1306267"/>
              <a:gd name="connsiteY5-1376" fmla="*/ 495558 h 1424419"/>
              <a:gd name="connsiteX6-1377" fmla="*/ 1303099 w 1306267"/>
              <a:gd name="connsiteY6-1378" fmla="*/ 952393 h 1424419"/>
              <a:gd name="connsiteX7-1379" fmla="*/ 1305306 w 1306267"/>
              <a:gd name="connsiteY7-1380" fmla="*/ 990115 h 1424419"/>
              <a:gd name="connsiteX8-1381" fmla="*/ 1255800 w 1306267"/>
              <a:gd name="connsiteY8-1382" fmla="*/ 1142552 h 1424419"/>
              <a:gd name="connsiteX9-1383" fmla="*/ 1172881 w 1306267"/>
              <a:gd name="connsiteY9-1384" fmla="*/ 1179342 h 1424419"/>
              <a:gd name="connsiteX10-1385" fmla="*/ 792288 w 1306267"/>
              <a:gd name="connsiteY10-1386" fmla="*/ 1385653 h 1424419"/>
              <a:gd name="connsiteX11-1387" fmla="*/ 522686 w 1306267"/>
              <a:gd name="connsiteY11-1388" fmla="*/ 1384922 h 1424419"/>
              <a:gd name="connsiteX12-1389" fmla="*/ 97009 w 1306267"/>
              <a:gd name="connsiteY12-1390" fmla="*/ 1161462 h 1424419"/>
              <a:gd name="connsiteX13-1391" fmla="*/ 44843 w 1306267"/>
              <a:gd name="connsiteY13-1392" fmla="*/ 1118989 h 1424419"/>
              <a:gd name="connsiteX14-1393" fmla="*/ 667 w 1306267"/>
              <a:gd name="connsiteY14-1394" fmla="*/ 999105 h 1424419"/>
              <a:gd name="connsiteX15-1395" fmla="*/ 0 w 1306267"/>
              <a:gd name="connsiteY15-1396" fmla="*/ 972364 h 1424419"/>
              <a:gd name="connsiteX16-1397" fmla="*/ 2496 w 1306267"/>
              <a:gd name="connsiteY16-1398" fmla="*/ 463106 h 1424419"/>
              <a:gd name="connsiteX17-1399" fmla="*/ 2458 w 1306267"/>
              <a:gd name="connsiteY17-1400" fmla="*/ 429563 h 1424419"/>
              <a:gd name="connsiteX18-1401" fmla="*/ 75248 w 1306267"/>
              <a:gd name="connsiteY18-1402" fmla="*/ 303202 h 1424419"/>
              <a:gd name="connsiteX19-1403" fmla="*/ 106293 w 1306267"/>
              <a:gd name="connsiteY19-1404" fmla="*/ 282597 h 1424419"/>
              <a:gd name="connsiteX20-1405" fmla="*/ 541533 w 1306267"/>
              <a:gd name="connsiteY20-1406" fmla="*/ 38110 h 1424419"/>
              <a:gd name="connsiteX21-1407" fmla="*/ 653528 w 1306267"/>
              <a:gd name="connsiteY21-1408" fmla="*/ 0 h 1424419"/>
              <a:gd name="connsiteX0-1409" fmla="*/ 653528 w 1306267"/>
              <a:gd name="connsiteY0-1410" fmla="*/ 0 h 1424419"/>
              <a:gd name="connsiteX1-1411" fmla="*/ 757287 w 1306267"/>
              <a:gd name="connsiteY1-1412" fmla="*/ 32444 h 1424419"/>
              <a:gd name="connsiteX2-1413" fmla="*/ 1206876 w 1306267"/>
              <a:gd name="connsiteY2-1414" fmla="*/ 284945 h 1424419"/>
              <a:gd name="connsiteX3-1415" fmla="*/ 1237706 w 1306267"/>
              <a:gd name="connsiteY3-1416" fmla="*/ 306775 h 1424419"/>
              <a:gd name="connsiteX4-1417" fmla="*/ 1301712 w 1306267"/>
              <a:gd name="connsiteY4-1418" fmla="*/ 442384 h 1424419"/>
              <a:gd name="connsiteX5-1419" fmla="*/ 1303099 w 1306267"/>
              <a:gd name="connsiteY5-1420" fmla="*/ 495558 h 1424419"/>
              <a:gd name="connsiteX6-1421" fmla="*/ 1303099 w 1306267"/>
              <a:gd name="connsiteY6-1422" fmla="*/ 952393 h 1424419"/>
              <a:gd name="connsiteX7-1423" fmla="*/ 1305306 w 1306267"/>
              <a:gd name="connsiteY7-1424" fmla="*/ 990115 h 1424419"/>
              <a:gd name="connsiteX8-1425" fmla="*/ 1255800 w 1306267"/>
              <a:gd name="connsiteY8-1426" fmla="*/ 1142552 h 1424419"/>
              <a:gd name="connsiteX9-1427" fmla="*/ 1172881 w 1306267"/>
              <a:gd name="connsiteY9-1428" fmla="*/ 1179342 h 1424419"/>
              <a:gd name="connsiteX10-1429" fmla="*/ 792288 w 1306267"/>
              <a:gd name="connsiteY10-1430" fmla="*/ 1385653 h 1424419"/>
              <a:gd name="connsiteX11-1431" fmla="*/ 522686 w 1306267"/>
              <a:gd name="connsiteY11-1432" fmla="*/ 1384922 h 1424419"/>
              <a:gd name="connsiteX12-1433" fmla="*/ 97009 w 1306267"/>
              <a:gd name="connsiteY12-1434" fmla="*/ 1161462 h 1424419"/>
              <a:gd name="connsiteX13-1435" fmla="*/ 44843 w 1306267"/>
              <a:gd name="connsiteY13-1436" fmla="*/ 1118989 h 1424419"/>
              <a:gd name="connsiteX14-1437" fmla="*/ 667 w 1306267"/>
              <a:gd name="connsiteY14-1438" fmla="*/ 999105 h 1424419"/>
              <a:gd name="connsiteX15-1439" fmla="*/ 0 w 1306267"/>
              <a:gd name="connsiteY15-1440" fmla="*/ 972364 h 1424419"/>
              <a:gd name="connsiteX16-1441" fmla="*/ 2496 w 1306267"/>
              <a:gd name="connsiteY16-1442" fmla="*/ 463106 h 1424419"/>
              <a:gd name="connsiteX17-1443" fmla="*/ 2458 w 1306267"/>
              <a:gd name="connsiteY17-1444" fmla="*/ 429563 h 1424419"/>
              <a:gd name="connsiteX18-1445" fmla="*/ 75248 w 1306267"/>
              <a:gd name="connsiteY18-1446" fmla="*/ 303202 h 1424419"/>
              <a:gd name="connsiteX19-1447" fmla="*/ 106293 w 1306267"/>
              <a:gd name="connsiteY19-1448" fmla="*/ 282597 h 1424419"/>
              <a:gd name="connsiteX20-1449" fmla="*/ 541533 w 1306267"/>
              <a:gd name="connsiteY20-1450" fmla="*/ 38110 h 1424419"/>
              <a:gd name="connsiteX21-1451" fmla="*/ 653528 w 1306267"/>
              <a:gd name="connsiteY21-1452" fmla="*/ 0 h 1424419"/>
              <a:gd name="connsiteX0-1453" fmla="*/ 653528 w 1306267"/>
              <a:gd name="connsiteY0-1454" fmla="*/ 0 h 1424419"/>
              <a:gd name="connsiteX1-1455" fmla="*/ 757287 w 1306267"/>
              <a:gd name="connsiteY1-1456" fmla="*/ 32444 h 1424419"/>
              <a:gd name="connsiteX2-1457" fmla="*/ 1206876 w 1306267"/>
              <a:gd name="connsiteY2-1458" fmla="*/ 284945 h 1424419"/>
              <a:gd name="connsiteX3-1459" fmla="*/ 1237706 w 1306267"/>
              <a:gd name="connsiteY3-1460" fmla="*/ 306775 h 1424419"/>
              <a:gd name="connsiteX4-1461" fmla="*/ 1301712 w 1306267"/>
              <a:gd name="connsiteY4-1462" fmla="*/ 442384 h 1424419"/>
              <a:gd name="connsiteX5-1463" fmla="*/ 1303099 w 1306267"/>
              <a:gd name="connsiteY5-1464" fmla="*/ 495558 h 1424419"/>
              <a:gd name="connsiteX6-1465" fmla="*/ 1303099 w 1306267"/>
              <a:gd name="connsiteY6-1466" fmla="*/ 952393 h 1424419"/>
              <a:gd name="connsiteX7-1467" fmla="*/ 1305306 w 1306267"/>
              <a:gd name="connsiteY7-1468" fmla="*/ 990115 h 1424419"/>
              <a:gd name="connsiteX8-1469" fmla="*/ 1255800 w 1306267"/>
              <a:gd name="connsiteY8-1470" fmla="*/ 1142552 h 1424419"/>
              <a:gd name="connsiteX9-1471" fmla="*/ 1172881 w 1306267"/>
              <a:gd name="connsiteY9-1472" fmla="*/ 1179342 h 1424419"/>
              <a:gd name="connsiteX10-1473" fmla="*/ 792288 w 1306267"/>
              <a:gd name="connsiteY10-1474" fmla="*/ 1385653 h 1424419"/>
              <a:gd name="connsiteX11-1475" fmla="*/ 522686 w 1306267"/>
              <a:gd name="connsiteY11-1476" fmla="*/ 1384922 h 1424419"/>
              <a:gd name="connsiteX12-1477" fmla="*/ 97009 w 1306267"/>
              <a:gd name="connsiteY12-1478" fmla="*/ 1161462 h 1424419"/>
              <a:gd name="connsiteX13-1479" fmla="*/ 44843 w 1306267"/>
              <a:gd name="connsiteY13-1480" fmla="*/ 1118989 h 1424419"/>
              <a:gd name="connsiteX14-1481" fmla="*/ 667 w 1306267"/>
              <a:gd name="connsiteY14-1482" fmla="*/ 999105 h 1424419"/>
              <a:gd name="connsiteX15-1483" fmla="*/ 0 w 1306267"/>
              <a:gd name="connsiteY15-1484" fmla="*/ 972364 h 1424419"/>
              <a:gd name="connsiteX16-1485" fmla="*/ 2496 w 1306267"/>
              <a:gd name="connsiteY16-1486" fmla="*/ 463106 h 1424419"/>
              <a:gd name="connsiteX17-1487" fmla="*/ 2458 w 1306267"/>
              <a:gd name="connsiteY17-1488" fmla="*/ 429563 h 1424419"/>
              <a:gd name="connsiteX18-1489" fmla="*/ 75248 w 1306267"/>
              <a:gd name="connsiteY18-1490" fmla="*/ 303202 h 1424419"/>
              <a:gd name="connsiteX19-1491" fmla="*/ 106293 w 1306267"/>
              <a:gd name="connsiteY19-1492" fmla="*/ 282597 h 1424419"/>
              <a:gd name="connsiteX20-1493" fmla="*/ 541533 w 1306267"/>
              <a:gd name="connsiteY20-1494" fmla="*/ 38110 h 1424419"/>
              <a:gd name="connsiteX21-1495" fmla="*/ 653528 w 1306267"/>
              <a:gd name="connsiteY21-1496" fmla="*/ 0 h 1424419"/>
              <a:gd name="connsiteX0-1497" fmla="*/ 653528 w 1306267"/>
              <a:gd name="connsiteY0-1498" fmla="*/ 0 h 1424419"/>
              <a:gd name="connsiteX1-1499" fmla="*/ 757287 w 1306267"/>
              <a:gd name="connsiteY1-1500" fmla="*/ 32444 h 1424419"/>
              <a:gd name="connsiteX2-1501" fmla="*/ 1206876 w 1306267"/>
              <a:gd name="connsiteY2-1502" fmla="*/ 284945 h 1424419"/>
              <a:gd name="connsiteX3-1503" fmla="*/ 1237706 w 1306267"/>
              <a:gd name="connsiteY3-1504" fmla="*/ 306775 h 1424419"/>
              <a:gd name="connsiteX4-1505" fmla="*/ 1301712 w 1306267"/>
              <a:gd name="connsiteY4-1506" fmla="*/ 442384 h 1424419"/>
              <a:gd name="connsiteX5-1507" fmla="*/ 1303099 w 1306267"/>
              <a:gd name="connsiteY5-1508" fmla="*/ 495558 h 1424419"/>
              <a:gd name="connsiteX6-1509" fmla="*/ 1303099 w 1306267"/>
              <a:gd name="connsiteY6-1510" fmla="*/ 952393 h 1424419"/>
              <a:gd name="connsiteX7-1511" fmla="*/ 1305306 w 1306267"/>
              <a:gd name="connsiteY7-1512" fmla="*/ 990115 h 1424419"/>
              <a:gd name="connsiteX8-1513" fmla="*/ 1255800 w 1306267"/>
              <a:gd name="connsiteY8-1514" fmla="*/ 1142552 h 1424419"/>
              <a:gd name="connsiteX9-1515" fmla="*/ 1172881 w 1306267"/>
              <a:gd name="connsiteY9-1516" fmla="*/ 1179342 h 1424419"/>
              <a:gd name="connsiteX10-1517" fmla="*/ 792288 w 1306267"/>
              <a:gd name="connsiteY10-1518" fmla="*/ 1385653 h 1424419"/>
              <a:gd name="connsiteX11-1519" fmla="*/ 522686 w 1306267"/>
              <a:gd name="connsiteY11-1520" fmla="*/ 1384922 h 1424419"/>
              <a:gd name="connsiteX12-1521" fmla="*/ 94302 w 1306267"/>
              <a:gd name="connsiteY12-1522" fmla="*/ 1158755 h 1424419"/>
              <a:gd name="connsiteX13-1523" fmla="*/ 44843 w 1306267"/>
              <a:gd name="connsiteY13-1524" fmla="*/ 1118989 h 1424419"/>
              <a:gd name="connsiteX14-1525" fmla="*/ 667 w 1306267"/>
              <a:gd name="connsiteY14-1526" fmla="*/ 999105 h 1424419"/>
              <a:gd name="connsiteX15-1527" fmla="*/ 0 w 1306267"/>
              <a:gd name="connsiteY15-1528" fmla="*/ 972364 h 1424419"/>
              <a:gd name="connsiteX16-1529" fmla="*/ 2496 w 1306267"/>
              <a:gd name="connsiteY16-1530" fmla="*/ 463106 h 1424419"/>
              <a:gd name="connsiteX17-1531" fmla="*/ 2458 w 1306267"/>
              <a:gd name="connsiteY17-1532" fmla="*/ 429563 h 1424419"/>
              <a:gd name="connsiteX18-1533" fmla="*/ 75248 w 1306267"/>
              <a:gd name="connsiteY18-1534" fmla="*/ 303202 h 1424419"/>
              <a:gd name="connsiteX19-1535" fmla="*/ 106293 w 1306267"/>
              <a:gd name="connsiteY19-1536" fmla="*/ 282597 h 1424419"/>
              <a:gd name="connsiteX20-1537" fmla="*/ 541533 w 1306267"/>
              <a:gd name="connsiteY20-1538" fmla="*/ 38110 h 1424419"/>
              <a:gd name="connsiteX21-1539" fmla="*/ 653528 w 1306267"/>
              <a:gd name="connsiteY21-1540" fmla="*/ 0 h 1424419"/>
              <a:gd name="connsiteX0-1541" fmla="*/ 653528 w 1306267"/>
              <a:gd name="connsiteY0-1542" fmla="*/ 0 h 1424419"/>
              <a:gd name="connsiteX1-1543" fmla="*/ 757287 w 1306267"/>
              <a:gd name="connsiteY1-1544" fmla="*/ 32444 h 1424419"/>
              <a:gd name="connsiteX2-1545" fmla="*/ 1206876 w 1306267"/>
              <a:gd name="connsiteY2-1546" fmla="*/ 284945 h 1424419"/>
              <a:gd name="connsiteX3-1547" fmla="*/ 1237706 w 1306267"/>
              <a:gd name="connsiteY3-1548" fmla="*/ 306775 h 1424419"/>
              <a:gd name="connsiteX4-1549" fmla="*/ 1301712 w 1306267"/>
              <a:gd name="connsiteY4-1550" fmla="*/ 442384 h 1424419"/>
              <a:gd name="connsiteX5-1551" fmla="*/ 1303099 w 1306267"/>
              <a:gd name="connsiteY5-1552" fmla="*/ 495558 h 1424419"/>
              <a:gd name="connsiteX6-1553" fmla="*/ 1303099 w 1306267"/>
              <a:gd name="connsiteY6-1554" fmla="*/ 952393 h 1424419"/>
              <a:gd name="connsiteX7-1555" fmla="*/ 1305306 w 1306267"/>
              <a:gd name="connsiteY7-1556" fmla="*/ 990115 h 1424419"/>
              <a:gd name="connsiteX8-1557" fmla="*/ 1255800 w 1306267"/>
              <a:gd name="connsiteY8-1558" fmla="*/ 1142552 h 1424419"/>
              <a:gd name="connsiteX9-1559" fmla="*/ 1172881 w 1306267"/>
              <a:gd name="connsiteY9-1560" fmla="*/ 1179342 h 1424419"/>
              <a:gd name="connsiteX10-1561" fmla="*/ 792288 w 1306267"/>
              <a:gd name="connsiteY10-1562" fmla="*/ 1385653 h 1424419"/>
              <a:gd name="connsiteX11-1563" fmla="*/ 522686 w 1306267"/>
              <a:gd name="connsiteY11-1564" fmla="*/ 1384922 h 1424419"/>
              <a:gd name="connsiteX12-1565" fmla="*/ 94302 w 1306267"/>
              <a:gd name="connsiteY12-1566" fmla="*/ 1158755 h 1424419"/>
              <a:gd name="connsiteX13-1567" fmla="*/ 39429 w 1306267"/>
              <a:gd name="connsiteY13-1568" fmla="*/ 1117635 h 1424419"/>
              <a:gd name="connsiteX14-1569" fmla="*/ 667 w 1306267"/>
              <a:gd name="connsiteY14-1570" fmla="*/ 999105 h 1424419"/>
              <a:gd name="connsiteX15-1571" fmla="*/ 0 w 1306267"/>
              <a:gd name="connsiteY15-1572" fmla="*/ 972364 h 1424419"/>
              <a:gd name="connsiteX16-1573" fmla="*/ 2496 w 1306267"/>
              <a:gd name="connsiteY16-1574" fmla="*/ 463106 h 1424419"/>
              <a:gd name="connsiteX17-1575" fmla="*/ 2458 w 1306267"/>
              <a:gd name="connsiteY17-1576" fmla="*/ 429563 h 1424419"/>
              <a:gd name="connsiteX18-1577" fmla="*/ 75248 w 1306267"/>
              <a:gd name="connsiteY18-1578" fmla="*/ 303202 h 1424419"/>
              <a:gd name="connsiteX19-1579" fmla="*/ 106293 w 1306267"/>
              <a:gd name="connsiteY19-1580" fmla="*/ 282597 h 1424419"/>
              <a:gd name="connsiteX20-1581" fmla="*/ 541533 w 1306267"/>
              <a:gd name="connsiteY20-1582" fmla="*/ 38110 h 1424419"/>
              <a:gd name="connsiteX21-1583" fmla="*/ 653528 w 1306267"/>
              <a:gd name="connsiteY21-1584" fmla="*/ 0 h 1424419"/>
              <a:gd name="connsiteX0-1585" fmla="*/ 653528 w 1305333"/>
              <a:gd name="connsiteY0-1586" fmla="*/ 0 h 1424419"/>
              <a:gd name="connsiteX1-1587" fmla="*/ 757287 w 1305333"/>
              <a:gd name="connsiteY1-1588" fmla="*/ 32444 h 1424419"/>
              <a:gd name="connsiteX2-1589" fmla="*/ 1206876 w 1305333"/>
              <a:gd name="connsiteY2-1590" fmla="*/ 284945 h 1424419"/>
              <a:gd name="connsiteX3-1591" fmla="*/ 1237706 w 1305333"/>
              <a:gd name="connsiteY3-1592" fmla="*/ 306775 h 1424419"/>
              <a:gd name="connsiteX4-1593" fmla="*/ 1301712 w 1305333"/>
              <a:gd name="connsiteY4-1594" fmla="*/ 442384 h 1424419"/>
              <a:gd name="connsiteX5-1595" fmla="*/ 1303099 w 1305333"/>
              <a:gd name="connsiteY5-1596" fmla="*/ 495558 h 1424419"/>
              <a:gd name="connsiteX6-1597" fmla="*/ 1303099 w 1305333"/>
              <a:gd name="connsiteY6-1598" fmla="*/ 952393 h 1424419"/>
              <a:gd name="connsiteX7-1599" fmla="*/ 1305306 w 1305333"/>
              <a:gd name="connsiteY7-1600" fmla="*/ 990115 h 1424419"/>
              <a:gd name="connsiteX8-1601" fmla="*/ 1227376 w 1305333"/>
              <a:gd name="connsiteY8-1602" fmla="*/ 1152027 h 1424419"/>
              <a:gd name="connsiteX9-1603" fmla="*/ 1172881 w 1305333"/>
              <a:gd name="connsiteY9-1604" fmla="*/ 1179342 h 1424419"/>
              <a:gd name="connsiteX10-1605" fmla="*/ 792288 w 1305333"/>
              <a:gd name="connsiteY10-1606" fmla="*/ 1385653 h 1424419"/>
              <a:gd name="connsiteX11-1607" fmla="*/ 522686 w 1305333"/>
              <a:gd name="connsiteY11-1608" fmla="*/ 1384922 h 1424419"/>
              <a:gd name="connsiteX12-1609" fmla="*/ 94302 w 1305333"/>
              <a:gd name="connsiteY12-1610" fmla="*/ 1158755 h 1424419"/>
              <a:gd name="connsiteX13-1611" fmla="*/ 39429 w 1305333"/>
              <a:gd name="connsiteY13-1612" fmla="*/ 1117635 h 1424419"/>
              <a:gd name="connsiteX14-1613" fmla="*/ 667 w 1305333"/>
              <a:gd name="connsiteY14-1614" fmla="*/ 999105 h 1424419"/>
              <a:gd name="connsiteX15-1615" fmla="*/ 0 w 1305333"/>
              <a:gd name="connsiteY15-1616" fmla="*/ 972364 h 1424419"/>
              <a:gd name="connsiteX16-1617" fmla="*/ 2496 w 1305333"/>
              <a:gd name="connsiteY16-1618" fmla="*/ 463106 h 1424419"/>
              <a:gd name="connsiteX17-1619" fmla="*/ 2458 w 1305333"/>
              <a:gd name="connsiteY17-1620" fmla="*/ 429563 h 1424419"/>
              <a:gd name="connsiteX18-1621" fmla="*/ 75248 w 1305333"/>
              <a:gd name="connsiteY18-1622" fmla="*/ 303202 h 1424419"/>
              <a:gd name="connsiteX19-1623" fmla="*/ 106293 w 1305333"/>
              <a:gd name="connsiteY19-1624" fmla="*/ 282597 h 1424419"/>
              <a:gd name="connsiteX20-1625" fmla="*/ 541533 w 1305333"/>
              <a:gd name="connsiteY20-1626" fmla="*/ 38110 h 1424419"/>
              <a:gd name="connsiteX21-1627" fmla="*/ 653528 w 1305333"/>
              <a:gd name="connsiteY21-1628" fmla="*/ 0 h 1424419"/>
              <a:gd name="connsiteX0-1629" fmla="*/ 653528 w 1305333"/>
              <a:gd name="connsiteY0-1630" fmla="*/ 0 h 1424419"/>
              <a:gd name="connsiteX1-1631" fmla="*/ 757287 w 1305333"/>
              <a:gd name="connsiteY1-1632" fmla="*/ 32444 h 1424419"/>
              <a:gd name="connsiteX2-1633" fmla="*/ 1206876 w 1305333"/>
              <a:gd name="connsiteY2-1634" fmla="*/ 284945 h 1424419"/>
              <a:gd name="connsiteX3-1635" fmla="*/ 1237706 w 1305333"/>
              <a:gd name="connsiteY3-1636" fmla="*/ 306775 h 1424419"/>
              <a:gd name="connsiteX4-1637" fmla="*/ 1301712 w 1305333"/>
              <a:gd name="connsiteY4-1638" fmla="*/ 442384 h 1424419"/>
              <a:gd name="connsiteX5-1639" fmla="*/ 1303099 w 1305333"/>
              <a:gd name="connsiteY5-1640" fmla="*/ 495558 h 1424419"/>
              <a:gd name="connsiteX6-1641" fmla="*/ 1303099 w 1305333"/>
              <a:gd name="connsiteY6-1642" fmla="*/ 952393 h 1424419"/>
              <a:gd name="connsiteX7-1643" fmla="*/ 1302599 w 1305333"/>
              <a:gd name="connsiteY7-1644" fmla="*/ 1003650 h 1424419"/>
              <a:gd name="connsiteX8-1645" fmla="*/ 1227376 w 1305333"/>
              <a:gd name="connsiteY8-1646" fmla="*/ 1152027 h 1424419"/>
              <a:gd name="connsiteX9-1647" fmla="*/ 1172881 w 1305333"/>
              <a:gd name="connsiteY9-1648" fmla="*/ 1179342 h 1424419"/>
              <a:gd name="connsiteX10-1649" fmla="*/ 792288 w 1305333"/>
              <a:gd name="connsiteY10-1650" fmla="*/ 1385653 h 1424419"/>
              <a:gd name="connsiteX11-1651" fmla="*/ 522686 w 1305333"/>
              <a:gd name="connsiteY11-1652" fmla="*/ 1384922 h 1424419"/>
              <a:gd name="connsiteX12-1653" fmla="*/ 94302 w 1305333"/>
              <a:gd name="connsiteY12-1654" fmla="*/ 1158755 h 1424419"/>
              <a:gd name="connsiteX13-1655" fmla="*/ 39429 w 1305333"/>
              <a:gd name="connsiteY13-1656" fmla="*/ 1117635 h 1424419"/>
              <a:gd name="connsiteX14-1657" fmla="*/ 667 w 1305333"/>
              <a:gd name="connsiteY14-1658" fmla="*/ 999105 h 1424419"/>
              <a:gd name="connsiteX15-1659" fmla="*/ 0 w 1305333"/>
              <a:gd name="connsiteY15-1660" fmla="*/ 972364 h 1424419"/>
              <a:gd name="connsiteX16-1661" fmla="*/ 2496 w 1305333"/>
              <a:gd name="connsiteY16-1662" fmla="*/ 463106 h 1424419"/>
              <a:gd name="connsiteX17-1663" fmla="*/ 2458 w 1305333"/>
              <a:gd name="connsiteY17-1664" fmla="*/ 429563 h 1424419"/>
              <a:gd name="connsiteX18-1665" fmla="*/ 75248 w 1305333"/>
              <a:gd name="connsiteY18-1666" fmla="*/ 303202 h 1424419"/>
              <a:gd name="connsiteX19-1667" fmla="*/ 106293 w 1305333"/>
              <a:gd name="connsiteY19-1668" fmla="*/ 282597 h 1424419"/>
              <a:gd name="connsiteX20-1669" fmla="*/ 541533 w 1305333"/>
              <a:gd name="connsiteY20-1670" fmla="*/ 38110 h 1424419"/>
              <a:gd name="connsiteX21-1671" fmla="*/ 653528 w 1305333"/>
              <a:gd name="connsiteY21-1672" fmla="*/ 0 h 1424419"/>
              <a:gd name="connsiteX0-1673" fmla="*/ 653528 w 1305080"/>
              <a:gd name="connsiteY0-1674" fmla="*/ 0 h 1424419"/>
              <a:gd name="connsiteX1-1675" fmla="*/ 757287 w 1305080"/>
              <a:gd name="connsiteY1-1676" fmla="*/ 32444 h 1424419"/>
              <a:gd name="connsiteX2-1677" fmla="*/ 1206876 w 1305080"/>
              <a:gd name="connsiteY2-1678" fmla="*/ 284945 h 1424419"/>
              <a:gd name="connsiteX3-1679" fmla="*/ 1237706 w 1305080"/>
              <a:gd name="connsiteY3-1680" fmla="*/ 306775 h 1424419"/>
              <a:gd name="connsiteX4-1681" fmla="*/ 1301712 w 1305080"/>
              <a:gd name="connsiteY4-1682" fmla="*/ 442384 h 1424419"/>
              <a:gd name="connsiteX5-1683" fmla="*/ 1303099 w 1305080"/>
              <a:gd name="connsiteY5-1684" fmla="*/ 495558 h 1424419"/>
              <a:gd name="connsiteX6-1685" fmla="*/ 1301746 w 1305080"/>
              <a:gd name="connsiteY6-1686" fmla="*/ 953747 h 1424419"/>
              <a:gd name="connsiteX7-1687" fmla="*/ 1302599 w 1305080"/>
              <a:gd name="connsiteY7-1688" fmla="*/ 1003650 h 1424419"/>
              <a:gd name="connsiteX8-1689" fmla="*/ 1227376 w 1305080"/>
              <a:gd name="connsiteY8-1690" fmla="*/ 1152027 h 1424419"/>
              <a:gd name="connsiteX9-1691" fmla="*/ 1172881 w 1305080"/>
              <a:gd name="connsiteY9-1692" fmla="*/ 1179342 h 1424419"/>
              <a:gd name="connsiteX10-1693" fmla="*/ 792288 w 1305080"/>
              <a:gd name="connsiteY10-1694" fmla="*/ 1385653 h 1424419"/>
              <a:gd name="connsiteX11-1695" fmla="*/ 522686 w 1305080"/>
              <a:gd name="connsiteY11-1696" fmla="*/ 1384922 h 1424419"/>
              <a:gd name="connsiteX12-1697" fmla="*/ 94302 w 1305080"/>
              <a:gd name="connsiteY12-1698" fmla="*/ 1158755 h 1424419"/>
              <a:gd name="connsiteX13-1699" fmla="*/ 39429 w 1305080"/>
              <a:gd name="connsiteY13-1700" fmla="*/ 1117635 h 1424419"/>
              <a:gd name="connsiteX14-1701" fmla="*/ 667 w 1305080"/>
              <a:gd name="connsiteY14-1702" fmla="*/ 999105 h 1424419"/>
              <a:gd name="connsiteX15-1703" fmla="*/ 0 w 1305080"/>
              <a:gd name="connsiteY15-1704" fmla="*/ 972364 h 1424419"/>
              <a:gd name="connsiteX16-1705" fmla="*/ 2496 w 1305080"/>
              <a:gd name="connsiteY16-1706" fmla="*/ 463106 h 1424419"/>
              <a:gd name="connsiteX17-1707" fmla="*/ 2458 w 1305080"/>
              <a:gd name="connsiteY17-1708" fmla="*/ 429563 h 1424419"/>
              <a:gd name="connsiteX18-1709" fmla="*/ 75248 w 1305080"/>
              <a:gd name="connsiteY18-1710" fmla="*/ 303202 h 1424419"/>
              <a:gd name="connsiteX19-1711" fmla="*/ 106293 w 1305080"/>
              <a:gd name="connsiteY19-1712" fmla="*/ 282597 h 1424419"/>
              <a:gd name="connsiteX20-1713" fmla="*/ 541533 w 1305080"/>
              <a:gd name="connsiteY20-1714" fmla="*/ 38110 h 1424419"/>
              <a:gd name="connsiteX21-1715" fmla="*/ 653528 w 1305080"/>
              <a:gd name="connsiteY21-1716" fmla="*/ 0 h 1424419"/>
              <a:gd name="connsiteX0-1717" fmla="*/ 653528 w 1305299"/>
              <a:gd name="connsiteY0-1718" fmla="*/ 0 h 1424419"/>
              <a:gd name="connsiteX1-1719" fmla="*/ 757287 w 1305299"/>
              <a:gd name="connsiteY1-1720" fmla="*/ 32444 h 1424419"/>
              <a:gd name="connsiteX2-1721" fmla="*/ 1206876 w 1305299"/>
              <a:gd name="connsiteY2-1722" fmla="*/ 284945 h 1424419"/>
              <a:gd name="connsiteX3-1723" fmla="*/ 1237706 w 1305299"/>
              <a:gd name="connsiteY3-1724" fmla="*/ 306775 h 1424419"/>
              <a:gd name="connsiteX4-1725" fmla="*/ 1301712 w 1305299"/>
              <a:gd name="connsiteY4-1726" fmla="*/ 442384 h 1424419"/>
              <a:gd name="connsiteX5-1727" fmla="*/ 1303099 w 1305299"/>
              <a:gd name="connsiteY5-1728" fmla="*/ 495558 h 1424419"/>
              <a:gd name="connsiteX6-1729" fmla="*/ 1301746 w 1305299"/>
              <a:gd name="connsiteY6-1730" fmla="*/ 953747 h 1424419"/>
              <a:gd name="connsiteX7-1731" fmla="*/ 1302599 w 1305299"/>
              <a:gd name="connsiteY7-1732" fmla="*/ 1003650 h 1424419"/>
              <a:gd name="connsiteX8-1733" fmla="*/ 1227376 w 1305299"/>
              <a:gd name="connsiteY8-1734" fmla="*/ 1152027 h 1424419"/>
              <a:gd name="connsiteX9-1735" fmla="*/ 1172881 w 1305299"/>
              <a:gd name="connsiteY9-1736" fmla="*/ 1179342 h 1424419"/>
              <a:gd name="connsiteX10-1737" fmla="*/ 792288 w 1305299"/>
              <a:gd name="connsiteY10-1738" fmla="*/ 1385653 h 1424419"/>
              <a:gd name="connsiteX11-1739" fmla="*/ 522686 w 1305299"/>
              <a:gd name="connsiteY11-1740" fmla="*/ 1384922 h 1424419"/>
              <a:gd name="connsiteX12-1741" fmla="*/ 94302 w 1305299"/>
              <a:gd name="connsiteY12-1742" fmla="*/ 1158755 h 1424419"/>
              <a:gd name="connsiteX13-1743" fmla="*/ 39429 w 1305299"/>
              <a:gd name="connsiteY13-1744" fmla="*/ 1117635 h 1424419"/>
              <a:gd name="connsiteX14-1745" fmla="*/ 667 w 1305299"/>
              <a:gd name="connsiteY14-1746" fmla="*/ 999105 h 1424419"/>
              <a:gd name="connsiteX15-1747" fmla="*/ 0 w 1305299"/>
              <a:gd name="connsiteY15-1748" fmla="*/ 972364 h 1424419"/>
              <a:gd name="connsiteX16-1749" fmla="*/ 2496 w 1305299"/>
              <a:gd name="connsiteY16-1750" fmla="*/ 463106 h 1424419"/>
              <a:gd name="connsiteX17-1751" fmla="*/ 2458 w 1305299"/>
              <a:gd name="connsiteY17-1752" fmla="*/ 429563 h 1424419"/>
              <a:gd name="connsiteX18-1753" fmla="*/ 75248 w 1305299"/>
              <a:gd name="connsiteY18-1754" fmla="*/ 303202 h 1424419"/>
              <a:gd name="connsiteX19-1755" fmla="*/ 106293 w 1305299"/>
              <a:gd name="connsiteY19-1756" fmla="*/ 282597 h 1424419"/>
              <a:gd name="connsiteX20-1757" fmla="*/ 541533 w 1305299"/>
              <a:gd name="connsiteY20-1758" fmla="*/ 38110 h 1424419"/>
              <a:gd name="connsiteX21-1759" fmla="*/ 653528 w 1305299"/>
              <a:gd name="connsiteY21-1760" fmla="*/ 0 h 1424419"/>
              <a:gd name="connsiteX0-1761" fmla="*/ 653528 w 1306646"/>
              <a:gd name="connsiteY0-1762" fmla="*/ 0 h 1424419"/>
              <a:gd name="connsiteX1-1763" fmla="*/ 757287 w 1306646"/>
              <a:gd name="connsiteY1-1764" fmla="*/ 32444 h 1424419"/>
              <a:gd name="connsiteX2-1765" fmla="*/ 1206876 w 1306646"/>
              <a:gd name="connsiteY2-1766" fmla="*/ 284945 h 1424419"/>
              <a:gd name="connsiteX3-1767" fmla="*/ 1237706 w 1306646"/>
              <a:gd name="connsiteY3-1768" fmla="*/ 306775 h 1424419"/>
              <a:gd name="connsiteX4-1769" fmla="*/ 1301712 w 1306646"/>
              <a:gd name="connsiteY4-1770" fmla="*/ 442384 h 1424419"/>
              <a:gd name="connsiteX5-1771" fmla="*/ 1303099 w 1306646"/>
              <a:gd name="connsiteY5-1772" fmla="*/ 495558 h 1424419"/>
              <a:gd name="connsiteX6-1773" fmla="*/ 1301746 w 1306646"/>
              <a:gd name="connsiteY6-1774" fmla="*/ 953747 h 1424419"/>
              <a:gd name="connsiteX7-1775" fmla="*/ 1302599 w 1306646"/>
              <a:gd name="connsiteY7-1776" fmla="*/ 1003650 h 1424419"/>
              <a:gd name="connsiteX8-1777" fmla="*/ 1227376 w 1306646"/>
              <a:gd name="connsiteY8-1778" fmla="*/ 1152027 h 1424419"/>
              <a:gd name="connsiteX9-1779" fmla="*/ 1172881 w 1306646"/>
              <a:gd name="connsiteY9-1780" fmla="*/ 1179342 h 1424419"/>
              <a:gd name="connsiteX10-1781" fmla="*/ 792288 w 1306646"/>
              <a:gd name="connsiteY10-1782" fmla="*/ 1385653 h 1424419"/>
              <a:gd name="connsiteX11-1783" fmla="*/ 522686 w 1306646"/>
              <a:gd name="connsiteY11-1784" fmla="*/ 1384922 h 1424419"/>
              <a:gd name="connsiteX12-1785" fmla="*/ 94302 w 1306646"/>
              <a:gd name="connsiteY12-1786" fmla="*/ 1158755 h 1424419"/>
              <a:gd name="connsiteX13-1787" fmla="*/ 39429 w 1306646"/>
              <a:gd name="connsiteY13-1788" fmla="*/ 1117635 h 1424419"/>
              <a:gd name="connsiteX14-1789" fmla="*/ 667 w 1306646"/>
              <a:gd name="connsiteY14-1790" fmla="*/ 999105 h 1424419"/>
              <a:gd name="connsiteX15-1791" fmla="*/ 0 w 1306646"/>
              <a:gd name="connsiteY15-1792" fmla="*/ 972364 h 1424419"/>
              <a:gd name="connsiteX16-1793" fmla="*/ 2496 w 1306646"/>
              <a:gd name="connsiteY16-1794" fmla="*/ 463106 h 1424419"/>
              <a:gd name="connsiteX17-1795" fmla="*/ 2458 w 1306646"/>
              <a:gd name="connsiteY17-1796" fmla="*/ 429563 h 1424419"/>
              <a:gd name="connsiteX18-1797" fmla="*/ 75248 w 1306646"/>
              <a:gd name="connsiteY18-1798" fmla="*/ 303202 h 1424419"/>
              <a:gd name="connsiteX19-1799" fmla="*/ 106293 w 1306646"/>
              <a:gd name="connsiteY19-1800" fmla="*/ 282597 h 1424419"/>
              <a:gd name="connsiteX20-1801" fmla="*/ 541533 w 1306646"/>
              <a:gd name="connsiteY20-1802" fmla="*/ 38110 h 1424419"/>
              <a:gd name="connsiteX21-1803" fmla="*/ 653528 w 1306646"/>
              <a:gd name="connsiteY21-1804" fmla="*/ 0 h 1424419"/>
              <a:gd name="connsiteX0-1805" fmla="*/ 653528 w 1305299"/>
              <a:gd name="connsiteY0-1806" fmla="*/ 0 h 1424419"/>
              <a:gd name="connsiteX1-1807" fmla="*/ 757287 w 1305299"/>
              <a:gd name="connsiteY1-1808" fmla="*/ 32444 h 1424419"/>
              <a:gd name="connsiteX2-1809" fmla="*/ 1206876 w 1305299"/>
              <a:gd name="connsiteY2-1810" fmla="*/ 284945 h 1424419"/>
              <a:gd name="connsiteX3-1811" fmla="*/ 1237706 w 1305299"/>
              <a:gd name="connsiteY3-1812" fmla="*/ 306775 h 1424419"/>
              <a:gd name="connsiteX4-1813" fmla="*/ 1301712 w 1305299"/>
              <a:gd name="connsiteY4-1814" fmla="*/ 442384 h 1424419"/>
              <a:gd name="connsiteX5-1815" fmla="*/ 1303099 w 1305299"/>
              <a:gd name="connsiteY5-1816" fmla="*/ 495558 h 1424419"/>
              <a:gd name="connsiteX6-1817" fmla="*/ 1301746 w 1305299"/>
              <a:gd name="connsiteY6-1818" fmla="*/ 953747 h 1424419"/>
              <a:gd name="connsiteX7-1819" fmla="*/ 1302599 w 1305299"/>
              <a:gd name="connsiteY7-1820" fmla="*/ 1003650 h 1424419"/>
              <a:gd name="connsiteX8-1821" fmla="*/ 1227376 w 1305299"/>
              <a:gd name="connsiteY8-1822" fmla="*/ 1152027 h 1424419"/>
              <a:gd name="connsiteX9-1823" fmla="*/ 1172881 w 1305299"/>
              <a:gd name="connsiteY9-1824" fmla="*/ 1179342 h 1424419"/>
              <a:gd name="connsiteX10-1825" fmla="*/ 792288 w 1305299"/>
              <a:gd name="connsiteY10-1826" fmla="*/ 1385653 h 1424419"/>
              <a:gd name="connsiteX11-1827" fmla="*/ 522686 w 1305299"/>
              <a:gd name="connsiteY11-1828" fmla="*/ 1384922 h 1424419"/>
              <a:gd name="connsiteX12-1829" fmla="*/ 94302 w 1305299"/>
              <a:gd name="connsiteY12-1830" fmla="*/ 1158755 h 1424419"/>
              <a:gd name="connsiteX13-1831" fmla="*/ 39429 w 1305299"/>
              <a:gd name="connsiteY13-1832" fmla="*/ 1117635 h 1424419"/>
              <a:gd name="connsiteX14-1833" fmla="*/ 667 w 1305299"/>
              <a:gd name="connsiteY14-1834" fmla="*/ 999105 h 1424419"/>
              <a:gd name="connsiteX15-1835" fmla="*/ 0 w 1305299"/>
              <a:gd name="connsiteY15-1836" fmla="*/ 972364 h 1424419"/>
              <a:gd name="connsiteX16-1837" fmla="*/ 2496 w 1305299"/>
              <a:gd name="connsiteY16-1838" fmla="*/ 463106 h 1424419"/>
              <a:gd name="connsiteX17-1839" fmla="*/ 2458 w 1305299"/>
              <a:gd name="connsiteY17-1840" fmla="*/ 429563 h 1424419"/>
              <a:gd name="connsiteX18-1841" fmla="*/ 75248 w 1305299"/>
              <a:gd name="connsiteY18-1842" fmla="*/ 303202 h 1424419"/>
              <a:gd name="connsiteX19-1843" fmla="*/ 106293 w 1305299"/>
              <a:gd name="connsiteY19-1844" fmla="*/ 282597 h 1424419"/>
              <a:gd name="connsiteX20-1845" fmla="*/ 541533 w 1305299"/>
              <a:gd name="connsiteY20-1846" fmla="*/ 38110 h 1424419"/>
              <a:gd name="connsiteX21-1847" fmla="*/ 653528 w 1305299"/>
              <a:gd name="connsiteY21-1848" fmla="*/ 0 h 1424419"/>
              <a:gd name="connsiteX0-1849" fmla="*/ 653528 w 1304127"/>
              <a:gd name="connsiteY0-1850" fmla="*/ 0 h 1424419"/>
              <a:gd name="connsiteX1-1851" fmla="*/ 757287 w 1304127"/>
              <a:gd name="connsiteY1-1852" fmla="*/ 32444 h 1424419"/>
              <a:gd name="connsiteX2-1853" fmla="*/ 1206876 w 1304127"/>
              <a:gd name="connsiteY2-1854" fmla="*/ 284945 h 1424419"/>
              <a:gd name="connsiteX3-1855" fmla="*/ 1237706 w 1304127"/>
              <a:gd name="connsiteY3-1856" fmla="*/ 306775 h 1424419"/>
              <a:gd name="connsiteX4-1857" fmla="*/ 1301712 w 1304127"/>
              <a:gd name="connsiteY4-1858" fmla="*/ 442384 h 1424419"/>
              <a:gd name="connsiteX5-1859" fmla="*/ 1303099 w 1304127"/>
              <a:gd name="connsiteY5-1860" fmla="*/ 495558 h 1424419"/>
              <a:gd name="connsiteX6-1861" fmla="*/ 1301746 w 1304127"/>
              <a:gd name="connsiteY6-1862" fmla="*/ 953747 h 1424419"/>
              <a:gd name="connsiteX7-1863" fmla="*/ 1302599 w 1304127"/>
              <a:gd name="connsiteY7-1864" fmla="*/ 1003650 h 1424419"/>
              <a:gd name="connsiteX8-1865" fmla="*/ 1227376 w 1304127"/>
              <a:gd name="connsiteY8-1866" fmla="*/ 1152027 h 1424419"/>
              <a:gd name="connsiteX9-1867" fmla="*/ 1172881 w 1304127"/>
              <a:gd name="connsiteY9-1868" fmla="*/ 1179342 h 1424419"/>
              <a:gd name="connsiteX10-1869" fmla="*/ 792288 w 1304127"/>
              <a:gd name="connsiteY10-1870" fmla="*/ 1385653 h 1424419"/>
              <a:gd name="connsiteX11-1871" fmla="*/ 522686 w 1304127"/>
              <a:gd name="connsiteY11-1872" fmla="*/ 1384922 h 1424419"/>
              <a:gd name="connsiteX12-1873" fmla="*/ 94302 w 1304127"/>
              <a:gd name="connsiteY12-1874" fmla="*/ 1158755 h 1424419"/>
              <a:gd name="connsiteX13-1875" fmla="*/ 39429 w 1304127"/>
              <a:gd name="connsiteY13-1876" fmla="*/ 1117635 h 1424419"/>
              <a:gd name="connsiteX14-1877" fmla="*/ 667 w 1304127"/>
              <a:gd name="connsiteY14-1878" fmla="*/ 999105 h 1424419"/>
              <a:gd name="connsiteX15-1879" fmla="*/ 0 w 1304127"/>
              <a:gd name="connsiteY15-1880" fmla="*/ 972364 h 1424419"/>
              <a:gd name="connsiteX16-1881" fmla="*/ 2496 w 1304127"/>
              <a:gd name="connsiteY16-1882" fmla="*/ 463106 h 1424419"/>
              <a:gd name="connsiteX17-1883" fmla="*/ 2458 w 1304127"/>
              <a:gd name="connsiteY17-1884" fmla="*/ 429563 h 1424419"/>
              <a:gd name="connsiteX18-1885" fmla="*/ 75248 w 1304127"/>
              <a:gd name="connsiteY18-1886" fmla="*/ 303202 h 1424419"/>
              <a:gd name="connsiteX19-1887" fmla="*/ 106293 w 1304127"/>
              <a:gd name="connsiteY19-1888" fmla="*/ 282597 h 1424419"/>
              <a:gd name="connsiteX20-1889" fmla="*/ 541533 w 1304127"/>
              <a:gd name="connsiteY20-1890" fmla="*/ 38110 h 1424419"/>
              <a:gd name="connsiteX21-1891" fmla="*/ 653528 w 1304127"/>
              <a:gd name="connsiteY21-1892" fmla="*/ 0 h 1424419"/>
              <a:gd name="connsiteX0-1893" fmla="*/ 653528 w 1306101"/>
              <a:gd name="connsiteY0-1894" fmla="*/ 0 h 1424419"/>
              <a:gd name="connsiteX1-1895" fmla="*/ 757287 w 1306101"/>
              <a:gd name="connsiteY1-1896" fmla="*/ 32444 h 1424419"/>
              <a:gd name="connsiteX2-1897" fmla="*/ 1206876 w 1306101"/>
              <a:gd name="connsiteY2-1898" fmla="*/ 284945 h 1424419"/>
              <a:gd name="connsiteX3-1899" fmla="*/ 1237706 w 1306101"/>
              <a:gd name="connsiteY3-1900" fmla="*/ 306775 h 1424419"/>
              <a:gd name="connsiteX4-1901" fmla="*/ 1305773 w 1306101"/>
              <a:gd name="connsiteY4-1902" fmla="*/ 442384 h 1424419"/>
              <a:gd name="connsiteX5-1903" fmla="*/ 1303099 w 1306101"/>
              <a:gd name="connsiteY5-1904" fmla="*/ 495558 h 1424419"/>
              <a:gd name="connsiteX6-1905" fmla="*/ 1301746 w 1306101"/>
              <a:gd name="connsiteY6-1906" fmla="*/ 953747 h 1424419"/>
              <a:gd name="connsiteX7-1907" fmla="*/ 1302599 w 1306101"/>
              <a:gd name="connsiteY7-1908" fmla="*/ 1003650 h 1424419"/>
              <a:gd name="connsiteX8-1909" fmla="*/ 1227376 w 1306101"/>
              <a:gd name="connsiteY8-1910" fmla="*/ 1152027 h 1424419"/>
              <a:gd name="connsiteX9-1911" fmla="*/ 1172881 w 1306101"/>
              <a:gd name="connsiteY9-1912" fmla="*/ 1179342 h 1424419"/>
              <a:gd name="connsiteX10-1913" fmla="*/ 792288 w 1306101"/>
              <a:gd name="connsiteY10-1914" fmla="*/ 1385653 h 1424419"/>
              <a:gd name="connsiteX11-1915" fmla="*/ 522686 w 1306101"/>
              <a:gd name="connsiteY11-1916" fmla="*/ 1384922 h 1424419"/>
              <a:gd name="connsiteX12-1917" fmla="*/ 94302 w 1306101"/>
              <a:gd name="connsiteY12-1918" fmla="*/ 1158755 h 1424419"/>
              <a:gd name="connsiteX13-1919" fmla="*/ 39429 w 1306101"/>
              <a:gd name="connsiteY13-1920" fmla="*/ 1117635 h 1424419"/>
              <a:gd name="connsiteX14-1921" fmla="*/ 667 w 1306101"/>
              <a:gd name="connsiteY14-1922" fmla="*/ 999105 h 1424419"/>
              <a:gd name="connsiteX15-1923" fmla="*/ 0 w 1306101"/>
              <a:gd name="connsiteY15-1924" fmla="*/ 972364 h 1424419"/>
              <a:gd name="connsiteX16-1925" fmla="*/ 2496 w 1306101"/>
              <a:gd name="connsiteY16-1926" fmla="*/ 463106 h 1424419"/>
              <a:gd name="connsiteX17-1927" fmla="*/ 2458 w 1306101"/>
              <a:gd name="connsiteY17-1928" fmla="*/ 429563 h 1424419"/>
              <a:gd name="connsiteX18-1929" fmla="*/ 75248 w 1306101"/>
              <a:gd name="connsiteY18-1930" fmla="*/ 303202 h 1424419"/>
              <a:gd name="connsiteX19-1931" fmla="*/ 106293 w 1306101"/>
              <a:gd name="connsiteY19-1932" fmla="*/ 282597 h 1424419"/>
              <a:gd name="connsiteX20-1933" fmla="*/ 541533 w 1306101"/>
              <a:gd name="connsiteY20-1934" fmla="*/ 38110 h 1424419"/>
              <a:gd name="connsiteX21-1935" fmla="*/ 653528 w 1306101"/>
              <a:gd name="connsiteY21-1936" fmla="*/ 0 h 1424419"/>
              <a:gd name="connsiteX0-1937" fmla="*/ 653528 w 1304819"/>
              <a:gd name="connsiteY0-1938" fmla="*/ 0 h 1424419"/>
              <a:gd name="connsiteX1-1939" fmla="*/ 757287 w 1304819"/>
              <a:gd name="connsiteY1-1940" fmla="*/ 32444 h 1424419"/>
              <a:gd name="connsiteX2-1941" fmla="*/ 1206876 w 1304819"/>
              <a:gd name="connsiteY2-1942" fmla="*/ 284945 h 1424419"/>
              <a:gd name="connsiteX3-1943" fmla="*/ 1237706 w 1304819"/>
              <a:gd name="connsiteY3-1944" fmla="*/ 306775 h 1424419"/>
              <a:gd name="connsiteX4-1945" fmla="*/ 1304420 w 1304819"/>
              <a:gd name="connsiteY4-1946" fmla="*/ 434263 h 1424419"/>
              <a:gd name="connsiteX5-1947" fmla="*/ 1303099 w 1304819"/>
              <a:gd name="connsiteY5-1948" fmla="*/ 495558 h 1424419"/>
              <a:gd name="connsiteX6-1949" fmla="*/ 1301746 w 1304819"/>
              <a:gd name="connsiteY6-1950" fmla="*/ 953747 h 1424419"/>
              <a:gd name="connsiteX7-1951" fmla="*/ 1302599 w 1304819"/>
              <a:gd name="connsiteY7-1952" fmla="*/ 1003650 h 1424419"/>
              <a:gd name="connsiteX8-1953" fmla="*/ 1227376 w 1304819"/>
              <a:gd name="connsiteY8-1954" fmla="*/ 1152027 h 1424419"/>
              <a:gd name="connsiteX9-1955" fmla="*/ 1172881 w 1304819"/>
              <a:gd name="connsiteY9-1956" fmla="*/ 1179342 h 1424419"/>
              <a:gd name="connsiteX10-1957" fmla="*/ 792288 w 1304819"/>
              <a:gd name="connsiteY10-1958" fmla="*/ 1385653 h 1424419"/>
              <a:gd name="connsiteX11-1959" fmla="*/ 522686 w 1304819"/>
              <a:gd name="connsiteY11-1960" fmla="*/ 1384922 h 1424419"/>
              <a:gd name="connsiteX12-1961" fmla="*/ 94302 w 1304819"/>
              <a:gd name="connsiteY12-1962" fmla="*/ 1158755 h 1424419"/>
              <a:gd name="connsiteX13-1963" fmla="*/ 39429 w 1304819"/>
              <a:gd name="connsiteY13-1964" fmla="*/ 1117635 h 1424419"/>
              <a:gd name="connsiteX14-1965" fmla="*/ 667 w 1304819"/>
              <a:gd name="connsiteY14-1966" fmla="*/ 999105 h 1424419"/>
              <a:gd name="connsiteX15-1967" fmla="*/ 0 w 1304819"/>
              <a:gd name="connsiteY15-1968" fmla="*/ 972364 h 1424419"/>
              <a:gd name="connsiteX16-1969" fmla="*/ 2496 w 1304819"/>
              <a:gd name="connsiteY16-1970" fmla="*/ 463106 h 1424419"/>
              <a:gd name="connsiteX17-1971" fmla="*/ 2458 w 1304819"/>
              <a:gd name="connsiteY17-1972" fmla="*/ 429563 h 1424419"/>
              <a:gd name="connsiteX18-1973" fmla="*/ 75248 w 1304819"/>
              <a:gd name="connsiteY18-1974" fmla="*/ 303202 h 1424419"/>
              <a:gd name="connsiteX19-1975" fmla="*/ 106293 w 1304819"/>
              <a:gd name="connsiteY19-1976" fmla="*/ 282597 h 1424419"/>
              <a:gd name="connsiteX20-1977" fmla="*/ 541533 w 1304819"/>
              <a:gd name="connsiteY20-1978" fmla="*/ 38110 h 1424419"/>
              <a:gd name="connsiteX21-1979" fmla="*/ 653528 w 1304819"/>
              <a:gd name="connsiteY21-1980" fmla="*/ 0 h 1424419"/>
              <a:gd name="connsiteX0-1981" fmla="*/ 653528 w 1306525"/>
              <a:gd name="connsiteY0-1982" fmla="*/ 0 h 1424419"/>
              <a:gd name="connsiteX1-1983" fmla="*/ 757287 w 1306525"/>
              <a:gd name="connsiteY1-1984" fmla="*/ 32444 h 1424419"/>
              <a:gd name="connsiteX2-1985" fmla="*/ 1206876 w 1306525"/>
              <a:gd name="connsiteY2-1986" fmla="*/ 284945 h 1424419"/>
              <a:gd name="connsiteX3-1987" fmla="*/ 1237706 w 1306525"/>
              <a:gd name="connsiteY3-1988" fmla="*/ 306775 h 1424419"/>
              <a:gd name="connsiteX4-1989" fmla="*/ 1304420 w 1306525"/>
              <a:gd name="connsiteY4-1990" fmla="*/ 434263 h 1424419"/>
              <a:gd name="connsiteX5-1991" fmla="*/ 1305806 w 1306525"/>
              <a:gd name="connsiteY5-1992" fmla="*/ 519922 h 1424419"/>
              <a:gd name="connsiteX6-1993" fmla="*/ 1301746 w 1306525"/>
              <a:gd name="connsiteY6-1994" fmla="*/ 953747 h 1424419"/>
              <a:gd name="connsiteX7-1995" fmla="*/ 1302599 w 1306525"/>
              <a:gd name="connsiteY7-1996" fmla="*/ 1003650 h 1424419"/>
              <a:gd name="connsiteX8-1997" fmla="*/ 1227376 w 1306525"/>
              <a:gd name="connsiteY8-1998" fmla="*/ 1152027 h 1424419"/>
              <a:gd name="connsiteX9-1999" fmla="*/ 1172881 w 1306525"/>
              <a:gd name="connsiteY9-2000" fmla="*/ 1179342 h 1424419"/>
              <a:gd name="connsiteX10-2001" fmla="*/ 792288 w 1306525"/>
              <a:gd name="connsiteY10-2002" fmla="*/ 1385653 h 1424419"/>
              <a:gd name="connsiteX11-2003" fmla="*/ 522686 w 1306525"/>
              <a:gd name="connsiteY11-2004" fmla="*/ 1384922 h 1424419"/>
              <a:gd name="connsiteX12-2005" fmla="*/ 94302 w 1306525"/>
              <a:gd name="connsiteY12-2006" fmla="*/ 1158755 h 1424419"/>
              <a:gd name="connsiteX13-2007" fmla="*/ 39429 w 1306525"/>
              <a:gd name="connsiteY13-2008" fmla="*/ 1117635 h 1424419"/>
              <a:gd name="connsiteX14-2009" fmla="*/ 667 w 1306525"/>
              <a:gd name="connsiteY14-2010" fmla="*/ 999105 h 1424419"/>
              <a:gd name="connsiteX15-2011" fmla="*/ 0 w 1306525"/>
              <a:gd name="connsiteY15-2012" fmla="*/ 972364 h 1424419"/>
              <a:gd name="connsiteX16-2013" fmla="*/ 2496 w 1306525"/>
              <a:gd name="connsiteY16-2014" fmla="*/ 463106 h 1424419"/>
              <a:gd name="connsiteX17-2015" fmla="*/ 2458 w 1306525"/>
              <a:gd name="connsiteY17-2016" fmla="*/ 429563 h 1424419"/>
              <a:gd name="connsiteX18-2017" fmla="*/ 75248 w 1306525"/>
              <a:gd name="connsiteY18-2018" fmla="*/ 303202 h 1424419"/>
              <a:gd name="connsiteX19-2019" fmla="*/ 106293 w 1306525"/>
              <a:gd name="connsiteY19-2020" fmla="*/ 282597 h 1424419"/>
              <a:gd name="connsiteX20-2021" fmla="*/ 541533 w 1306525"/>
              <a:gd name="connsiteY20-2022" fmla="*/ 38110 h 1424419"/>
              <a:gd name="connsiteX21-2023" fmla="*/ 653528 w 1306525"/>
              <a:gd name="connsiteY21-2024" fmla="*/ 0 h 1424419"/>
              <a:gd name="connsiteX0-2025" fmla="*/ 653528 w 1305814"/>
              <a:gd name="connsiteY0-2026" fmla="*/ 0 h 1424419"/>
              <a:gd name="connsiteX1-2027" fmla="*/ 757287 w 1305814"/>
              <a:gd name="connsiteY1-2028" fmla="*/ 32444 h 1424419"/>
              <a:gd name="connsiteX2-2029" fmla="*/ 1206876 w 1305814"/>
              <a:gd name="connsiteY2-2030" fmla="*/ 284945 h 1424419"/>
              <a:gd name="connsiteX3-2031" fmla="*/ 1237706 w 1305814"/>
              <a:gd name="connsiteY3-2032" fmla="*/ 306775 h 1424419"/>
              <a:gd name="connsiteX4-2033" fmla="*/ 1304420 w 1305814"/>
              <a:gd name="connsiteY4-2034" fmla="*/ 434263 h 1424419"/>
              <a:gd name="connsiteX5-2035" fmla="*/ 1305806 w 1305814"/>
              <a:gd name="connsiteY5-2036" fmla="*/ 519922 h 1424419"/>
              <a:gd name="connsiteX6-2037" fmla="*/ 1301746 w 1305814"/>
              <a:gd name="connsiteY6-2038" fmla="*/ 953747 h 1424419"/>
              <a:gd name="connsiteX7-2039" fmla="*/ 1302599 w 1305814"/>
              <a:gd name="connsiteY7-2040" fmla="*/ 1003650 h 1424419"/>
              <a:gd name="connsiteX8-2041" fmla="*/ 1227376 w 1305814"/>
              <a:gd name="connsiteY8-2042" fmla="*/ 1152027 h 1424419"/>
              <a:gd name="connsiteX9-2043" fmla="*/ 1172881 w 1305814"/>
              <a:gd name="connsiteY9-2044" fmla="*/ 1179342 h 1424419"/>
              <a:gd name="connsiteX10-2045" fmla="*/ 792288 w 1305814"/>
              <a:gd name="connsiteY10-2046" fmla="*/ 1385653 h 1424419"/>
              <a:gd name="connsiteX11-2047" fmla="*/ 522686 w 1305814"/>
              <a:gd name="connsiteY11-2048" fmla="*/ 1384922 h 1424419"/>
              <a:gd name="connsiteX12-2049" fmla="*/ 94302 w 1305814"/>
              <a:gd name="connsiteY12-2050" fmla="*/ 1158755 h 1424419"/>
              <a:gd name="connsiteX13-2051" fmla="*/ 39429 w 1305814"/>
              <a:gd name="connsiteY13-2052" fmla="*/ 1117635 h 1424419"/>
              <a:gd name="connsiteX14-2053" fmla="*/ 667 w 1305814"/>
              <a:gd name="connsiteY14-2054" fmla="*/ 999105 h 1424419"/>
              <a:gd name="connsiteX15-2055" fmla="*/ 0 w 1305814"/>
              <a:gd name="connsiteY15-2056" fmla="*/ 972364 h 1424419"/>
              <a:gd name="connsiteX16-2057" fmla="*/ 2496 w 1305814"/>
              <a:gd name="connsiteY16-2058" fmla="*/ 463106 h 1424419"/>
              <a:gd name="connsiteX17-2059" fmla="*/ 2458 w 1305814"/>
              <a:gd name="connsiteY17-2060" fmla="*/ 429563 h 1424419"/>
              <a:gd name="connsiteX18-2061" fmla="*/ 75248 w 1305814"/>
              <a:gd name="connsiteY18-2062" fmla="*/ 303202 h 1424419"/>
              <a:gd name="connsiteX19-2063" fmla="*/ 106293 w 1305814"/>
              <a:gd name="connsiteY19-2064" fmla="*/ 282597 h 1424419"/>
              <a:gd name="connsiteX20-2065" fmla="*/ 541533 w 1305814"/>
              <a:gd name="connsiteY20-2066" fmla="*/ 38110 h 1424419"/>
              <a:gd name="connsiteX21-2067" fmla="*/ 653528 w 1305814"/>
              <a:gd name="connsiteY21-2068" fmla="*/ 0 h 1424419"/>
              <a:gd name="connsiteX0-2069" fmla="*/ 653528 w 1305814"/>
              <a:gd name="connsiteY0-2070" fmla="*/ 0 h 1424419"/>
              <a:gd name="connsiteX1-2071" fmla="*/ 757287 w 1305814"/>
              <a:gd name="connsiteY1-2072" fmla="*/ 32444 h 1424419"/>
              <a:gd name="connsiteX2-2073" fmla="*/ 1206876 w 1305814"/>
              <a:gd name="connsiteY2-2074" fmla="*/ 284945 h 1424419"/>
              <a:gd name="connsiteX3-2075" fmla="*/ 1237706 w 1305814"/>
              <a:gd name="connsiteY3-2076" fmla="*/ 306775 h 1424419"/>
              <a:gd name="connsiteX4-2077" fmla="*/ 1304420 w 1305814"/>
              <a:gd name="connsiteY4-2078" fmla="*/ 434263 h 1424419"/>
              <a:gd name="connsiteX5-2079" fmla="*/ 1305806 w 1305814"/>
              <a:gd name="connsiteY5-2080" fmla="*/ 519922 h 1424419"/>
              <a:gd name="connsiteX6-2081" fmla="*/ 1301746 w 1305814"/>
              <a:gd name="connsiteY6-2082" fmla="*/ 953747 h 1424419"/>
              <a:gd name="connsiteX7-2083" fmla="*/ 1302599 w 1305814"/>
              <a:gd name="connsiteY7-2084" fmla="*/ 1003650 h 1424419"/>
              <a:gd name="connsiteX8-2085" fmla="*/ 1227376 w 1305814"/>
              <a:gd name="connsiteY8-2086" fmla="*/ 1152027 h 1424419"/>
              <a:gd name="connsiteX9-2087" fmla="*/ 1172881 w 1305814"/>
              <a:gd name="connsiteY9-2088" fmla="*/ 1179342 h 1424419"/>
              <a:gd name="connsiteX10-2089" fmla="*/ 792288 w 1305814"/>
              <a:gd name="connsiteY10-2090" fmla="*/ 1385653 h 1424419"/>
              <a:gd name="connsiteX11-2091" fmla="*/ 522686 w 1305814"/>
              <a:gd name="connsiteY11-2092" fmla="*/ 1384922 h 1424419"/>
              <a:gd name="connsiteX12-2093" fmla="*/ 94302 w 1305814"/>
              <a:gd name="connsiteY12-2094" fmla="*/ 1158755 h 1424419"/>
              <a:gd name="connsiteX13-2095" fmla="*/ 39429 w 1305814"/>
              <a:gd name="connsiteY13-2096" fmla="*/ 1117635 h 1424419"/>
              <a:gd name="connsiteX14-2097" fmla="*/ 667 w 1305814"/>
              <a:gd name="connsiteY14-2098" fmla="*/ 999105 h 1424419"/>
              <a:gd name="connsiteX15-2099" fmla="*/ 0 w 1305814"/>
              <a:gd name="connsiteY15-2100" fmla="*/ 972364 h 1424419"/>
              <a:gd name="connsiteX16-2101" fmla="*/ 2496 w 1305814"/>
              <a:gd name="connsiteY16-2102" fmla="*/ 463106 h 1424419"/>
              <a:gd name="connsiteX17-2103" fmla="*/ 2458 w 1305814"/>
              <a:gd name="connsiteY17-2104" fmla="*/ 429563 h 1424419"/>
              <a:gd name="connsiteX18-2105" fmla="*/ 75248 w 1305814"/>
              <a:gd name="connsiteY18-2106" fmla="*/ 303202 h 1424419"/>
              <a:gd name="connsiteX19-2107" fmla="*/ 106293 w 1305814"/>
              <a:gd name="connsiteY19-2108" fmla="*/ 282597 h 1424419"/>
              <a:gd name="connsiteX20-2109" fmla="*/ 541533 w 1305814"/>
              <a:gd name="connsiteY20-2110" fmla="*/ 38110 h 1424419"/>
              <a:gd name="connsiteX21-2111" fmla="*/ 653528 w 1305814"/>
              <a:gd name="connsiteY21-2112" fmla="*/ 0 h 1424419"/>
              <a:gd name="connsiteX0-2113" fmla="*/ 653528 w 1305814"/>
              <a:gd name="connsiteY0-2114" fmla="*/ 0 h 1424419"/>
              <a:gd name="connsiteX1-2115" fmla="*/ 757287 w 1305814"/>
              <a:gd name="connsiteY1-2116" fmla="*/ 32444 h 1424419"/>
              <a:gd name="connsiteX2-2117" fmla="*/ 1206876 w 1305814"/>
              <a:gd name="connsiteY2-2118" fmla="*/ 284945 h 1424419"/>
              <a:gd name="connsiteX3-2119" fmla="*/ 1237706 w 1305814"/>
              <a:gd name="connsiteY3-2120" fmla="*/ 306775 h 1424419"/>
              <a:gd name="connsiteX4-2121" fmla="*/ 1304420 w 1305814"/>
              <a:gd name="connsiteY4-2122" fmla="*/ 434263 h 1424419"/>
              <a:gd name="connsiteX5-2123" fmla="*/ 1305806 w 1305814"/>
              <a:gd name="connsiteY5-2124" fmla="*/ 519922 h 1424419"/>
              <a:gd name="connsiteX6-2125" fmla="*/ 1301746 w 1305814"/>
              <a:gd name="connsiteY6-2126" fmla="*/ 953747 h 1424419"/>
              <a:gd name="connsiteX7-2127" fmla="*/ 1302599 w 1305814"/>
              <a:gd name="connsiteY7-2128" fmla="*/ 1003650 h 1424419"/>
              <a:gd name="connsiteX8-2129" fmla="*/ 1227376 w 1305814"/>
              <a:gd name="connsiteY8-2130" fmla="*/ 1152027 h 1424419"/>
              <a:gd name="connsiteX9-2131" fmla="*/ 1174235 w 1305814"/>
              <a:gd name="connsiteY9-2132" fmla="*/ 1184756 h 1424419"/>
              <a:gd name="connsiteX10-2133" fmla="*/ 792288 w 1305814"/>
              <a:gd name="connsiteY10-2134" fmla="*/ 1385653 h 1424419"/>
              <a:gd name="connsiteX11-2135" fmla="*/ 522686 w 1305814"/>
              <a:gd name="connsiteY11-2136" fmla="*/ 1384922 h 1424419"/>
              <a:gd name="connsiteX12-2137" fmla="*/ 94302 w 1305814"/>
              <a:gd name="connsiteY12-2138" fmla="*/ 1158755 h 1424419"/>
              <a:gd name="connsiteX13-2139" fmla="*/ 39429 w 1305814"/>
              <a:gd name="connsiteY13-2140" fmla="*/ 1117635 h 1424419"/>
              <a:gd name="connsiteX14-2141" fmla="*/ 667 w 1305814"/>
              <a:gd name="connsiteY14-2142" fmla="*/ 999105 h 1424419"/>
              <a:gd name="connsiteX15-2143" fmla="*/ 0 w 1305814"/>
              <a:gd name="connsiteY15-2144" fmla="*/ 972364 h 1424419"/>
              <a:gd name="connsiteX16-2145" fmla="*/ 2496 w 1305814"/>
              <a:gd name="connsiteY16-2146" fmla="*/ 463106 h 1424419"/>
              <a:gd name="connsiteX17-2147" fmla="*/ 2458 w 1305814"/>
              <a:gd name="connsiteY17-2148" fmla="*/ 429563 h 1424419"/>
              <a:gd name="connsiteX18-2149" fmla="*/ 75248 w 1305814"/>
              <a:gd name="connsiteY18-2150" fmla="*/ 303202 h 1424419"/>
              <a:gd name="connsiteX19-2151" fmla="*/ 106293 w 1305814"/>
              <a:gd name="connsiteY19-2152" fmla="*/ 282597 h 1424419"/>
              <a:gd name="connsiteX20-2153" fmla="*/ 541533 w 1305814"/>
              <a:gd name="connsiteY20-2154" fmla="*/ 38110 h 1424419"/>
              <a:gd name="connsiteX21-2155" fmla="*/ 653528 w 1305814"/>
              <a:gd name="connsiteY21-2156" fmla="*/ 0 h 1424419"/>
              <a:gd name="connsiteX0-2157" fmla="*/ 653528 w 1305814"/>
              <a:gd name="connsiteY0-2158" fmla="*/ 0 h 1424419"/>
              <a:gd name="connsiteX1-2159" fmla="*/ 757287 w 1305814"/>
              <a:gd name="connsiteY1-2160" fmla="*/ 32444 h 1424419"/>
              <a:gd name="connsiteX2-2161" fmla="*/ 1206876 w 1305814"/>
              <a:gd name="connsiteY2-2162" fmla="*/ 284945 h 1424419"/>
              <a:gd name="connsiteX3-2163" fmla="*/ 1237706 w 1305814"/>
              <a:gd name="connsiteY3-2164" fmla="*/ 306775 h 1424419"/>
              <a:gd name="connsiteX4-2165" fmla="*/ 1304420 w 1305814"/>
              <a:gd name="connsiteY4-2166" fmla="*/ 434263 h 1424419"/>
              <a:gd name="connsiteX5-2167" fmla="*/ 1305806 w 1305814"/>
              <a:gd name="connsiteY5-2168" fmla="*/ 519922 h 1424419"/>
              <a:gd name="connsiteX6-2169" fmla="*/ 1301746 w 1305814"/>
              <a:gd name="connsiteY6-2170" fmla="*/ 953747 h 1424419"/>
              <a:gd name="connsiteX7-2171" fmla="*/ 1302599 w 1305814"/>
              <a:gd name="connsiteY7-2172" fmla="*/ 1003650 h 1424419"/>
              <a:gd name="connsiteX8-2173" fmla="*/ 1227376 w 1305814"/>
              <a:gd name="connsiteY8-2174" fmla="*/ 1152027 h 1424419"/>
              <a:gd name="connsiteX9-2175" fmla="*/ 1174235 w 1305814"/>
              <a:gd name="connsiteY9-2176" fmla="*/ 1184756 h 1424419"/>
              <a:gd name="connsiteX10-2177" fmla="*/ 792288 w 1305814"/>
              <a:gd name="connsiteY10-2178" fmla="*/ 1385653 h 1424419"/>
              <a:gd name="connsiteX11-2179" fmla="*/ 522686 w 1305814"/>
              <a:gd name="connsiteY11-2180" fmla="*/ 1384922 h 1424419"/>
              <a:gd name="connsiteX12-2181" fmla="*/ 94302 w 1305814"/>
              <a:gd name="connsiteY12-2182" fmla="*/ 1158755 h 1424419"/>
              <a:gd name="connsiteX13-2183" fmla="*/ 39429 w 1305814"/>
              <a:gd name="connsiteY13-2184" fmla="*/ 1117635 h 1424419"/>
              <a:gd name="connsiteX14-2185" fmla="*/ 667 w 1305814"/>
              <a:gd name="connsiteY14-2186" fmla="*/ 999105 h 1424419"/>
              <a:gd name="connsiteX15-2187" fmla="*/ 0 w 1305814"/>
              <a:gd name="connsiteY15-2188" fmla="*/ 972364 h 1424419"/>
              <a:gd name="connsiteX16-2189" fmla="*/ 2496 w 1305814"/>
              <a:gd name="connsiteY16-2190" fmla="*/ 463106 h 1424419"/>
              <a:gd name="connsiteX17-2191" fmla="*/ 2458 w 1305814"/>
              <a:gd name="connsiteY17-2192" fmla="*/ 429563 h 1424419"/>
              <a:gd name="connsiteX18-2193" fmla="*/ 75248 w 1305814"/>
              <a:gd name="connsiteY18-2194" fmla="*/ 303202 h 1424419"/>
              <a:gd name="connsiteX19-2195" fmla="*/ 106293 w 1305814"/>
              <a:gd name="connsiteY19-2196" fmla="*/ 282597 h 1424419"/>
              <a:gd name="connsiteX20-2197" fmla="*/ 541533 w 1305814"/>
              <a:gd name="connsiteY20-2198" fmla="*/ 38110 h 1424419"/>
              <a:gd name="connsiteX21-2199" fmla="*/ 653528 w 1305814"/>
              <a:gd name="connsiteY21-2200" fmla="*/ 0 h 1424419"/>
              <a:gd name="connsiteX0-2201" fmla="*/ 653528 w 1305814"/>
              <a:gd name="connsiteY0-2202" fmla="*/ 0 h 1427408"/>
              <a:gd name="connsiteX1-2203" fmla="*/ 757287 w 1305814"/>
              <a:gd name="connsiteY1-2204" fmla="*/ 32444 h 1427408"/>
              <a:gd name="connsiteX2-2205" fmla="*/ 1206876 w 1305814"/>
              <a:gd name="connsiteY2-2206" fmla="*/ 284945 h 1427408"/>
              <a:gd name="connsiteX3-2207" fmla="*/ 1237706 w 1305814"/>
              <a:gd name="connsiteY3-2208" fmla="*/ 306775 h 1427408"/>
              <a:gd name="connsiteX4-2209" fmla="*/ 1304420 w 1305814"/>
              <a:gd name="connsiteY4-2210" fmla="*/ 434263 h 1427408"/>
              <a:gd name="connsiteX5-2211" fmla="*/ 1305806 w 1305814"/>
              <a:gd name="connsiteY5-2212" fmla="*/ 519922 h 1427408"/>
              <a:gd name="connsiteX6-2213" fmla="*/ 1301746 w 1305814"/>
              <a:gd name="connsiteY6-2214" fmla="*/ 953747 h 1427408"/>
              <a:gd name="connsiteX7-2215" fmla="*/ 1302599 w 1305814"/>
              <a:gd name="connsiteY7-2216" fmla="*/ 1003650 h 1427408"/>
              <a:gd name="connsiteX8-2217" fmla="*/ 1227376 w 1305814"/>
              <a:gd name="connsiteY8-2218" fmla="*/ 1152027 h 1427408"/>
              <a:gd name="connsiteX9-2219" fmla="*/ 1174235 w 1305814"/>
              <a:gd name="connsiteY9-2220" fmla="*/ 1184756 h 1427408"/>
              <a:gd name="connsiteX10-2221" fmla="*/ 792288 w 1305814"/>
              <a:gd name="connsiteY10-2222" fmla="*/ 1385653 h 1427408"/>
              <a:gd name="connsiteX11-2223" fmla="*/ 517719 w 1305814"/>
              <a:gd name="connsiteY11-2224" fmla="*/ 1389889 h 1427408"/>
              <a:gd name="connsiteX12-2225" fmla="*/ 94302 w 1305814"/>
              <a:gd name="connsiteY12-2226" fmla="*/ 1158755 h 1427408"/>
              <a:gd name="connsiteX13-2227" fmla="*/ 39429 w 1305814"/>
              <a:gd name="connsiteY13-2228" fmla="*/ 1117635 h 1427408"/>
              <a:gd name="connsiteX14-2229" fmla="*/ 667 w 1305814"/>
              <a:gd name="connsiteY14-2230" fmla="*/ 999105 h 1427408"/>
              <a:gd name="connsiteX15-2231" fmla="*/ 0 w 1305814"/>
              <a:gd name="connsiteY15-2232" fmla="*/ 972364 h 1427408"/>
              <a:gd name="connsiteX16-2233" fmla="*/ 2496 w 1305814"/>
              <a:gd name="connsiteY16-2234" fmla="*/ 463106 h 1427408"/>
              <a:gd name="connsiteX17-2235" fmla="*/ 2458 w 1305814"/>
              <a:gd name="connsiteY17-2236" fmla="*/ 429563 h 1427408"/>
              <a:gd name="connsiteX18-2237" fmla="*/ 75248 w 1305814"/>
              <a:gd name="connsiteY18-2238" fmla="*/ 303202 h 1427408"/>
              <a:gd name="connsiteX19-2239" fmla="*/ 106293 w 1305814"/>
              <a:gd name="connsiteY19-2240" fmla="*/ 282597 h 1427408"/>
              <a:gd name="connsiteX20-2241" fmla="*/ 541533 w 1305814"/>
              <a:gd name="connsiteY20-2242" fmla="*/ 38110 h 1427408"/>
              <a:gd name="connsiteX21-2243" fmla="*/ 653528 w 1305814"/>
              <a:gd name="connsiteY21-2244" fmla="*/ 0 h 1427408"/>
              <a:gd name="connsiteX0-2245" fmla="*/ 653528 w 1305814"/>
              <a:gd name="connsiteY0-2246" fmla="*/ 0 h 1427408"/>
              <a:gd name="connsiteX1-2247" fmla="*/ 757287 w 1305814"/>
              <a:gd name="connsiteY1-2248" fmla="*/ 32444 h 1427408"/>
              <a:gd name="connsiteX2-2249" fmla="*/ 1206876 w 1305814"/>
              <a:gd name="connsiteY2-2250" fmla="*/ 284945 h 1427408"/>
              <a:gd name="connsiteX3-2251" fmla="*/ 1237706 w 1305814"/>
              <a:gd name="connsiteY3-2252" fmla="*/ 306775 h 1427408"/>
              <a:gd name="connsiteX4-2253" fmla="*/ 1304420 w 1305814"/>
              <a:gd name="connsiteY4-2254" fmla="*/ 434263 h 1427408"/>
              <a:gd name="connsiteX5-2255" fmla="*/ 1305806 w 1305814"/>
              <a:gd name="connsiteY5-2256" fmla="*/ 519922 h 1427408"/>
              <a:gd name="connsiteX6-2257" fmla="*/ 1301746 w 1305814"/>
              <a:gd name="connsiteY6-2258" fmla="*/ 953747 h 1427408"/>
              <a:gd name="connsiteX7-2259" fmla="*/ 1302599 w 1305814"/>
              <a:gd name="connsiteY7-2260" fmla="*/ 1003650 h 1427408"/>
              <a:gd name="connsiteX8-2261" fmla="*/ 1227376 w 1305814"/>
              <a:gd name="connsiteY8-2262" fmla="*/ 1152027 h 1427408"/>
              <a:gd name="connsiteX9-2263" fmla="*/ 1174235 w 1305814"/>
              <a:gd name="connsiteY9-2264" fmla="*/ 1184756 h 1427408"/>
              <a:gd name="connsiteX10-2265" fmla="*/ 792288 w 1305814"/>
              <a:gd name="connsiteY10-2266" fmla="*/ 1385653 h 1427408"/>
              <a:gd name="connsiteX11-2267" fmla="*/ 517719 w 1305814"/>
              <a:gd name="connsiteY11-2268" fmla="*/ 1389889 h 1427408"/>
              <a:gd name="connsiteX12-2269" fmla="*/ 94302 w 1305814"/>
              <a:gd name="connsiteY12-2270" fmla="*/ 1158755 h 1427408"/>
              <a:gd name="connsiteX13-2271" fmla="*/ 39429 w 1305814"/>
              <a:gd name="connsiteY13-2272" fmla="*/ 1117635 h 1427408"/>
              <a:gd name="connsiteX14-2273" fmla="*/ 667 w 1305814"/>
              <a:gd name="connsiteY14-2274" fmla="*/ 999105 h 1427408"/>
              <a:gd name="connsiteX15-2275" fmla="*/ 0 w 1305814"/>
              <a:gd name="connsiteY15-2276" fmla="*/ 972364 h 1427408"/>
              <a:gd name="connsiteX16-2277" fmla="*/ 2496 w 1305814"/>
              <a:gd name="connsiteY16-2278" fmla="*/ 463106 h 1427408"/>
              <a:gd name="connsiteX17-2279" fmla="*/ 2458 w 1305814"/>
              <a:gd name="connsiteY17-2280" fmla="*/ 429563 h 1427408"/>
              <a:gd name="connsiteX18-2281" fmla="*/ 75248 w 1305814"/>
              <a:gd name="connsiteY18-2282" fmla="*/ 303202 h 1427408"/>
              <a:gd name="connsiteX19-2283" fmla="*/ 106293 w 1305814"/>
              <a:gd name="connsiteY19-2284" fmla="*/ 282597 h 1427408"/>
              <a:gd name="connsiteX20-2285" fmla="*/ 541533 w 1305814"/>
              <a:gd name="connsiteY20-2286" fmla="*/ 38110 h 1427408"/>
              <a:gd name="connsiteX21-2287" fmla="*/ 653528 w 1305814"/>
              <a:gd name="connsiteY21-2288" fmla="*/ 0 h 1427408"/>
              <a:gd name="connsiteX0-2289" fmla="*/ 653528 w 1305814"/>
              <a:gd name="connsiteY0-2290" fmla="*/ 0 h 1421591"/>
              <a:gd name="connsiteX1-2291" fmla="*/ 757287 w 1305814"/>
              <a:gd name="connsiteY1-2292" fmla="*/ 32444 h 1421591"/>
              <a:gd name="connsiteX2-2293" fmla="*/ 1206876 w 1305814"/>
              <a:gd name="connsiteY2-2294" fmla="*/ 284945 h 1421591"/>
              <a:gd name="connsiteX3-2295" fmla="*/ 1237706 w 1305814"/>
              <a:gd name="connsiteY3-2296" fmla="*/ 306775 h 1421591"/>
              <a:gd name="connsiteX4-2297" fmla="*/ 1304420 w 1305814"/>
              <a:gd name="connsiteY4-2298" fmla="*/ 434263 h 1421591"/>
              <a:gd name="connsiteX5-2299" fmla="*/ 1305806 w 1305814"/>
              <a:gd name="connsiteY5-2300" fmla="*/ 519922 h 1421591"/>
              <a:gd name="connsiteX6-2301" fmla="*/ 1301746 w 1305814"/>
              <a:gd name="connsiteY6-2302" fmla="*/ 953747 h 1421591"/>
              <a:gd name="connsiteX7-2303" fmla="*/ 1302599 w 1305814"/>
              <a:gd name="connsiteY7-2304" fmla="*/ 1003650 h 1421591"/>
              <a:gd name="connsiteX8-2305" fmla="*/ 1227376 w 1305814"/>
              <a:gd name="connsiteY8-2306" fmla="*/ 1152027 h 1421591"/>
              <a:gd name="connsiteX9-2307" fmla="*/ 1174235 w 1305814"/>
              <a:gd name="connsiteY9-2308" fmla="*/ 1184756 h 1421591"/>
              <a:gd name="connsiteX10-2309" fmla="*/ 792288 w 1305814"/>
              <a:gd name="connsiteY10-2310" fmla="*/ 1385653 h 1421591"/>
              <a:gd name="connsiteX11-2311" fmla="*/ 502818 w 1305814"/>
              <a:gd name="connsiteY11-2312" fmla="*/ 1379955 h 1421591"/>
              <a:gd name="connsiteX12-2313" fmla="*/ 94302 w 1305814"/>
              <a:gd name="connsiteY12-2314" fmla="*/ 1158755 h 1421591"/>
              <a:gd name="connsiteX13-2315" fmla="*/ 39429 w 1305814"/>
              <a:gd name="connsiteY13-2316" fmla="*/ 1117635 h 1421591"/>
              <a:gd name="connsiteX14-2317" fmla="*/ 667 w 1305814"/>
              <a:gd name="connsiteY14-2318" fmla="*/ 999105 h 1421591"/>
              <a:gd name="connsiteX15-2319" fmla="*/ 0 w 1305814"/>
              <a:gd name="connsiteY15-2320" fmla="*/ 972364 h 1421591"/>
              <a:gd name="connsiteX16-2321" fmla="*/ 2496 w 1305814"/>
              <a:gd name="connsiteY16-2322" fmla="*/ 463106 h 1421591"/>
              <a:gd name="connsiteX17-2323" fmla="*/ 2458 w 1305814"/>
              <a:gd name="connsiteY17-2324" fmla="*/ 429563 h 1421591"/>
              <a:gd name="connsiteX18-2325" fmla="*/ 75248 w 1305814"/>
              <a:gd name="connsiteY18-2326" fmla="*/ 303202 h 1421591"/>
              <a:gd name="connsiteX19-2327" fmla="*/ 106293 w 1305814"/>
              <a:gd name="connsiteY19-2328" fmla="*/ 282597 h 1421591"/>
              <a:gd name="connsiteX20-2329" fmla="*/ 541533 w 1305814"/>
              <a:gd name="connsiteY20-2330" fmla="*/ 38110 h 1421591"/>
              <a:gd name="connsiteX21-2331" fmla="*/ 653528 w 1305814"/>
              <a:gd name="connsiteY21-2332" fmla="*/ 0 h 1421591"/>
              <a:gd name="connsiteX0-2333" fmla="*/ 653528 w 1305814"/>
              <a:gd name="connsiteY0-2334" fmla="*/ 0 h 1423589"/>
              <a:gd name="connsiteX1-2335" fmla="*/ 757287 w 1305814"/>
              <a:gd name="connsiteY1-2336" fmla="*/ 32444 h 1423589"/>
              <a:gd name="connsiteX2-2337" fmla="*/ 1206876 w 1305814"/>
              <a:gd name="connsiteY2-2338" fmla="*/ 284945 h 1423589"/>
              <a:gd name="connsiteX3-2339" fmla="*/ 1237706 w 1305814"/>
              <a:gd name="connsiteY3-2340" fmla="*/ 306775 h 1423589"/>
              <a:gd name="connsiteX4-2341" fmla="*/ 1304420 w 1305814"/>
              <a:gd name="connsiteY4-2342" fmla="*/ 434263 h 1423589"/>
              <a:gd name="connsiteX5-2343" fmla="*/ 1305806 w 1305814"/>
              <a:gd name="connsiteY5-2344" fmla="*/ 519922 h 1423589"/>
              <a:gd name="connsiteX6-2345" fmla="*/ 1301746 w 1305814"/>
              <a:gd name="connsiteY6-2346" fmla="*/ 953747 h 1423589"/>
              <a:gd name="connsiteX7-2347" fmla="*/ 1302599 w 1305814"/>
              <a:gd name="connsiteY7-2348" fmla="*/ 1003650 h 1423589"/>
              <a:gd name="connsiteX8-2349" fmla="*/ 1227376 w 1305814"/>
              <a:gd name="connsiteY8-2350" fmla="*/ 1152027 h 1423589"/>
              <a:gd name="connsiteX9-2351" fmla="*/ 1174235 w 1305814"/>
              <a:gd name="connsiteY9-2352" fmla="*/ 1184756 h 1423589"/>
              <a:gd name="connsiteX10-2353" fmla="*/ 792288 w 1305814"/>
              <a:gd name="connsiteY10-2354" fmla="*/ 1385653 h 1423589"/>
              <a:gd name="connsiteX11-2355" fmla="*/ 502818 w 1305814"/>
              <a:gd name="connsiteY11-2356" fmla="*/ 1379955 h 1423589"/>
              <a:gd name="connsiteX12-2357" fmla="*/ 94302 w 1305814"/>
              <a:gd name="connsiteY12-2358" fmla="*/ 1158755 h 1423589"/>
              <a:gd name="connsiteX13-2359" fmla="*/ 39429 w 1305814"/>
              <a:gd name="connsiteY13-2360" fmla="*/ 1117635 h 1423589"/>
              <a:gd name="connsiteX14-2361" fmla="*/ 667 w 1305814"/>
              <a:gd name="connsiteY14-2362" fmla="*/ 999105 h 1423589"/>
              <a:gd name="connsiteX15-2363" fmla="*/ 0 w 1305814"/>
              <a:gd name="connsiteY15-2364" fmla="*/ 972364 h 1423589"/>
              <a:gd name="connsiteX16-2365" fmla="*/ 2496 w 1305814"/>
              <a:gd name="connsiteY16-2366" fmla="*/ 463106 h 1423589"/>
              <a:gd name="connsiteX17-2367" fmla="*/ 2458 w 1305814"/>
              <a:gd name="connsiteY17-2368" fmla="*/ 429563 h 1423589"/>
              <a:gd name="connsiteX18-2369" fmla="*/ 75248 w 1305814"/>
              <a:gd name="connsiteY18-2370" fmla="*/ 303202 h 1423589"/>
              <a:gd name="connsiteX19-2371" fmla="*/ 106293 w 1305814"/>
              <a:gd name="connsiteY19-2372" fmla="*/ 282597 h 1423589"/>
              <a:gd name="connsiteX20-2373" fmla="*/ 541533 w 1305814"/>
              <a:gd name="connsiteY20-2374" fmla="*/ 38110 h 1423589"/>
              <a:gd name="connsiteX21-2375" fmla="*/ 653528 w 1305814"/>
              <a:gd name="connsiteY21-2376" fmla="*/ 0 h 142358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gradFill flip="none" rotWithShape="1">
            <a:gsLst>
              <a:gs pos="50000">
                <a:schemeClr val="accent3">
                  <a:lumMod val="95000"/>
                </a:schemeClr>
              </a:gs>
              <a:gs pos="100000">
                <a:schemeClr val="accent3">
                  <a:lumMod val="75000"/>
                </a:schemeClr>
              </a:gs>
              <a:gs pos="0">
                <a:schemeClr val="accent3"/>
              </a:gs>
            </a:gsLst>
            <a:lin ang="18900000" scaled="0"/>
            <a:tileRect/>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13" name="Freeform 21"/>
          <p:cNvSpPr>
            <a:spLocks noEditPoints="1"/>
          </p:cNvSpPr>
          <p:nvPr/>
        </p:nvSpPr>
        <p:spPr bwMode="auto">
          <a:xfrm>
            <a:off x="5672487" y="1740283"/>
            <a:ext cx="847028" cy="876742"/>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solidFill>
            <a:schemeClr val="accent1"/>
          </a:solidFill>
          <a:ln>
            <a:noFill/>
          </a:ln>
        </p:spPr>
        <p:txBody>
          <a:bodyPr vert="horz" wrap="square" lIns="91413" tIns="45706" rIns="91413" bIns="45706" numCol="1" anchor="t" anchorCtr="0" compatLnSpc="1"/>
          <a:lstStyle/>
          <a:p>
            <a:endParaRPr lang="zh-CN" altLang="en-US"/>
          </a:p>
        </p:txBody>
      </p:sp>
      <p:sp>
        <p:nvSpPr>
          <p:cNvPr id="14" name="五边形 13"/>
          <p:cNvSpPr/>
          <p:nvPr/>
        </p:nvSpPr>
        <p:spPr>
          <a:xfrm rot="16200000">
            <a:off x="5090886" y="-232587"/>
            <a:ext cx="2010230" cy="12231905"/>
          </a:xfrm>
          <a:prstGeom prst="homePlate">
            <a:avLst>
              <a:gd name="adj" fmla="val 463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2" name="标题 1"/>
          <p:cNvSpPr>
            <a:spLocks noGrp="1"/>
          </p:cNvSpPr>
          <p:nvPr>
            <p:ph type="title" hasCustomPrompt="1"/>
          </p:nvPr>
        </p:nvSpPr>
        <p:spPr>
          <a:xfrm>
            <a:off x="2441736" y="3207281"/>
            <a:ext cx="7281384" cy="1003853"/>
          </a:xfrm>
        </p:spPr>
        <p:txBody>
          <a:bodyPr anchor="b">
            <a:normAutofit/>
          </a:bodyPr>
          <a:lstStyle>
            <a:lvl1pPr algn="ctr">
              <a:defRPr sz="4800" b="1"/>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2441736" y="4301315"/>
            <a:ext cx="7281384" cy="541215"/>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C36B304-ADFF-40FC-A506-4B2E5FCC83A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A96EE-A6CC-4DEF-9EA3-40CA71A67B31}"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五边形 8"/>
          <p:cNvSpPr/>
          <p:nvPr/>
        </p:nvSpPr>
        <p:spPr>
          <a:xfrm rot="5400000" flipV="1">
            <a:off x="-76198" y="152399"/>
            <a:ext cx="1066800" cy="762001"/>
          </a:xfrm>
          <a:prstGeom prst="homePlate">
            <a:avLst>
              <a:gd name="adj" fmla="val 3285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C36B304-ADFF-40FC-A506-4B2E5FCC83A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A96EE-A6CC-4DEF-9EA3-40CA71A67B31}"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五边形 10"/>
          <p:cNvSpPr/>
          <p:nvPr/>
        </p:nvSpPr>
        <p:spPr>
          <a:xfrm rot="5400000" flipV="1">
            <a:off x="-76198" y="152399"/>
            <a:ext cx="1066800" cy="762001"/>
          </a:xfrm>
          <a:prstGeom prst="homePlate">
            <a:avLst>
              <a:gd name="adj" fmla="val 3285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2" name="标题 1"/>
          <p:cNvSpPr>
            <a:spLocks noGrp="1"/>
          </p:cNvSpPr>
          <p:nvPr>
            <p:ph type="title"/>
          </p:nvPr>
        </p:nvSpPr>
        <p:spPr>
          <a:xfrm>
            <a:off x="838200" y="272256"/>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C36B304-ADFF-40FC-A506-4B2E5FCC83A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FA96EE-A6CC-4DEF-9EA3-40CA71A67B31}"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 5"/>
          <p:cNvSpPr/>
          <p:nvPr/>
        </p:nvSpPr>
        <p:spPr>
          <a:xfrm>
            <a:off x="0" y="-41091"/>
            <a:ext cx="6490720" cy="6899091"/>
          </a:xfrm>
          <a:custGeom>
            <a:avLst/>
            <a:gdLst>
              <a:gd name="connsiteX0" fmla="*/ 0 w 6490720"/>
              <a:gd name="connsiteY0" fmla="*/ 0 h 6899091"/>
              <a:gd name="connsiteX1" fmla="*/ 349227 w 6490720"/>
              <a:gd name="connsiteY1" fmla="*/ 0 h 6899091"/>
              <a:gd name="connsiteX2" fmla="*/ 2320638 w 6490720"/>
              <a:gd name="connsiteY2" fmla="*/ 0 h 6899091"/>
              <a:gd name="connsiteX3" fmla="*/ 2669865 w 6490720"/>
              <a:gd name="connsiteY3" fmla="*/ 0 h 6899091"/>
              <a:gd name="connsiteX4" fmla="*/ 6490720 w 6490720"/>
              <a:gd name="connsiteY4" fmla="*/ 6899091 h 6899091"/>
              <a:gd name="connsiteX5" fmla="*/ 6141493 w 6490720"/>
              <a:gd name="connsiteY5" fmla="*/ 6899091 h 6899091"/>
              <a:gd name="connsiteX6" fmla="*/ 349227 w 6490720"/>
              <a:gd name="connsiteY6" fmla="*/ 6899091 h 6899091"/>
              <a:gd name="connsiteX7" fmla="*/ 0 w 6490720"/>
              <a:gd name="connsiteY7" fmla="*/ 6899091 h 689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90720" h="6899091">
                <a:moveTo>
                  <a:pt x="0" y="0"/>
                </a:moveTo>
                <a:lnTo>
                  <a:pt x="349227" y="0"/>
                </a:lnTo>
                <a:lnTo>
                  <a:pt x="2320638" y="0"/>
                </a:lnTo>
                <a:lnTo>
                  <a:pt x="2669865" y="0"/>
                </a:lnTo>
                <a:lnTo>
                  <a:pt x="6490720" y="6899091"/>
                </a:lnTo>
                <a:lnTo>
                  <a:pt x="6141493" y="6899091"/>
                </a:lnTo>
                <a:lnTo>
                  <a:pt x="349227" y="6899091"/>
                </a:lnTo>
                <a:lnTo>
                  <a:pt x="0" y="689909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3108466" y="4326402"/>
            <a:ext cx="2537389" cy="989762"/>
          </a:xfrm>
          <a:custGeom>
            <a:avLst/>
            <a:gdLst>
              <a:gd name="connsiteX0" fmla="*/ 0 w 2537389"/>
              <a:gd name="connsiteY0" fmla="*/ 0 h 989762"/>
              <a:gd name="connsiteX1" fmla="*/ 1989239 w 2537389"/>
              <a:gd name="connsiteY1" fmla="*/ 0 h 989762"/>
              <a:gd name="connsiteX2" fmla="*/ 2537389 w 2537389"/>
              <a:gd name="connsiteY2" fmla="*/ 989762 h 989762"/>
            </a:gdLst>
            <a:ahLst/>
            <a:cxnLst>
              <a:cxn ang="0">
                <a:pos x="connsiteX0" y="connsiteY0"/>
              </a:cxn>
              <a:cxn ang="0">
                <a:pos x="connsiteX1" y="connsiteY1"/>
              </a:cxn>
              <a:cxn ang="0">
                <a:pos x="connsiteX2" y="connsiteY2"/>
              </a:cxn>
            </a:cxnLst>
            <a:rect l="l" t="t" r="r" b="b"/>
            <a:pathLst>
              <a:path w="2537389" h="989762">
                <a:moveTo>
                  <a:pt x="0" y="0"/>
                </a:moveTo>
                <a:lnTo>
                  <a:pt x="1989239" y="0"/>
                </a:lnTo>
                <a:lnTo>
                  <a:pt x="2537389" y="989762"/>
                </a:lnTo>
                <a:close/>
              </a:path>
            </a:pathLst>
          </a:custGeom>
          <a:gradFill>
            <a:gsLst>
              <a:gs pos="0">
                <a:schemeClr val="accent1"/>
              </a:gs>
              <a:gs pos="100000">
                <a:schemeClr val="accent1">
                  <a:lumMod val="50000"/>
                </a:schemeClr>
              </a:gs>
            </a:gsLst>
            <a:lin ang="19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3108466" y="2666412"/>
            <a:ext cx="9083534" cy="1659990"/>
          </a:xfrm>
          <a:custGeom>
            <a:avLst/>
            <a:gdLst>
              <a:gd name="connsiteX0" fmla="*/ 0 w 6309853"/>
              <a:gd name="connsiteY0" fmla="*/ 0 h 1659990"/>
              <a:gd name="connsiteX1" fmla="*/ 6309853 w 6309853"/>
              <a:gd name="connsiteY1" fmla="*/ 0 h 1659990"/>
              <a:gd name="connsiteX2" fmla="*/ 6309853 w 6309853"/>
              <a:gd name="connsiteY2" fmla="*/ 1659990 h 1659990"/>
              <a:gd name="connsiteX3" fmla="*/ 0 w 6309853"/>
              <a:gd name="connsiteY3" fmla="*/ 1659989 h 1659990"/>
            </a:gdLst>
            <a:ahLst/>
            <a:cxnLst>
              <a:cxn ang="0">
                <a:pos x="connsiteX0" y="connsiteY0"/>
              </a:cxn>
              <a:cxn ang="0">
                <a:pos x="connsiteX1" y="connsiteY1"/>
              </a:cxn>
              <a:cxn ang="0">
                <a:pos x="connsiteX2" y="connsiteY2"/>
              </a:cxn>
              <a:cxn ang="0">
                <a:pos x="connsiteX3" y="connsiteY3"/>
              </a:cxn>
            </a:cxnLst>
            <a:rect l="l" t="t" r="r" b="b"/>
            <a:pathLst>
              <a:path w="6309853" h="1659990">
                <a:moveTo>
                  <a:pt x="0" y="0"/>
                </a:moveTo>
                <a:lnTo>
                  <a:pt x="6309853" y="0"/>
                </a:lnTo>
                <a:lnTo>
                  <a:pt x="6309853" y="1659990"/>
                </a:lnTo>
                <a:lnTo>
                  <a:pt x="0" y="1659989"/>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标题 1"/>
          <p:cNvSpPr>
            <a:spLocks noGrp="1"/>
          </p:cNvSpPr>
          <p:nvPr>
            <p:ph type="title" hasCustomPrompt="1"/>
          </p:nvPr>
        </p:nvSpPr>
        <p:spPr>
          <a:xfrm>
            <a:off x="4267200" y="2666412"/>
            <a:ext cx="7924800" cy="1659989"/>
          </a:xfrm>
        </p:spPr>
        <p:txBody>
          <a:bodyPr>
            <a:normAutofit/>
          </a:bodyPr>
          <a:lstStyle>
            <a:lvl1pPr>
              <a:defRPr sz="7200" b="1">
                <a:solidFill>
                  <a:schemeClr val="bg1"/>
                </a:solidFill>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日期占位符 2"/>
          <p:cNvSpPr>
            <a:spLocks noGrp="1"/>
          </p:cNvSpPr>
          <p:nvPr>
            <p:ph type="dt" sz="half" idx="10"/>
          </p:nvPr>
        </p:nvSpPr>
        <p:spPr/>
        <p:txBody>
          <a:bodyPr/>
          <a:lstStyle/>
          <a:p>
            <a:fld id="{FC36B304-ADFF-40FC-A506-4B2E5FCC83A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A96EE-A6CC-4DEF-9EA3-40CA71A67B31}" type="slidenum">
              <a:rPr lang="zh-CN" altLang="en-US" smtClean="0"/>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五边形 7"/>
          <p:cNvSpPr/>
          <p:nvPr/>
        </p:nvSpPr>
        <p:spPr>
          <a:xfrm rot="5400000" flipV="1">
            <a:off x="-76198" y="152399"/>
            <a:ext cx="1066800" cy="762001"/>
          </a:xfrm>
          <a:prstGeom prst="homePlate">
            <a:avLst>
              <a:gd name="adj" fmla="val 3285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2" name="日期占位符 1"/>
          <p:cNvSpPr>
            <a:spLocks noGrp="1"/>
          </p:cNvSpPr>
          <p:nvPr>
            <p:ph type="dt" sz="half" idx="10"/>
          </p:nvPr>
        </p:nvSpPr>
        <p:spPr/>
        <p:txBody>
          <a:bodyPr/>
          <a:lstStyle/>
          <a:p>
            <a:fld id="{FC36B304-ADFF-40FC-A506-4B2E5FCC83A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FA96EE-A6CC-4DEF-9EA3-40CA71A67B31}"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五边形 7"/>
          <p:cNvSpPr/>
          <p:nvPr/>
        </p:nvSpPr>
        <p:spPr>
          <a:xfrm rot="5400000" flipV="1">
            <a:off x="-76198" y="152399"/>
            <a:ext cx="1066800" cy="762001"/>
          </a:xfrm>
          <a:prstGeom prst="homePlate">
            <a:avLst>
              <a:gd name="adj" fmla="val 3285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4A9C80C-1E33-473B-B432-EA95062E16F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05CD80-6CFD-4691-B72D-EEF91CF77A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7" name="五边形 6"/>
          <p:cNvSpPr/>
          <p:nvPr/>
        </p:nvSpPr>
        <p:spPr>
          <a:xfrm rot="5400000" flipV="1">
            <a:off x="-76198" y="152399"/>
            <a:ext cx="1066800" cy="762001"/>
          </a:xfrm>
          <a:prstGeom prst="homePlate">
            <a:avLst>
              <a:gd name="adj" fmla="val 3285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2" name="竖排标题 1"/>
          <p:cNvSpPr>
            <a:spLocks noGrp="1"/>
          </p:cNvSpPr>
          <p:nvPr>
            <p:ph type="title" orient="vert"/>
          </p:nvPr>
        </p:nvSpPr>
        <p:spPr>
          <a:xfrm>
            <a:off x="10143744" y="365125"/>
            <a:ext cx="1210056" cy="5811838"/>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92202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36B304-ADFF-40FC-A506-4B2E5FCC83A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A96EE-A6CC-4DEF-9EA3-40CA71A67B31}" type="slidenum">
              <a:rPr lang="zh-CN" altLang="en-US" smtClean="0"/>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五边形 5"/>
          <p:cNvSpPr/>
          <p:nvPr/>
        </p:nvSpPr>
        <p:spPr>
          <a:xfrm rot="5400000" flipV="1">
            <a:off x="-76198" y="152399"/>
            <a:ext cx="1066800" cy="762001"/>
          </a:xfrm>
          <a:prstGeom prst="homePlate">
            <a:avLst>
              <a:gd name="adj" fmla="val 3285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1021715" y="1884680"/>
            <a:ext cx="10148570" cy="30118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3"/>
            </p:custDataLst>
          </p:nvPr>
        </p:nvSpPr>
        <p:spPr>
          <a:xfrm>
            <a:off x="877570" y="1742758"/>
            <a:ext cx="10436860" cy="3295650"/>
          </a:xfrm>
          <a:prstGeom prst="rect">
            <a:avLst/>
          </a:prstGeom>
          <a:noFill/>
          <a:ln w="15875" cmpd="sng">
            <a:solidFill>
              <a:schemeClr val="accent1">
                <a:shade val="50000"/>
              </a:schemeClr>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hasCustomPrompt="1"/>
            <p:custDataLst>
              <p:tags r:id="rId4"/>
            </p:custDataLst>
          </p:nvPr>
        </p:nvSpPr>
        <p:spPr>
          <a:xfrm>
            <a:off x="1325245" y="2190115"/>
            <a:ext cx="9522460" cy="2401570"/>
          </a:xfrm>
        </p:spPr>
        <p:txBody>
          <a:bodyPr anchor="ctr">
            <a:noAutofit/>
          </a:bodyPr>
          <a:lstStyle>
            <a:lvl1pPr algn="ctr">
              <a:defRPr sz="7200">
                <a:solidFill>
                  <a:schemeClr val="bg1"/>
                </a:solidFill>
              </a:defRPr>
            </a:lvl1pPr>
          </a:lstStyle>
          <a:p>
            <a:r>
              <a:rPr lang="zh-CN" altLang="en-US" dirty="0"/>
              <a:t>单击此处编辑标题</a:t>
            </a:r>
            <a:endParaRPr lang="en-US" dirty="0"/>
          </a:p>
        </p:txBody>
      </p:sp>
      <p:sp>
        <p:nvSpPr>
          <p:cNvPr id="4" name="Date Placeholder 3"/>
          <p:cNvSpPr>
            <a:spLocks noGrp="1"/>
          </p:cNvSpPr>
          <p:nvPr>
            <p:ph type="dt" sz="half" idx="10"/>
            <p:custDataLst>
              <p:tags r:id="rId5"/>
            </p:custDataLst>
          </p:nvPr>
        </p:nvSpPr>
        <p:spPr/>
        <p:txBody>
          <a:bodyPr/>
          <a:lstStyle/>
          <a:p>
            <a:pPr>
              <a:defRPr/>
            </a:pPr>
            <a:endParaRPr lang="zh-CN" altLang="en-US"/>
          </a:p>
        </p:txBody>
      </p:sp>
      <p:sp>
        <p:nvSpPr>
          <p:cNvPr id="5" name="Footer Placeholder 4"/>
          <p:cNvSpPr>
            <a:spLocks noGrp="1"/>
          </p:cNvSpPr>
          <p:nvPr>
            <p:ph type="ftr" sz="quarter" idx="11"/>
            <p:custDataLst>
              <p:tags r:id="rId6"/>
            </p:custDataLst>
          </p:nvPr>
        </p:nvSpPr>
        <p:spPr/>
        <p:txBody>
          <a:bodyPr/>
          <a:lstStyle/>
          <a:p>
            <a:pPr>
              <a:defRPr/>
            </a:pPr>
            <a:endParaRPr lang="zh-CN"/>
          </a:p>
        </p:txBody>
      </p:sp>
      <p:sp>
        <p:nvSpPr>
          <p:cNvPr id="6" name="Slide Number Placeholder 5"/>
          <p:cNvSpPr>
            <a:spLocks noGrp="1"/>
          </p:cNvSpPr>
          <p:nvPr>
            <p:ph type="sldNum" sz="quarter" idx="12"/>
            <p:custDataLst>
              <p:tags r:id="rId7"/>
            </p:custDataLst>
          </p:nvPr>
        </p:nvSpPr>
        <p:spPr/>
        <p:txBody>
          <a:bodyPr/>
          <a:lstStyle/>
          <a:p>
            <a:pPr>
              <a:defRPr/>
            </a:pPr>
            <a:fld id="{22135BB6-1585-4116-9B81-E54B94D54844}" type="slidenum">
              <a:rPr lang="en-US" altLang="zh-CN" smtClean="0"/>
            </a:fld>
            <a:endParaRPr 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841375" y="3969093"/>
            <a:ext cx="4814888" cy="1426769"/>
          </a:xfrm>
        </p:spPr>
        <p:txBody>
          <a:bodyPr anchor="ctr">
            <a:normAutofit/>
          </a:bodyPr>
          <a:lstStyle>
            <a:lvl1pPr algn="ctr">
              <a:defRPr sz="4000"/>
            </a:lvl1pPr>
          </a:lstStyle>
          <a:p>
            <a:r>
              <a:rPr lang="zh-CN" altLang="en-US" dirty="0"/>
              <a:t>单击此处编辑标题</a:t>
            </a:r>
            <a:endParaRPr lang="zh-CN" altLang="en-US" dirty="0"/>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cxnSp>
        <p:nvCxnSpPr>
          <p:cNvPr id="8" name="直接连接符 7"/>
          <p:cNvCxnSpPr/>
          <p:nvPr>
            <p:custDataLst>
              <p:tags r:id="rId6"/>
            </p:custDataLst>
          </p:nvPr>
        </p:nvCxnSpPr>
        <p:spPr>
          <a:xfrm>
            <a:off x="841375" y="3914776"/>
            <a:ext cx="4814888"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标题 6"/>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A9C80C-1E33-473B-B432-EA95062E16F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05CD80-6CFD-4691-B72D-EEF91CF77A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矩形 5"/>
          <p:cNvSpPr/>
          <p:nvPr>
            <p:custDataLst>
              <p:tags r:id="rId2"/>
            </p:custDataLst>
          </p:nvPr>
        </p:nvSpPr>
        <p:spPr>
          <a:xfrm>
            <a:off x="1021715" y="1884680"/>
            <a:ext cx="10148570" cy="30118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3"/>
            </p:custDataLst>
          </p:nvPr>
        </p:nvSpPr>
        <p:spPr>
          <a:xfrm>
            <a:off x="877570" y="1742758"/>
            <a:ext cx="10436860" cy="3295650"/>
          </a:xfrm>
          <a:prstGeom prst="rect">
            <a:avLst/>
          </a:prstGeom>
          <a:noFill/>
          <a:ln w="15875" cmpd="sng">
            <a:solidFill>
              <a:schemeClr val="accent1">
                <a:shade val="50000"/>
              </a:schemeClr>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1718309" y="2136139"/>
            <a:ext cx="8755381" cy="2585085"/>
          </a:xfrm>
        </p:spPr>
        <p:txBody>
          <a:bodyPr vert="horz" lIns="90000" tIns="46800" rIns="90000" bIns="46800" rtlCol="0" anchor="ctr" anchorCtr="0">
            <a:normAutofit/>
          </a:bodyPr>
          <a:lstStyle>
            <a:lvl1pPr marL="0" marR="0" algn="ctr" defTabSz="914400" rtl="0" eaLnBrk="1" fontAlgn="auto" latinLnBrk="0" hangingPunct="1">
              <a:lnSpc>
                <a:spcPct val="120000"/>
              </a:lnSpc>
              <a:buNone/>
              <a:defRPr kumimoji="0" lang="zh-CN" altLang="en-US" sz="6600" b="0" i="0" u="none" strike="noStrike" kern="1200" cap="none" spc="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3" name="日期占位符 2"/>
          <p:cNvSpPr>
            <a:spLocks noGrp="1"/>
          </p:cNvSpPr>
          <p:nvPr>
            <p:ph type="dt" sz="half" idx="10"/>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4A9C80C-1E33-473B-B432-EA95062E16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05CD80-6CFD-4691-B72D-EEF91CF77A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4A9C80C-1E33-473B-B432-EA95062E16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05CD80-6CFD-4691-B72D-EEF91CF77A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5" Type="http://schemas.openxmlformats.org/officeDocument/2006/relationships/theme" Target="../theme/theme3.xml"/><Relationship Id="rId24" Type="http://schemas.openxmlformats.org/officeDocument/2006/relationships/tags" Target="../tags/tag202.xml"/><Relationship Id="rId23" Type="http://schemas.openxmlformats.org/officeDocument/2006/relationships/tags" Target="../tags/tag201.xml"/><Relationship Id="rId22" Type="http://schemas.openxmlformats.org/officeDocument/2006/relationships/tags" Target="../tags/tag200.xml"/><Relationship Id="rId21" Type="http://schemas.openxmlformats.org/officeDocument/2006/relationships/tags" Target="../tags/tag199.xml"/><Relationship Id="rId20" Type="http://schemas.openxmlformats.org/officeDocument/2006/relationships/tags" Target="../tags/tag198.xml"/><Relationship Id="rId2" Type="http://schemas.openxmlformats.org/officeDocument/2006/relationships/slideLayout" Target="../slideLayouts/slideLayout25.xml"/><Relationship Id="rId19" Type="http://schemas.openxmlformats.org/officeDocument/2006/relationships/tags" Target="../tags/tag197.xml"/><Relationship Id="rId18" Type="http://schemas.openxmlformats.org/officeDocument/2006/relationships/slideLayout" Target="../slideLayouts/slideLayout41.xml"/><Relationship Id="rId17" Type="http://schemas.openxmlformats.org/officeDocument/2006/relationships/slideLayout" Target="../slideLayouts/slideLayout40.xml"/><Relationship Id="rId16" Type="http://schemas.openxmlformats.org/officeDocument/2006/relationships/slideLayout" Target="../slideLayouts/slideLayout39.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0.xml"/><Relationship Id="rId8" Type="http://schemas.openxmlformats.org/officeDocument/2006/relationships/slideLayout" Target="../slideLayouts/slideLayout49.xml"/><Relationship Id="rId7" Type="http://schemas.openxmlformats.org/officeDocument/2006/relationships/slideLayout" Target="../slideLayouts/slideLayout48.xml"/><Relationship Id="rId6" Type="http://schemas.openxmlformats.org/officeDocument/2006/relationships/slideLayout" Target="../slideLayouts/slideLayout47.xml"/><Relationship Id="rId5" Type="http://schemas.openxmlformats.org/officeDocument/2006/relationships/slideLayout" Target="../slideLayouts/slideLayout46.xml"/><Relationship Id="rId4" Type="http://schemas.openxmlformats.org/officeDocument/2006/relationships/slideLayout" Target="../slideLayouts/slideLayout45.xml"/><Relationship Id="rId3" Type="http://schemas.openxmlformats.org/officeDocument/2006/relationships/slideLayout" Target="../slideLayouts/slideLayout44.xml"/><Relationship Id="rId2" Type="http://schemas.openxmlformats.org/officeDocument/2006/relationships/slideLayout" Target="../slideLayouts/slideLayout43.xml"/><Relationship Id="rId14" Type="http://schemas.openxmlformats.org/officeDocument/2006/relationships/theme" Target="../theme/theme4.xml"/><Relationship Id="rId13" Type="http://schemas.openxmlformats.org/officeDocument/2006/relationships/tags" Target="../tags/tag209.xml"/><Relationship Id="rId12" Type="http://schemas.openxmlformats.org/officeDocument/2006/relationships/tags" Target="../tags/tag208.xml"/><Relationship Id="rId11" Type="http://schemas.openxmlformats.org/officeDocument/2006/relationships/tags" Target="../tags/tag207.xml"/><Relationship Id="rId10" Type="http://schemas.openxmlformats.org/officeDocument/2006/relationships/slideLayout" Target="../slideLayouts/slideLayout51.xml"/><Relationship Id="rId1"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0.xml"/><Relationship Id="rId8" Type="http://schemas.openxmlformats.org/officeDocument/2006/relationships/slideLayout" Target="../slideLayouts/slideLayout59.xml"/><Relationship Id="rId7" Type="http://schemas.openxmlformats.org/officeDocument/2006/relationships/slideLayout" Target="../slideLayouts/slideLayout58.xml"/><Relationship Id="rId6" Type="http://schemas.openxmlformats.org/officeDocument/2006/relationships/slideLayout" Target="../slideLayouts/slideLayout57.xml"/><Relationship Id="rId5" Type="http://schemas.openxmlformats.org/officeDocument/2006/relationships/slideLayout" Target="../slideLayouts/slideLayout56.xml"/><Relationship Id="rId4" Type="http://schemas.openxmlformats.org/officeDocument/2006/relationships/slideLayout" Target="../slideLayouts/slideLayout55.xml"/><Relationship Id="rId3" Type="http://schemas.openxmlformats.org/officeDocument/2006/relationships/slideLayout" Target="../slideLayouts/slideLayout54.xml"/><Relationship Id="rId2" Type="http://schemas.openxmlformats.org/officeDocument/2006/relationships/slideLayout" Target="../slideLayouts/slideLayout53.xml"/><Relationship Id="rId15" Type="http://schemas.openxmlformats.org/officeDocument/2006/relationships/theme" Target="../theme/theme5.xml"/><Relationship Id="rId14" Type="http://schemas.openxmlformats.org/officeDocument/2006/relationships/tags" Target="../tags/tag212.xml"/><Relationship Id="rId13" Type="http://schemas.openxmlformats.org/officeDocument/2006/relationships/tags" Target="../tags/tag211.xml"/><Relationship Id="rId12" Type="http://schemas.openxmlformats.org/officeDocument/2006/relationships/tags" Target="../tags/tag210.xml"/><Relationship Id="rId11" Type="http://schemas.openxmlformats.org/officeDocument/2006/relationships/image" Target="../media/image10.png"/><Relationship Id="rId10" Type="http://schemas.openxmlformats.org/officeDocument/2006/relationships/slideLayout" Target="../slideLayouts/slideLayout61.xml"/><Relationship Id="rId1" Type="http://schemas.openxmlformats.org/officeDocument/2006/relationships/slideLayout" Target="../slideLayouts/slideLayout52.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0.xml"/><Relationship Id="rId8" Type="http://schemas.openxmlformats.org/officeDocument/2006/relationships/slideLayout" Target="../slideLayouts/slideLayout69.xml"/><Relationship Id="rId7" Type="http://schemas.openxmlformats.org/officeDocument/2006/relationships/slideLayout" Target="../slideLayouts/slideLayout68.xml"/><Relationship Id="rId6" Type="http://schemas.openxmlformats.org/officeDocument/2006/relationships/slideLayout" Target="../slideLayouts/slideLayout67.xml"/><Relationship Id="rId5" Type="http://schemas.openxmlformats.org/officeDocument/2006/relationships/slideLayout" Target="../slideLayouts/slideLayout66.xml"/><Relationship Id="rId4" Type="http://schemas.openxmlformats.org/officeDocument/2006/relationships/slideLayout" Target="../slideLayouts/slideLayout65.xml"/><Relationship Id="rId3" Type="http://schemas.openxmlformats.org/officeDocument/2006/relationships/slideLayout" Target="../slideLayouts/slideLayout64.xml"/><Relationship Id="rId2" Type="http://schemas.openxmlformats.org/officeDocument/2006/relationships/slideLayout" Target="../slideLayouts/slideLayout63.xml"/><Relationship Id="rId18" Type="http://schemas.openxmlformats.org/officeDocument/2006/relationships/theme" Target="../theme/theme6.xml"/><Relationship Id="rId17" Type="http://schemas.openxmlformats.org/officeDocument/2006/relationships/tags" Target="../tags/tag271.xml"/><Relationship Id="rId16" Type="http://schemas.openxmlformats.org/officeDocument/2006/relationships/tags" Target="../tags/tag270.xml"/><Relationship Id="rId15" Type="http://schemas.openxmlformats.org/officeDocument/2006/relationships/tags" Target="../tags/tag269.xml"/><Relationship Id="rId14" Type="http://schemas.openxmlformats.org/officeDocument/2006/relationships/tags" Target="../tags/tag268.xml"/><Relationship Id="rId13" Type="http://schemas.openxmlformats.org/officeDocument/2006/relationships/tags" Target="../tags/tag267.xml"/><Relationship Id="rId12" Type="http://schemas.openxmlformats.org/officeDocument/2006/relationships/tags" Target="../tags/tag266.xml"/><Relationship Id="rId11" Type="http://schemas.openxmlformats.org/officeDocument/2006/relationships/slideLayout" Target="../slideLayouts/slideLayout72.xml"/><Relationship Id="rId10" Type="http://schemas.openxmlformats.org/officeDocument/2006/relationships/slideLayout" Target="../slideLayouts/slideLayout71.xml"/><Relationship Id="rId1"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9C80C-1E33-473B-B432-EA95062E16F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05CD80-6CFD-4691-B72D-EEF91CF77A2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CD9C20-B8A7-4CED-BE2A-EAE6D742103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EC801-88FE-448C-AFCC-5E996127946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tint val="7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tint val="7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tint val="7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720" y="159928"/>
            <a:ext cx="12192000" cy="186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任意多边形 10"/>
          <p:cNvSpPr/>
          <p:nvPr/>
        </p:nvSpPr>
        <p:spPr>
          <a:xfrm rot="10800000">
            <a:off x="0" y="-2123"/>
            <a:ext cx="12192896" cy="735008"/>
          </a:xfrm>
          <a:custGeom>
            <a:avLst/>
            <a:gdLst>
              <a:gd name="connsiteX0" fmla="*/ 12192896 w 12192896"/>
              <a:gd name="connsiteY0" fmla="*/ 735008 h 735008"/>
              <a:gd name="connsiteX1" fmla="*/ 0 w 12192896"/>
              <a:gd name="connsiteY1" fmla="*/ 735008 h 735008"/>
              <a:gd name="connsiteX2" fmla="*/ 0 w 12192896"/>
              <a:gd name="connsiteY2" fmla="*/ 564556 h 735008"/>
              <a:gd name="connsiteX3" fmla="*/ 8340171 w 12192896"/>
              <a:gd name="connsiteY3" fmla="*/ 568649 h 735008"/>
              <a:gd name="connsiteX4" fmla="*/ 9057055 w 12192896"/>
              <a:gd name="connsiteY4" fmla="*/ 1980 h 735008"/>
              <a:gd name="connsiteX5" fmla="*/ 12192896 w 12192896"/>
              <a:gd name="connsiteY5" fmla="*/ 0 h 73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896" h="735008">
                <a:moveTo>
                  <a:pt x="12192896" y="735008"/>
                </a:moveTo>
                <a:lnTo>
                  <a:pt x="0" y="735008"/>
                </a:lnTo>
                <a:lnTo>
                  <a:pt x="0" y="564556"/>
                </a:lnTo>
                <a:lnTo>
                  <a:pt x="8340171" y="568649"/>
                </a:lnTo>
                <a:lnTo>
                  <a:pt x="9057055" y="1980"/>
                </a:lnTo>
                <a:lnTo>
                  <a:pt x="1219289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p>
        </p:txBody>
      </p:sp>
      <p:sp>
        <p:nvSpPr>
          <p:cNvPr id="10" name="KSO_Shape"/>
          <p:cNvSpPr/>
          <p:nvPr/>
        </p:nvSpPr>
        <p:spPr>
          <a:xfrm>
            <a:off x="698437" y="199468"/>
            <a:ext cx="383170" cy="383120"/>
          </a:xfrm>
          <a:custGeom>
            <a:avLst/>
            <a:gdLst>
              <a:gd name="connsiteX0" fmla="*/ 171957 w 576064"/>
              <a:gd name="connsiteY0" fmla="*/ 96048 h 576064"/>
              <a:gd name="connsiteX1" fmla="*/ 171957 w 576064"/>
              <a:gd name="connsiteY1" fmla="*/ 480016 h 576064"/>
              <a:gd name="connsiteX2" fmla="*/ 502964 w 576064"/>
              <a:gd name="connsiteY2" fmla="*/ 288032 h 576064"/>
              <a:gd name="connsiteX3" fmla="*/ 288032 w 576064"/>
              <a:gd name="connsiteY3" fmla="*/ 0 h 576064"/>
              <a:gd name="connsiteX4" fmla="*/ 576064 w 576064"/>
              <a:gd name="connsiteY4" fmla="*/ 288032 h 576064"/>
              <a:gd name="connsiteX5" fmla="*/ 288032 w 576064"/>
              <a:gd name="connsiteY5" fmla="*/ 576064 h 576064"/>
              <a:gd name="connsiteX6" fmla="*/ 0 w 576064"/>
              <a:gd name="connsiteY6" fmla="*/ 288032 h 576064"/>
              <a:gd name="connsiteX7" fmla="*/ 288032 w 576064"/>
              <a:gd name="connsiteY7"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6064" h="576064">
                <a:moveTo>
                  <a:pt x="171957" y="96048"/>
                </a:moveTo>
                <a:lnTo>
                  <a:pt x="171957" y="480016"/>
                </a:lnTo>
                <a:lnTo>
                  <a:pt x="502964" y="288032"/>
                </a:lnTo>
                <a:close/>
                <a:moveTo>
                  <a:pt x="288032" y="0"/>
                </a:moveTo>
                <a:cubicBezTo>
                  <a:pt x="447108" y="0"/>
                  <a:pt x="576064" y="128956"/>
                  <a:pt x="576064" y="288032"/>
                </a:cubicBezTo>
                <a:cubicBezTo>
                  <a:pt x="576064" y="447108"/>
                  <a:pt x="447108" y="576064"/>
                  <a:pt x="288032" y="576064"/>
                </a:cubicBezTo>
                <a:cubicBezTo>
                  <a:pt x="128956" y="576064"/>
                  <a:pt x="0" y="447108"/>
                  <a:pt x="0" y="288032"/>
                </a:cubicBezTo>
                <a:cubicBezTo>
                  <a:pt x="0" y="128956"/>
                  <a:pt x="128956" y="0"/>
                  <a:pt x="288032" y="0"/>
                </a:cubicBezTo>
                <a:close/>
              </a:path>
            </a:pathLst>
          </a:custGeom>
          <a:solidFill>
            <a:schemeClr val="accent5">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sz="1800">
              <a:solidFill>
                <a:srgbClr val="FFFFFF"/>
              </a:solidFill>
            </a:endParaRPr>
          </a:p>
        </p:txBody>
      </p:sp>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10FD9A3A-F662-4404-87DB-FFFBC286151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E29C4F02-3624-4791-BC56-58021371A048}" type="slidenum">
              <a:rPr lang="zh-CN" altLang="en-US" smtClean="0"/>
            </a:fld>
            <a:endParaRPr lang="zh-CN" altLang="en-US"/>
          </a:p>
        </p:txBody>
      </p:sp>
      <p:sp>
        <p:nvSpPr>
          <p:cNvPr id="8"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Lst>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ppt_x</p:attrName>
                                        </p:attrNameLst>
                                      </p:cBhvr>
                                      <p:tavLst>
                                        <p:tav tm="0">
                                          <p:val>
                                            <p:strVal val="#ppt_x-#ppt_w*1.125000"/>
                                          </p:val>
                                        </p:tav>
                                        <p:tav tm="100000">
                                          <p:val>
                                            <p:strVal val="#ppt_x"/>
                                          </p:val>
                                        </p:tav>
                                      </p:tavLst>
                                    </p:anim>
                                    <p:animEffect transition="in" filter="wipe(right)">
                                      <p:cBhvr>
                                        <p:cTn id="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txStyles>
    <p:titleStyle>
      <a:lvl1pPr algn="l" defTabSz="914400" rtl="0" eaLnBrk="1" latinLnBrk="0" hangingPunct="1">
        <a:lnSpc>
          <a:spcPct val="120000"/>
        </a:lnSpc>
        <a:spcBef>
          <a:spcPct val="0"/>
        </a:spcBef>
        <a:buNone/>
        <a:defRPr sz="4400" kern="1200">
          <a:solidFill>
            <a:schemeClr val="tx2">
              <a:lumMod val="75000"/>
            </a:schemeClr>
          </a:solidFill>
          <a:latin typeface="+mj-lt"/>
          <a:ea typeface="+mj-ea"/>
          <a:cs typeface="+mj-cs"/>
        </a:defRPr>
      </a:lvl1pPr>
    </p:titleStyle>
    <p:bodyStyle>
      <a:lvl1pPr marL="342900" indent="-342900" algn="l" defTabSz="914400" rtl="0" eaLnBrk="1" latinLnBrk="0" hangingPunct="1">
        <a:lnSpc>
          <a:spcPct val="120000"/>
        </a:lnSpc>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lnSpc>
          <a:spcPct val="120000"/>
        </a:lnSpc>
        <a:spcBef>
          <a:spcPct val="20000"/>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0000" tIns="46800" rIns="90000" bIns="4680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lgn="l">
              <a:defRPr sz="1200">
                <a:solidFill>
                  <a:schemeClr val="bg1">
                    <a:lumMod val="50000"/>
                  </a:schemeClr>
                </a:solidFill>
              </a:defRPr>
            </a:lvl1pPr>
          </a:lstStyle>
          <a:p>
            <a:fld id="{FC36B304-ADFF-40FC-A506-4B2E5FCC83A6}"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lgn="ctr">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0000" tIns="46800" rIns="90000" bIns="46800" rtlCol="0" anchor="ctr">
            <a:normAutofit/>
          </a:bodyPr>
          <a:lstStyle>
            <a:lvl1pPr algn="r">
              <a:defRPr sz="1200">
                <a:solidFill>
                  <a:schemeClr val="bg1">
                    <a:lumMod val="50000"/>
                  </a:schemeClr>
                </a:solidFill>
              </a:defRPr>
            </a:lvl1pPr>
          </a:lstStyle>
          <a:p>
            <a:fld id="{DCFA96EE-A6CC-4DEF-9EA3-40CA71A67B31}" type="slidenum">
              <a:rPr lang="zh-CN" altLang="en-US" smtClean="0"/>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custDataLst>
              <p:tags r:id="rId14"/>
            </p:custDataLst>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a:defRPr/>
            </a:pPr>
            <a:endParaRPr lang="zh-CN" altLang="en-US"/>
          </a:p>
        </p:txBody>
      </p:sp>
      <p:sp>
        <p:nvSpPr>
          <p:cNvPr id="5" name="Footer Placeholder 4"/>
          <p:cNvSpPr>
            <a:spLocks noGrp="1"/>
          </p:cNvSpPr>
          <p:nvPr>
            <p:ph type="ftr" sz="quarter" idx="3"/>
            <p:custDataLst>
              <p:tags r:id="rId15"/>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a:defRPr/>
            </a:pPr>
            <a:endParaRPr lang="zh-CN"/>
          </a:p>
        </p:txBody>
      </p:sp>
      <p:sp>
        <p:nvSpPr>
          <p:cNvPr id="6" name="Slide Number Placeholder 5"/>
          <p:cNvSpPr>
            <a:spLocks noGrp="1"/>
          </p:cNvSpPr>
          <p:nvPr>
            <p:ph type="sldNum" sz="quarter" idx="4"/>
            <p:custDataLst>
              <p:tags r:id="rId16"/>
            </p:custDataLst>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a:defRPr/>
            </a:pPr>
            <a:fld id="{88327AE5-E4F1-4A92-9C93-7DBDC031CFA2}" type="slidenum">
              <a:rPr lang="en-US" altLang="zh-CN" smtClean="0"/>
            </a:fld>
            <a:endParaRPr lang="zh-CN" altLang="en-US" sz="1300">
              <a:latin typeface="Arial" panose="020B0604020202020204" pitchFamily="34" charset="0"/>
              <a:ea typeface="宋体" panose="02010600030101010101" pitchFamily="2" charset="-122"/>
              <a:cs typeface="+mn-cs"/>
            </a:endParaRPr>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12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1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9" Type="http://schemas.openxmlformats.org/officeDocument/2006/relationships/tags" Target="../tags/tag280.xml"/><Relationship Id="rId8" Type="http://schemas.openxmlformats.org/officeDocument/2006/relationships/tags" Target="../tags/tag279.xml"/><Relationship Id="rId7" Type="http://schemas.openxmlformats.org/officeDocument/2006/relationships/tags" Target="../tags/tag278.xml"/><Relationship Id="rId6" Type="http://schemas.openxmlformats.org/officeDocument/2006/relationships/tags" Target="../tags/tag277.xml"/><Relationship Id="rId5" Type="http://schemas.openxmlformats.org/officeDocument/2006/relationships/tags" Target="../tags/tag276.xml"/><Relationship Id="rId4" Type="http://schemas.openxmlformats.org/officeDocument/2006/relationships/tags" Target="../tags/tag275.xml"/><Relationship Id="rId3" Type="http://schemas.openxmlformats.org/officeDocument/2006/relationships/tags" Target="../tags/tag274.xml"/><Relationship Id="rId2" Type="http://schemas.openxmlformats.org/officeDocument/2006/relationships/tags" Target="../tags/tag273.xml"/><Relationship Id="rId13" Type="http://schemas.openxmlformats.org/officeDocument/2006/relationships/notesSlide" Target="../notesSlides/notesSlide9.xml"/><Relationship Id="rId12" Type="http://schemas.openxmlformats.org/officeDocument/2006/relationships/slideLayout" Target="../slideLayouts/slideLayout7.xml"/><Relationship Id="rId11" Type="http://schemas.openxmlformats.org/officeDocument/2006/relationships/tags" Target="../tags/tag282.xml"/><Relationship Id="rId10" Type="http://schemas.openxmlformats.org/officeDocument/2006/relationships/tags" Target="../tags/tag281.xml"/><Relationship Id="rId1" Type="http://schemas.openxmlformats.org/officeDocument/2006/relationships/tags" Target="../tags/tag272.xml"/></Relationships>
</file>

<file path=ppt/slides/_rels/slide13.xml.rels><?xml version="1.0" encoding="UTF-8" standalone="yes"?>
<Relationships xmlns="http://schemas.openxmlformats.org/package/2006/relationships"><Relationship Id="rId9" Type="http://schemas.openxmlformats.org/officeDocument/2006/relationships/themeOverride" Target="../theme/themeOverride1.xml"/><Relationship Id="rId8" Type="http://schemas.openxmlformats.org/officeDocument/2006/relationships/tags" Target="../tags/tag290.xml"/><Relationship Id="rId7" Type="http://schemas.openxmlformats.org/officeDocument/2006/relationships/tags" Target="../tags/tag289.xml"/><Relationship Id="rId6" Type="http://schemas.openxmlformats.org/officeDocument/2006/relationships/tags" Target="../tags/tag288.xml"/><Relationship Id="rId5" Type="http://schemas.openxmlformats.org/officeDocument/2006/relationships/tags" Target="../tags/tag287.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1" Type="http://schemas.openxmlformats.org/officeDocument/2006/relationships/notesSlide" Target="../notesSlides/notesSlide10.xml"/><Relationship Id="rId10" Type="http://schemas.openxmlformats.org/officeDocument/2006/relationships/slideLayout" Target="../slideLayouts/slideLayout68.xml"/><Relationship Id="rId1" Type="http://schemas.openxmlformats.org/officeDocument/2006/relationships/tags" Target="../tags/tag283.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2.xml"/><Relationship Id="rId7" Type="http://schemas.openxmlformats.org/officeDocument/2006/relationships/image" Target="../media/image24.png"/><Relationship Id="rId6" Type="http://schemas.openxmlformats.org/officeDocument/2006/relationships/tags" Target="../tags/tag296.xml"/><Relationship Id="rId5" Type="http://schemas.openxmlformats.org/officeDocument/2006/relationships/tags" Target="../tags/tag295.xml"/><Relationship Id="rId4" Type="http://schemas.openxmlformats.org/officeDocument/2006/relationships/tags" Target="../tags/tag294.xml"/><Relationship Id="rId3" Type="http://schemas.openxmlformats.org/officeDocument/2006/relationships/tags" Target="../tags/tag293.xml"/><Relationship Id="rId2" Type="http://schemas.openxmlformats.org/officeDocument/2006/relationships/tags" Target="../tags/tag292.xml"/><Relationship Id="rId1" Type="http://schemas.openxmlformats.org/officeDocument/2006/relationships/tags" Target="../tags/tag29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48.xml"/><Relationship Id="rId5" Type="http://schemas.openxmlformats.org/officeDocument/2006/relationships/themeOverride" Target="../theme/themeOverride2.xml"/><Relationship Id="rId4" Type="http://schemas.openxmlformats.org/officeDocument/2006/relationships/tags" Target="../tags/tag300.xml"/><Relationship Id="rId3" Type="http://schemas.openxmlformats.org/officeDocument/2006/relationships/tags" Target="../tags/tag299.xml"/><Relationship Id="rId2" Type="http://schemas.openxmlformats.org/officeDocument/2006/relationships/tags" Target="../tags/tag298.xml"/><Relationship Id="rId1" Type="http://schemas.openxmlformats.org/officeDocument/2006/relationships/tags" Target="../tags/tag297.xml"/></Relationships>
</file>

<file path=ppt/slides/_rels/slide22.xml.rels><?xml version="1.0" encoding="UTF-8" standalone="yes"?>
<Relationships xmlns="http://schemas.openxmlformats.org/package/2006/relationships"><Relationship Id="rId9" Type="http://schemas.openxmlformats.org/officeDocument/2006/relationships/tags" Target="../tags/tag309.xml"/><Relationship Id="rId8" Type="http://schemas.openxmlformats.org/officeDocument/2006/relationships/tags" Target="../tags/tag308.xml"/><Relationship Id="rId7" Type="http://schemas.openxmlformats.org/officeDocument/2006/relationships/tags" Target="../tags/tag307.xml"/><Relationship Id="rId6" Type="http://schemas.openxmlformats.org/officeDocument/2006/relationships/tags" Target="../tags/tag306.xml"/><Relationship Id="rId5" Type="http://schemas.openxmlformats.org/officeDocument/2006/relationships/tags" Target="../tags/tag305.xml"/><Relationship Id="rId4" Type="http://schemas.openxmlformats.org/officeDocument/2006/relationships/tags" Target="../tags/tag304.xml"/><Relationship Id="rId3" Type="http://schemas.openxmlformats.org/officeDocument/2006/relationships/tags" Target="../tags/tag303.xml"/><Relationship Id="rId2" Type="http://schemas.openxmlformats.org/officeDocument/2006/relationships/tags" Target="../tags/tag302.xml"/><Relationship Id="rId19" Type="http://schemas.openxmlformats.org/officeDocument/2006/relationships/notesSlide" Target="../notesSlides/notesSlide19.xml"/><Relationship Id="rId18" Type="http://schemas.openxmlformats.org/officeDocument/2006/relationships/slideLayout" Target="../slideLayouts/slideLayout58.xml"/><Relationship Id="rId17" Type="http://schemas.openxmlformats.org/officeDocument/2006/relationships/themeOverride" Target="../theme/themeOverride3.xml"/><Relationship Id="rId16" Type="http://schemas.openxmlformats.org/officeDocument/2006/relationships/tags" Target="../tags/tag316.xml"/><Relationship Id="rId15" Type="http://schemas.openxmlformats.org/officeDocument/2006/relationships/tags" Target="../tags/tag315.xml"/><Relationship Id="rId14" Type="http://schemas.openxmlformats.org/officeDocument/2006/relationships/tags" Target="../tags/tag314.xml"/><Relationship Id="rId13" Type="http://schemas.openxmlformats.org/officeDocument/2006/relationships/tags" Target="../tags/tag313.xml"/><Relationship Id="rId12" Type="http://schemas.openxmlformats.org/officeDocument/2006/relationships/tags" Target="../tags/tag312.xml"/><Relationship Id="rId11" Type="http://schemas.openxmlformats.org/officeDocument/2006/relationships/tags" Target="../tags/tag311.xml"/><Relationship Id="rId10" Type="http://schemas.openxmlformats.org/officeDocument/2006/relationships/tags" Target="../tags/tag310.xml"/><Relationship Id="rId1" Type="http://schemas.openxmlformats.org/officeDocument/2006/relationships/tags" Target="../tags/tag301.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tags" Target="../tags/tag320.xml"/><Relationship Id="rId3" Type="http://schemas.openxmlformats.org/officeDocument/2006/relationships/tags" Target="../tags/tag319.xml"/><Relationship Id="rId2" Type="http://schemas.openxmlformats.org/officeDocument/2006/relationships/tags" Target="../tags/tag318.xml"/><Relationship Id="rId1" Type="http://schemas.openxmlformats.org/officeDocument/2006/relationships/tags" Target="../tags/tag317.xml"/></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7.xml"/><Relationship Id="rId6" Type="http://schemas.openxmlformats.org/officeDocument/2006/relationships/tags" Target="../tags/tag326.xml"/><Relationship Id="rId5" Type="http://schemas.openxmlformats.org/officeDocument/2006/relationships/tags" Target="../tags/tag325.xml"/><Relationship Id="rId4" Type="http://schemas.openxmlformats.org/officeDocument/2006/relationships/tags" Target="../tags/tag324.xml"/><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tags" Target="../tags/tag321.xml"/></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30.xml"/><Relationship Id="rId5" Type="http://schemas.openxmlformats.org/officeDocument/2006/relationships/tags" Target="../tags/tag330.xml"/><Relationship Id="rId4" Type="http://schemas.openxmlformats.org/officeDocument/2006/relationships/tags" Target="../tags/tag329.xml"/><Relationship Id="rId3" Type="http://schemas.openxmlformats.org/officeDocument/2006/relationships/tags" Target="../tags/tag328.xml"/><Relationship Id="rId2" Type="http://schemas.openxmlformats.org/officeDocument/2006/relationships/image" Target="../media/image1.jpeg"/><Relationship Id="rId1" Type="http://schemas.openxmlformats.org/officeDocument/2006/relationships/tags" Target="../tags/tag3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9" Type="http://schemas.openxmlformats.org/officeDocument/2006/relationships/tags" Target="../tags/tag339.xml"/><Relationship Id="rId8" Type="http://schemas.openxmlformats.org/officeDocument/2006/relationships/tags" Target="../tags/tag338.xml"/><Relationship Id="rId7" Type="http://schemas.openxmlformats.org/officeDocument/2006/relationships/tags" Target="../tags/tag337.xml"/><Relationship Id="rId6" Type="http://schemas.openxmlformats.org/officeDocument/2006/relationships/tags" Target="../tags/tag336.xml"/><Relationship Id="rId5" Type="http://schemas.openxmlformats.org/officeDocument/2006/relationships/tags" Target="../tags/tag335.xml"/><Relationship Id="rId4" Type="http://schemas.openxmlformats.org/officeDocument/2006/relationships/tags" Target="../tags/tag334.xml"/><Relationship Id="rId3" Type="http://schemas.openxmlformats.org/officeDocument/2006/relationships/tags" Target="../tags/tag333.xml"/><Relationship Id="rId2" Type="http://schemas.openxmlformats.org/officeDocument/2006/relationships/tags" Target="../tags/tag332.xml"/><Relationship Id="rId12" Type="http://schemas.openxmlformats.org/officeDocument/2006/relationships/notesSlide" Target="../notesSlides/notesSlide25.xml"/><Relationship Id="rId11" Type="http://schemas.openxmlformats.org/officeDocument/2006/relationships/slideLayout" Target="../slideLayouts/slideLayout7.xml"/><Relationship Id="rId10" Type="http://schemas.openxmlformats.org/officeDocument/2006/relationships/tags" Target="../tags/tag340.xml"/><Relationship Id="rId1" Type="http://schemas.openxmlformats.org/officeDocument/2006/relationships/tags" Target="../tags/tag3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7.xml"/><Relationship Id="rId4" Type="http://schemas.openxmlformats.org/officeDocument/2006/relationships/tags" Target="../tags/tag344.xml"/><Relationship Id="rId3" Type="http://schemas.openxmlformats.org/officeDocument/2006/relationships/tags" Target="../tags/tag343.xml"/><Relationship Id="rId2" Type="http://schemas.openxmlformats.org/officeDocument/2006/relationships/tags" Target="../tags/tag342.xml"/><Relationship Id="rId1" Type="http://schemas.openxmlformats.org/officeDocument/2006/relationships/tags" Target="../tags/tag341.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tags" Target="../tags/tag345.xml"/><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2.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2.xml"/><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2.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image" Target="../media/image47.png"/></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37.xml"/><Relationship Id="rId5" Type="http://schemas.openxmlformats.org/officeDocument/2006/relationships/slideLayout" Target="../slideLayouts/slideLayout2.xml"/><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43.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2.xml"/><Relationship Id="rId4" Type="http://schemas.openxmlformats.org/officeDocument/2006/relationships/image" Target="../media/image56.png"/><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53.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image" Target="../media/image58.png"/><Relationship Id="rId1" Type="http://schemas.openxmlformats.org/officeDocument/2006/relationships/image" Target="../media/image57.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2.xml"/><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59.png"/></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2.xml"/><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5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形 3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757824" y="-855584"/>
            <a:ext cx="69387750" cy="11731299"/>
          </a:xfrm>
          <a:prstGeom prst="rect">
            <a:avLst/>
          </a:prstGeom>
        </p:spPr>
      </p:pic>
      <p:sp>
        <p:nvSpPr>
          <p:cNvPr id="37" name="Freeform 29"/>
          <p:cNvSpPr/>
          <p:nvPr/>
        </p:nvSpPr>
        <p:spPr bwMode="auto">
          <a:xfrm>
            <a:off x="1540828" y="1362075"/>
            <a:ext cx="1976438" cy="2874962"/>
          </a:xfrm>
          <a:custGeom>
            <a:avLst/>
            <a:gdLst>
              <a:gd name="T0" fmla="*/ 597 w 1282"/>
              <a:gd name="T1" fmla="*/ 0 h 1862"/>
              <a:gd name="T2" fmla="*/ 111 w 1282"/>
              <a:gd name="T3" fmla="*/ 66 h 1862"/>
              <a:gd name="T4" fmla="*/ 111 w 1282"/>
              <a:gd name="T5" fmla="*/ 386 h 1862"/>
              <a:gd name="T6" fmla="*/ 523 w 1282"/>
              <a:gd name="T7" fmla="*/ 318 h 1862"/>
              <a:gd name="T8" fmla="*/ 843 w 1282"/>
              <a:gd name="T9" fmla="*/ 579 h 1862"/>
              <a:gd name="T10" fmla="*/ 0 w 1282"/>
              <a:gd name="T11" fmla="*/ 1518 h 1862"/>
              <a:gd name="T12" fmla="*/ 0 w 1282"/>
              <a:gd name="T13" fmla="*/ 1862 h 1862"/>
              <a:gd name="T14" fmla="*/ 1282 w 1282"/>
              <a:gd name="T15" fmla="*/ 1862 h 1862"/>
              <a:gd name="T16" fmla="*/ 1282 w 1282"/>
              <a:gd name="T17" fmla="*/ 1544 h 1862"/>
              <a:gd name="T18" fmla="*/ 481 w 1282"/>
              <a:gd name="T19" fmla="*/ 1544 h 1862"/>
              <a:gd name="T20" fmla="*/ 481 w 1282"/>
              <a:gd name="T21" fmla="*/ 1523 h 1862"/>
              <a:gd name="T22" fmla="*/ 597 w 1282"/>
              <a:gd name="T23" fmla="*/ 1431 h 1862"/>
              <a:gd name="T24" fmla="*/ 1240 w 1282"/>
              <a:gd name="T25" fmla="*/ 521 h 1862"/>
              <a:gd name="T26" fmla="*/ 597 w 1282"/>
              <a:gd name="T27" fmla="*/ 0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2" h="1862">
                <a:moveTo>
                  <a:pt x="597" y="0"/>
                </a:moveTo>
                <a:cubicBezTo>
                  <a:pt x="420" y="0"/>
                  <a:pt x="251" y="21"/>
                  <a:pt x="111" y="66"/>
                </a:cubicBezTo>
                <a:cubicBezTo>
                  <a:pt x="111" y="386"/>
                  <a:pt x="111" y="386"/>
                  <a:pt x="111" y="386"/>
                </a:cubicBezTo>
                <a:cubicBezTo>
                  <a:pt x="269" y="336"/>
                  <a:pt x="404" y="318"/>
                  <a:pt x="523" y="318"/>
                </a:cubicBezTo>
                <a:cubicBezTo>
                  <a:pt x="724" y="318"/>
                  <a:pt x="843" y="378"/>
                  <a:pt x="843" y="579"/>
                </a:cubicBezTo>
                <a:cubicBezTo>
                  <a:pt x="843" y="788"/>
                  <a:pt x="645" y="1000"/>
                  <a:pt x="0" y="1518"/>
                </a:cubicBezTo>
                <a:cubicBezTo>
                  <a:pt x="0" y="1862"/>
                  <a:pt x="0" y="1862"/>
                  <a:pt x="0" y="1862"/>
                </a:cubicBezTo>
                <a:cubicBezTo>
                  <a:pt x="1282" y="1862"/>
                  <a:pt x="1282" y="1862"/>
                  <a:pt x="1282" y="1862"/>
                </a:cubicBezTo>
                <a:cubicBezTo>
                  <a:pt x="1282" y="1544"/>
                  <a:pt x="1282" y="1544"/>
                  <a:pt x="1282" y="1544"/>
                </a:cubicBezTo>
                <a:cubicBezTo>
                  <a:pt x="481" y="1544"/>
                  <a:pt x="481" y="1544"/>
                  <a:pt x="481" y="1544"/>
                </a:cubicBezTo>
                <a:cubicBezTo>
                  <a:pt x="481" y="1523"/>
                  <a:pt x="481" y="1523"/>
                  <a:pt x="481" y="1523"/>
                </a:cubicBezTo>
                <a:cubicBezTo>
                  <a:pt x="597" y="1431"/>
                  <a:pt x="597" y="1431"/>
                  <a:pt x="597" y="1431"/>
                </a:cubicBezTo>
                <a:cubicBezTo>
                  <a:pt x="1134" y="1008"/>
                  <a:pt x="1240" y="817"/>
                  <a:pt x="1240" y="521"/>
                </a:cubicBezTo>
                <a:cubicBezTo>
                  <a:pt x="1240" y="170"/>
                  <a:pt x="1002" y="0"/>
                  <a:pt x="597"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30"/>
          <p:cNvSpPr>
            <a:spLocks noEditPoints="1"/>
          </p:cNvSpPr>
          <p:nvPr/>
        </p:nvSpPr>
        <p:spPr bwMode="auto">
          <a:xfrm>
            <a:off x="3830638" y="1362075"/>
            <a:ext cx="2052638" cy="2914650"/>
          </a:xfrm>
          <a:custGeom>
            <a:avLst/>
            <a:gdLst>
              <a:gd name="T0" fmla="*/ 669 w 1332"/>
              <a:gd name="T1" fmla="*/ 1558 h 1888"/>
              <a:gd name="T2" fmla="*/ 383 w 1332"/>
              <a:gd name="T3" fmla="*/ 944 h 1888"/>
              <a:gd name="T4" fmla="*/ 669 w 1332"/>
              <a:gd name="T5" fmla="*/ 328 h 1888"/>
              <a:gd name="T6" fmla="*/ 954 w 1332"/>
              <a:gd name="T7" fmla="*/ 944 h 1888"/>
              <a:gd name="T8" fmla="*/ 669 w 1332"/>
              <a:gd name="T9" fmla="*/ 1558 h 1888"/>
              <a:gd name="T10" fmla="*/ 669 w 1332"/>
              <a:gd name="T11" fmla="*/ 0 h 1888"/>
              <a:gd name="T12" fmla="*/ 0 w 1332"/>
              <a:gd name="T13" fmla="*/ 942 h 1888"/>
              <a:gd name="T14" fmla="*/ 669 w 1332"/>
              <a:gd name="T15" fmla="*/ 1888 h 1888"/>
              <a:gd name="T16" fmla="*/ 1332 w 1332"/>
              <a:gd name="T17" fmla="*/ 942 h 1888"/>
              <a:gd name="T18" fmla="*/ 669 w 1332"/>
              <a:gd name="T19" fmla="*/ 0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888">
                <a:moveTo>
                  <a:pt x="669" y="1558"/>
                </a:moveTo>
                <a:cubicBezTo>
                  <a:pt x="465" y="1558"/>
                  <a:pt x="383" y="1441"/>
                  <a:pt x="383" y="944"/>
                </a:cubicBezTo>
                <a:cubicBezTo>
                  <a:pt x="383" y="450"/>
                  <a:pt x="465" y="328"/>
                  <a:pt x="669" y="328"/>
                </a:cubicBezTo>
                <a:cubicBezTo>
                  <a:pt x="872" y="328"/>
                  <a:pt x="954" y="450"/>
                  <a:pt x="954" y="944"/>
                </a:cubicBezTo>
                <a:cubicBezTo>
                  <a:pt x="954" y="1441"/>
                  <a:pt x="872" y="1558"/>
                  <a:pt x="669" y="1558"/>
                </a:cubicBezTo>
                <a:moveTo>
                  <a:pt x="669" y="0"/>
                </a:moveTo>
                <a:cubicBezTo>
                  <a:pt x="264" y="0"/>
                  <a:pt x="0" y="188"/>
                  <a:pt x="0" y="942"/>
                </a:cubicBezTo>
                <a:cubicBezTo>
                  <a:pt x="0" y="1698"/>
                  <a:pt x="264" y="1888"/>
                  <a:pt x="669" y="1888"/>
                </a:cubicBezTo>
                <a:cubicBezTo>
                  <a:pt x="1073" y="1888"/>
                  <a:pt x="1332" y="1698"/>
                  <a:pt x="1332" y="942"/>
                </a:cubicBezTo>
                <a:cubicBezTo>
                  <a:pt x="1332" y="188"/>
                  <a:pt x="1073" y="0"/>
                  <a:pt x="669"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31"/>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33"/>
          <p:cNvSpPr>
            <a:spLocks noEditPoints="1"/>
          </p:cNvSpPr>
          <p:nvPr/>
        </p:nvSpPr>
        <p:spPr bwMode="auto">
          <a:xfrm>
            <a:off x="8651875" y="1362075"/>
            <a:ext cx="2025650" cy="2919412"/>
          </a:xfrm>
          <a:custGeom>
            <a:avLst/>
            <a:gdLst>
              <a:gd name="T0" fmla="*/ 648 w 1314"/>
              <a:gd name="T1" fmla="*/ 949 h 1891"/>
              <a:gd name="T2" fmla="*/ 352 w 1314"/>
              <a:gd name="T3" fmla="*/ 640 h 1891"/>
              <a:gd name="T4" fmla="*/ 661 w 1314"/>
              <a:gd name="T5" fmla="*/ 304 h 1891"/>
              <a:gd name="T6" fmla="*/ 952 w 1314"/>
              <a:gd name="T7" fmla="*/ 656 h 1891"/>
              <a:gd name="T8" fmla="*/ 648 w 1314"/>
              <a:gd name="T9" fmla="*/ 949 h 1891"/>
              <a:gd name="T10" fmla="*/ 653 w 1314"/>
              <a:gd name="T11" fmla="*/ 0 h 1891"/>
              <a:gd name="T12" fmla="*/ 0 w 1314"/>
              <a:gd name="T13" fmla="*/ 645 h 1891"/>
              <a:gd name="T14" fmla="*/ 582 w 1314"/>
              <a:gd name="T15" fmla="*/ 1227 h 1891"/>
              <a:gd name="T16" fmla="*/ 917 w 1314"/>
              <a:gd name="T17" fmla="*/ 1124 h 1891"/>
              <a:gd name="T18" fmla="*/ 928 w 1314"/>
              <a:gd name="T19" fmla="*/ 1124 h 1891"/>
              <a:gd name="T20" fmla="*/ 251 w 1314"/>
              <a:gd name="T21" fmla="*/ 1560 h 1891"/>
              <a:gd name="T22" fmla="*/ 251 w 1314"/>
              <a:gd name="T23" fmla="*/ 1891 h 1891"/>
              <a:gd name="T24" fmla="*/ 1314 w 1314"/>
              <a:gd name="T25" fmla="*/ 762 h 1891"/>
              <a:gd name="T26" fmla="*/ 653 w 1314"/>
              <a:gd name="T27" fmla="*/ 0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4" h="1891">
                <a:moveTo>
                  <a:pt x="648" y="949"/>
                </a:moveTo>
                <a:cubicBezTo>
                  <a:pt x="460" y="949"/>
                  <a:pt x="352" y="844"/>
                  <a:pt x="352" y="640"/>
                </a:cubicBezTo>
                <a:cubicBezTo>
                  <a:pt x="352" y="431"/>
                  <a:pt x="460" y="304"/>
                  <a:pt x="661" y="304"/>
                </a:cubicBezTo>
                <a:cubicBezTo>
                  <a:pt x="859" y="304"/>
                  <a:pt x="952" y="445"/>
                  <a:pt x="952" y="656"/>
                </a:cubicBezTo>
                <a:cubicBezTo>
                  <a:pt x="952" y="825"/>
                  <a:pt x="872" y="949"/>
                  <a:pt x="648" y="949"/>
                </a:cubicBezTo>
                <a:moveTo>
                  <a:pt x="653" y="0"/>
                </a:moveTo>
                <a:cubicBezTo>
                  <a:pt x="201" y="0"/>
                  <a:pt x="0" y="267"/>
                  <a:pt x="0" y="645"/>
                </a:cubicBezTo>
                <a:cubicBezTo>
                  <a:pt x="0" y="1029"/>
                  <a:pt x="204" y="1227"/>
                  <a:pt x="582" y="1227"/>
                </a:cubicBezTo>
                <a:cubicBezTo>
                  <a:pt x="730" y="1227"/>
                  <a:pt x="846" y="1185"/>
                  <a:pt x="917" y="1124"/>
                </a:cubicBezTo>
                <a:cubicBezTo>
                  <a:pt x="928" y="1124"/>
                  <a:pt x="928" y="1124"/>
                  <a:pt x="928" y="1124"/>
                </a:cubicBezTo>
                <a:cubicBezTo>
                  <a:pt x="899" y="1417"/>
                  <a:pt x="640" y="1560"/>
                  <a:pt x="251" y="1560"/>
                </a:cubicBezTo>
                <a:cubicBezTo>
                  <a:pt x="251" y="1891"/>
                  <a:pt x="251" y="1891"/>
                  <a:pt x="251" y="1891"/>
                </a:cubicBezTo>
                <a:cubicBezTo>
                  <a:pt x="1047" y="1891"/>
                  <a:pt x="1314" y="1489"/>
                  <a:pt x="1314" y="762"/>
                </a:cubicBezTo>
                <a:cubicBezTo>
                  <a:pt x="1314" y="185"/>
                  <a:pt x="1028" y="0"/>
                  <a:pt x="653"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Freeform 40"/>
          <p:cNvSpPr/>
          <p:nvPr/>
        </p:nvSpPr>
        <p:spPr bwMode="auto">
          <a:xfrm>
            <a:off x="100013" y="300038"/>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 name="矩形 2"/>
          <p:cNvSpPr/>
          <p:nvPr/>
        </p:nvSpPr>
        <p:spPr>
          <a:xfrm>
            <a:off x="2671445" y="1918970"/>
            <a:ext cx="6888480" cy="1568450"/>
          </a:xfrm>
          <a:prstGeom prst="rect">
            <a:avLst/>
          </a:prstGeom>
          <a:effectLst>
            <a:innerShdw blurRad="63500" dist="50800" dir="18900000">
              <a:prstClr val="black">
                <a:alpha val="50000"/>
              </a:prstClr>
            </a:innerShdw>
            <a:reflection blurRad="6350" stA="52000" endA="300" dir="5400000" sy="-100000" algn="bl" rotWithShape="0"/>
          </a:effectLst>
        </p:spPr>
        <p:txBody>
          <a:bodyPr wrap="square">
            <a:spAutoFit/>
          </a:bodyPr>
          <a:lstStyle/>
          <a:p>
            <a:pPr defTabSz="457200">
              <a:spcBef>
                <a:spcPct val="0"/>
              </a:spcBef>
            </a:pPr>
            <a:r>
              <a:rPr lang="zh-CN" altLang="en-US" sz="4800" dirty="0">
                <a:solidFill>
                  <a:srgbClr val="454545"/>
                </a:solidFill>
                <a:latin typeface="+mn-ea"/>
                <a:cs typeface="+mn-ea"/>
                <a:sym typeface="Source Han Sans CN" panose="020F0502020204030204"/>
              </a:rPr>
              <a:t>基于</a:t>
            </a:r>
            <a:r>
              <a:rPr lang="en-US" sz="4800" dirty="0">
                <a:solidFill>
                  <a:srgbClr val="454545"/>
                </a:solidFill>
                <a:latin typeface="+mn-ea"/>
                <a:cs typeface="+mn-ea"/>
                <a:sym typeface="Source Han Sans CN" panose="020F0502020204030204"/>
              </a:rPr>
              <a:t>Spring</a:t>
            </a:r>
            <a:r>
              <a:rPr lang="zh-CN" altLang="en-US" sz="4800" dirty="0">
                <a:solidFill>
                  <a:srgbClr val="454545"/>
                </a:solidFill>
                <a:latin typeface="+mn-ea"/>
                <a:cs typeface="+mn-ea"/>
                <a:sym typeface="Source Han Sans CN" panose="020F0502020204030204"/>
              </a:rPr>
              <a:t>框架的</a:t>
            </a:r>
            <a:r>
              <a:rPr lang="en-US" altLang="zh-CN" sz="4800" dirty="0">
                <a:solidFill>
                  <a:srgbClr val="454545"/>
                </a:solidFill>
                <a:latin typeface="+mn-ea"/>
                <a:cs typeface="+mn-ea"/>
                <a:sym typeface="Source Han Sans CN" panose="020F0502020204030204"/>
              </a:rPr>
              <a:t>AOP</a:t>
            </a:r>
            <a:r>
              <a:rPr lang="zh-CN" altLang="en-US" sz="4800" dirty="0">
                <a:solidFill>
                  <a:srgbClr val="454545"/>
                </a:solidFill>
                <a:latin typeface="+mn-ea"/>
                <a:cs typeface="+mn-ea"/>
                <a:sym typeface="Source Han Sans CN" panose="020F0502020204030204"/>
              </a:rPr>
              <a:t>简单分享</a:t>
            </a:r>
            <a:endParaRPr lang="zh-CN" altLang="en-US" sz="4800" dirty="0">
              <a:solidFill>
                <a:srgbClr val="454545"/>
              </a:solidFill>
              <a:latin typeface="+mn-ea"/>
              <a:cs typeface="+mn-ea"/>
              <a:sym typeface="Source Han Sans CN"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29"/>
          <p:cNvSpPr/>
          <p:nvPr/>
        </p:nvSpPr>
        <p:spPr bwMode="auto">
          <a:xfrm>
            <a:off x="1462088" y="1362075"/>
            <a:ext cx="1976438" cy="2874962"/>
          </a:xfrm>
          <a:custGeom>
            <a:avLst/>
            <a:gdLst>
              <a:gd name="T0" fmla="*/ 597 w 1282"/>
              <a:gd name="T1" fmla="*/ 0 h 1862"/>
              <a:gd name="T2" fmla="*/ 111 w 1282"/>
              <a:gd name="T3" fmla="*/ 66 h 1862"/>
              <a:gd name="T4" fmla="*/ 111 w 1282"/>
              <a:gd name="T5" fmla="*/ 386 h 1862"/>
              <a:gd name="T6" fmla="*/ 523 w 1282"/>
              <a:gd name="T7" fmla="*/ 318 h 1862"/>
              <a:gd name="T8" fmla="*/ 843 w 1282"/>
              <a:gd name="T9" fmla="*/ 579 h 1862"/>
              <a:gd name="T10" fmla="*/ 0 w 1282"/>
              <a:gd name="T11" fmla="*/ 1518 h 1862"/>
              <a:gd name="T12" fmla="*/ 0 w 1282"/>
              <a:gd name="T13" fmla="*/ 1862 h 1862"/>
              <a:gd name="T14" fmla="*/ 1282 w 1282"/>
              <a:gd name="T15" fmla="*/ 1862 h 1862"/>
              <a:gd name="T16" fmla="*/ 1282 w 1282"/>
              <a:gd name="T17" fmla="*/ 1544 h 1862"/>
              <a:gd name="T18" fmla="*/ 481 w 1282"/>
              <a:gd name="T19" fmla="*/ 1544 h 1862"/>
              <a:gd name="T20" fmla="*/ 481 w 1282"/>
              <a:gd name="T21" fmla="*/ 1523 h 1862"/>
              <a:gd name="T22" fmla="*/ 597 w 1282"/>
              <a:gd name="T23" fmla="*/ 1431 h 1862"/>
              <a:gd name="T24" fmla="*/ 1240 w 1282"/>
              <a:gd name="T25" fmla="*/ 521 h 1862"/>
              <a:gd name="T26" fmla="*/ 597 w 1282"/>
              <a:gd name="T27" fmla="*/ 0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2" h="1862">
                <a:moveTo>
                  <a:pt x="597" y="0"/>
                </a:moveTo>
                <a:cubicBezTo>
                  <a:pt x="420" y="0"/>
                  <a:pt x="251" y="21"/>
                  <a:pt x="111" y="66"/>
                </a:cubicBezTo>
                <a:cubicBezTo>
                  <a:pt x="111" y="386"/>
                  <a:pt x="111" y="386"/>
                  <a:pt x="111" y="386"/>
                </a:cubicBezTo>
                <a:cubicBezTo>
                  <a:pt x="269" y="336"/>
                  <a:pt x="404" y="318"/>
                  <a:pt x="523" y="318"/>
                </a:cubicBezTo>
                <a:cubicBezTo>
                  <a:pt x="724" y="318"/>
                  <a:pt x="843" y="378"/>
                  <a:pt x="843" y="579"/>
                </a:cubicBezTo>
                <a:cubicBezTo>
                  <a:pt x="843" y="788"/>
                  <a:pt x="645" y="1000"/>
                  <a:pt x="0" y="1518"/>
                </a:cubicBezTo>
                <a:cubicBezTo>
                  <a:pt x="0" y="1862"/>
                  <a:pt x="0" y="1862"/>
                  <a:pt x="0" y="1862"/>
                </a:cubicBezTo>
                <a:cubicBezTo>
                  <a:pt x="1282" y="1862"/>
                  <a:pt x="1282" y="1862"/>
                  <a:pt x="1282" y="1862"/>
                </a:cubicBezTo>
                <a:cubicBezTo>
                  <a:pt x="1282" y="1544"/>
                  <a:pt x="1282" y="1544"/>
                  <a:pt x="1282" y="1544"/>
                </a:cubicBezTo>
                <a:cubicBezTo>
                  <a:pt x="481" y="1544"/>
                  <a:pt x="481" y="1544"/>
                  <a:pt x="481" y="1544"/>
                </a:cubicBezTo>
                <a:cubicBezTo>
                  <a:pt x="481" y="1523"/>
                  <a:pt x="481" y="1523"/>
                  <a:pt x="481" y="1523"/>
                </a:cubicBezTo>
                <a:cubicBezTo>
                  <a:pt x="597" y="1431"/>
                  <a:pt x="597" y="1431"/>
                  <a:pt x="597" y="1431"/>
                </a:cubicBezTo>
                <a:cubicBezTo>
                  <a:pt x="1134" y="1008"/>
                  <a:pt x="1240" y="817"/>
                  <a:pt x="1240" y="521"/>
                </a:cubicBezTo>
                <a:cubicBezTo>
                  <a:pt x="1240" y="170"/>
                  <a:pt x="1002" y="0"/>
                  <a:pt x="597"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8" name="Freeform 30"/>
          <p:cNvSpPr>
            <a:spLocks noEditPoints="1"/>
          </p:cNvSpPr>
          <p:nvPr/>
        </p:nvSpPr>
        <p:spPr bwMode="auto">
          <a:xfrm>
            <a:off x="3830638" y="1362075"/>
            <a:ext cx="2052638" cy="2914650"/>
          </a:xfrm>
          <a:custGeom>
            <a:avLst/>
            <a:gdLst>
              <a:gd name="T0" fmla="*/ 669 w 1332"/>
              <a:gd name="T1" fmla="*/ 1558 h 1888"/>
              <a:gd name="T2" fmla="*/ 383 w 1332"/>
              <a:gd name="T3" fmla="*/ 944 h 1888"/>
              <a:gd name="T4" fmla="*/ 669 w 1332"/>
              <a:gd name="T5" fmla="*/ 328 h 1888"/>
              <a:gd name="T6" fmla="*/ 954 w 1332"/>
              <a:gd name="T7" fmla="*/ 944 h 1888"/>
              <a:gd name="T8" fmla="*/ 669 w 1332"/>
              <a:gd name="T9" fmla="*/ 1558 h 1888"/>
              <a:gd name="T10" fmla="*/ 669 w 1332"/>
              <a:gd name="T11" fmla="*/ 0 h 1888"/>
              <a:gd name="T12" fmla="*/ 0 w 1332"/>
              <a:gd name="T13" fmla="*/ 942 h 1888"/>
              <a:gd name="T14" fmla="*/ 669 w 1332"/>
              <a:gd name="T15" fmla="*/ 1888 h 1888"/>
              <a:gd name="T16" fmla="*/ 1332 w 1332"/>
              <a:gd name="T17" fmla="*/ 942 h 1888"/>
              <a:gd name="T18" fmla="*/ 669 w 1332"/>
              <a:gd name="T19" fmla="*/ 0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888">
                <a:moveTo>
                  <a:pt x="669" y="1558"/>
                </a:moveTo>
                <a:cubicBezTo>
                  <a:pt x="465" y="1558"/>
                  <a:pt x="383" y="1441"/>
                  <a:pt x="383" y="944"/>
                </a:cubicBezTo>
                <a:cubicBezTo>
                  <a:pt x="383" y="450"/>
                  <a:pt x="465" y="328"/>
                  <a:pt x="669" y="328"/>
                </a:cubicBezTo>
                <a:cubicBezTo>
                  <a:pt x="872" y="328"/>
                  <a:pt x="954" y="450"/>
                  <a:pt x="954" y="944"/>
                </a:cubicBezTo>
                <a:cubicBezTo>
                  <a:pt x="954" y="1441"/>
                  <a:pt x="872" y="1558"/>
                  <a:pt x="669" y="1558"/>
                </a:cubicBezTo>
                <a:moveTo>
                  <a:pt x="669" y="0"/>
                </a:moveTo>
                <a:cubicBezTo>
                  <a:pt x="264" y="0"/>
                  <a:pt x="0" y="188"/>
                  <a:pt x="0" y="942"/>
                </a:cubicBezTo>
                <a:cubicBezTo>
                  <a:pt x="0" y="1698"/>
                  <a:pt x="264" y="1888"/>
                  <a:pt x="669" y="1888"/>
                </a:cubicBezTo>
                <a:cubicBezTo>
                  <a:pt x="1073" y="1888"/>
                  <a:pt x="1332" y="1698"/>
                  <a:pt x="1332" y="942"/>
                </a:cubicBezTo>
                <a:cubicBezTo>
                  <a:pt x="1332" y="188"/>
                  <a:pt x="1073" y="0"/>
                  <a:pt x="669"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9" name="Freeform 31"/>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1" name="Freeform 33"/>
          <p:cNvSpPr>
            <a:spLocks noEditPoints="1"/>
          </p:cNvSpPr>
          <p:nvPr/>
        </p:nvSpPr>
        <p:spPr bwMode="auto">
          <a:xfrm>
            <a:off x="8651875" y="1362075"/>
            <a:ext cx="2025650" cy="2919412"/>
          </a:xfrm>
          <a:custGeom>
            <a:avLst/>
            <a:gdLst>
              <a:gd name="T0" fmla="*/ 648 w 1314"/>
              <a:gd name="T1" fmla="*/ 949 h 1891"/>
              <a:gd name="T2" fmla="*/ 352 w 1314"/>
              <a:gd name="T3" fmla="*/ 640 h 1891"/>
              <a:gd name="T4" fmla="*/ 661 w 1314"/>
              <a:gd name="T5" fmla="*/ 304 h 1891"/>
              <a:gd name="T6" fmla="*/ 952 w 1314"/>
              <a:gd name="T7" fmla="*/ 656 h 1891"/>
              <a:gd name="T8" fmla="*/ 648 w 1314"/>
              <a:gd name="T9" fmla="*/ 949 h 1891"/>
              <a:gd name="T10" fmla="*/ 653 w 1314"/>
              <a:gd name="T11" fmla="*/ 0 h 1891"/>
              <a:gd name="T12" fmla="*/ 0 w 1314"/>
              <a:gd name="T13" fmla="*/ 645 h 1891"/>
              <a:gd name="T14" fmla="*/ 582 w 1314"/>
              <a:gd name="T15" fmla="*/ 1227 h 1891"/>
              <a:gd name="T16" fmla="*/ 917 w 1314"/>
              <a:gd name="T17" fmla="*/ 1124 h 1891"/>
              <a:gd name="T18" fmla="*/ 928 w 1314"/>
              <a:gd name="T19" fmla="*/ 1124 h 1891"/>
              <a:gd name="T20" fmla="*/ 251 w 1314"/>
              <a:gd name="T21" fmla="*/ 1560 h 1891"/>
              <a:gd name="T22" fmla="*/ 251 w 1314"/>
              <a:gd name="T23" fmla="*/ 1891 h 1891"/>
              <a:gd name="T24" fmla="*/ 1314 w 1314"/>
              <a:gd name="T25" fmla="*/ 762 h 1891"/>
              <a:gd name="T26" fmla="*/ 653 w 1314"/>
              <a:gd name="T27" fmla="*/ 0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4" h="1891">
                <a:moveTo>
                  <a:pt x="648" y="949"/>
                </a:moveTo>
                <a:cubicBezTo>
                  <a:pt x="460" y="949"/>
                  <a:pt x="352" y="844"/>
                  <a:pt x="352" y="640"/>
                </a:cubicBezTo>
                <a:cubicBezTo>
                  <a:pt x="352" y="431"/>
                  <a:pt x="460" y="304"/>
                  <a:pt x="661" y="304"/>
                </a:cubicBezTo>
                <a:cubicBezTo>
                  <a:pt x="859" y="304"/>
                  <a:pt x="952" y="445"/>
                  <a:pt x="952" y="656"/>
                </a:cubicBezTo>
                <a:cubicBezTo>
                  <a:pt x="952" y="825"/>
                  <a:pt x="872" y="949"/>
                  <a:pt x="648" y="949"/>
                </a:cubicBezTo>
                <a:moveTo>
                  <a:pt x="653" y="0"/>
                </a:moveTo>
                <a:cubicBezTo>
                  <a:pt x="201" y="0"/>
                  <a:pt x="0" y="267"/>
                  <a:pt x="0" y="645"/>
                </a:cubicBezTo>
                <a:cubicBezTo>
                  <a:pt x="0" y="1029"/>
                  <a:pt x="204" y="1227"/>
                  <a:pt x="582" y="1227"/>
                </a:cubicBezTo>
                <a:cubicBezTo>
                  <a:pt x="730" y="1227"/>
                  <a:pt x="846" y="1185"/>
                  <a:pt x="917" y="1124"/>
                </a:cubicBezTo>
                <a:cubicBezTo>
                  <a:pt x="928" y="1124"/>
                  <a:pt x="928" y="1124"/>
                  <a:pt x="928" y="1124"/>
                </a:cubicBezTo>
                <a:cubicBezTo>
                  <a:pt x="899" y="1417"/>
                  <a:pt x="640" y="1560"/>
                  <a:pt x="251" y="1560"/>
                </a:cubicBezTo>
                <a:cubicBezTo>
                  <a:pt x="251" y="1891"/>
                  <a:pt x="251" y="1891"/>
                  <a:pt x="251" y="1891"/>
                </a:cubicBezTo>
                <a:cubicBezTo>
                  <a:pt x="1047" y="1891"/>
                  <a:pt x="1314" y="1489"/>
                  <a:pt x="1314" y="762"/>
                </a:cubicBezTo>
                <a:cubicBezTo>
                  <a:pt x="1314" y="185"/>
                  <a:pt x="1028" y="0"/>
                  <a:pt x="653"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100013" y="300038"/>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72" name="矩形 71"/>
          <p:cNvSpPr/>
          <p:nvPr/>
        </p:nvSpPr>
        <p:spPr>
          <a:xfrm>
            <a:off x="2685415" y="889635"/>
            <a:ext cx="4881880" cy="1445260"/>
          </a:xfrm>
          <a:prstGeom prst="rect">
            <a:avLst/>
          </a:prstGeom>
        </p:spPr>
        <p:txBody>
          <a:bodyPr wrap="square">
            <a:spAutoFit/>
          </a:bodyPr>
          <a:lstStyle/>
          <a:p>
            <a:pPr defTabSz="457200">
              <a:spcBef>
                <a:spcPct val="0"/>
              </a:spcBef>
            </a:pPr>
            <a:r>
              <a:rPr kumimoji="1" lang="en-US" altLang="zh-CN" sz="4000" dirty="0">
                <a:ln w="22225">
                  <a:solidFill>
                    <a:schemeClr val="accent2"/>
                  </a:solidFill>
                  <a:prstDash val="solid"/>
                </a:ln>
                <a:solidFill>
                  <a:schemeClr val="accent2">
                    <a:lumMod val="40000"/>
                    <a:lumOff val="60000"/>
                  </a:schemeClr>
                </a:solidFill>
                <a:effectLst/>
                <a:latin typeface="+mn-ea"/>
                <a:cs typeface="+mn-ea"/>
                <a:sym typeface="Source Han Sans CN" panose="020F0502020204030204"/>
              </a:rPr>
              <a:t>    </a:t>
            </a:r>
            <a:endParaRPr lang="zh-CN" altLang="en-US" sz="4000" noProof="0" dirty="0">
              <a:ln>
                <a:noFill/>
              </a:ln>
              <a:solidFill>
                <a:srgbClr val="002060"/>
              </a:solidFill>
              <a:effectLst/>
              <a:uLnTx/>
              <a:uFillTx/>
              <a:cs typeface="+mn-ea"/>
              <a:sym typeface="+mn-lt"/>
            </a:endParaRPr>
          </a:p>
          <a:p>
            <a:pPr defTabSz="457200">
              <a:spcBef>
                <a:spcPct val="0"/>
              </a:spcBef>
            </a:pPr>
            <a:endParaRPr kumimoji="1" lang="en-US" altLang="zh-CN" sz="2400" dirty="0">
              <a:solidFill>
                <a:srgbClr val="454545"/>
              </a:solidFill>
              <a:latin typeface="+mn-ea"/>
              <a:cs typeface="+mn-ea"/>
              <a:sym typeface="Source Han Sans CN" panose="020F0502020204030204"/>
            </a:endParaRPr>
          </a:p>
          <a:p>
            <a:pPr defTabSz="457200">
              <a:spcBef>
                <a:spcPct val="0"/>
              </a:spcBef>
            </a:pPr>
            <a:endParaRPr kumimoji="1" lang="en-US" altLang="zh-CN" sz="2400" dirty="0">
              <a:solidFill>
                <a:srgbClr val="454545"/>
              </a:solidFill>
              <a:latin typeface="+mn-ea"/>
              <a:cs typeface="+mn-ea"/>
              <a:sym typeface="Source Han Sans CN" panose="020F0502020204030204"/>
            </a:endParaRPr>
          </a:p>
        </p:txBody>
      </p:sp>
      <p:sp>
        <p:nvSpPr>
          <p:cNvPr id="2" name="文本框 1"/>
          <p:cNvSpPr txBox="1"/>
          <p:nvPr/>
        </p:nvSpPr>
        <p:spPr>
          <a:xfrm>
            <a:off x="1462405" y="2000885"/>
            <a:ext cx="9646285" cy="2030095"/>
          </a:xfrm>
          <a:prstGeom prst="rect">
            <a:avLst/>
          </a:prstGeom>
          <a:noFill/>
        </p:spPr>
        <p:txBody>
          <a:bodyPr wrap="square" rtlCol="0" anchor="t">
            <a:spAutoFit/>
          </a:bodyPr>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p:txBody>
      </p:sp>
      <p:grpSp>
        <p:nvGrpSpPr>
          <p:cNvPr id="28" name="组合 27"/>
          <p:cNvGrpSpPr/>
          <p:nvPr/>
        </p:nvGrpSpPr>
        <p:grpSpPr>
          <a:xfrm>
            <a:off x="-59055" y="103212"/>
            <a:ext cx="5472682" cy="714610"/>
            <a:chOff x="0" y="110832"/>
            <a:chExt cx="5472682" cy="714610"/>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916447" y="118687"/>
              <a:ext cx="4556235" cy="70675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lang="en-US" altLang="zh-CN" sz="4000" noProof="0" dirty="0">
                  <a:ln>
                    <a:noFill/>
                  </a:ln>
                  <a:solidFill>
                    <a:srgbClr val="002060"/>
                  </a:solidFill>
                  <a:effectLst/>
                  <a:uLnTx/>
                  <a:uFillTx/>
                  <a:cs typeface="+mn-ea"/>
                  <a:sym typeface="+mn-lt"/>
                </a:rPr>
                <a:t>1.3  </a:t>
              </a:r>
              <a:r>
                <a:rPr lang="zh-CN" altLang="en-US" sz="4000" noProof="0" dirty="0">
                  <a:ln>
                    <a:noFill/>
                  </a:ln>
                  <a:solidFill>
                    <a:srgbClr val="002060"/>
                  </a:solidFill>
                  <a:effectLst/>
                  <a:uLnTx/>
                  <a:uFillTx/>
                  <a:cs typeface="+mn-ea"/>
                  <a:sym typeface="+mn-lt"/>
                </a:rPr>
                <a:t>静态</a:t>
              </a:r>
              <a:r>
                <a:rPr lang="zh-CN" altLang="en-US" sz="4000" noProof="0" dirty="0">
                  <a:ln>
                    <a:noFill/>
                  </a:ln>
                  <a:solidFill>
                    <a:srgbClr val="002060"/>
                  </a:solidFill>
                  <a:effectLst/>
                  <a:uLnTx/>
                  <a:uFillTx/>
                  <a:cs typeface="+mn-ea"/>
                  <a:sym typeface="+mn-lt"/>
                </a:rPr>
                <a:t>代理</a:t>
              </a:r>
              <a:endParaRPr lang="zh-CN" altLang="en-US" sz="4000" noProof="0" dirty="0">
                <a:ln>
                  <a:noFill/>
                </a:ln>
                <a:solidFill>
                  <a:srgbClr val="002060"/>
                </a:solidFill>
                <a:effectLst/>
                <a:uLnTx/>
                <a:uFillTx/>
                <a:cs typeface="+mn-ea"/>
                <a:sym typeface="+mn-lt"/>
              </a:endParaRPr>
            </a:p>
          </p:txBody>
        </p:sp>
      </p:grpSp>
      <p:pic>
        <p:nvPicPr>
          <p:cNvPr id="4" name="图片 3" descr="静态1"/>
          <p:cNvPicPr>
            <a:picLocks noChangeAspect="1"/>
          </p:cNvPicPr>
          <p:nvPr/>
        </p:nvPicPr>
        <p:blipFill>
          <a:blip r:embed="rId1"/>
          <a:stretch>
            <a:fillRect/>
          </a:stretch>
        </p:blipFill>
        <p:spPr>
          <a:xfrm>
            <a:off x="6624955" y="1138555"/>
            <a:ext cx="5392420" cy="4581525"/>
          </a:xfrm>
          <a:prstGeom prst="rect">
            <a:avLst/>
          </a:prstGeom>
        </p:spPr>
      </p:pic>
      <p:pic>
        <p:nvPicPr>
          <p:cNvPr id="5" name="图片 4" descr="静态"/>
          <p:cNvPicPr>
            <a:picLocks noChangeAspect="1"/>
          </p:cNvPicPr>
          <p:nvPr/>
        </p:nvPicPr>
        <p:blipFill>
          <a:blip r:embed="rId2"/>
          <a:stretch>
            <a:fillRect/>
          </a:stretch>
        </p:blipFill>
        <p:spPr>
          <a:xfrm>
            <a:off x="5080" y="1088390"/>
            <a:ext cx="6619875" cy="536892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29"/>
          <p:cNvSpPr/>
          <p:nvPr/>
        </p:nvSpPr>
        <p:spPr bwMode="auto">
          <a:xfrm>
            <a:off x="1462088" y="1362075"/>
            <a:ext cx="1976438" cy="2874962"/>
          </a:xfrm>
          <a:custGeom>
            <a:avLst/>
            <a:gdLst>
              <a:gd name="T0" fmla="*/ 597 w 1282"/>
              <a:gd name="T1" fmla="*/ 0 h 1862"/>
              <a:gd name="T2" fmla="*/ 111 w 1282"/>
              <a:gd name="T3" fmla="*/ 66 h 1862"/>
              <a:gd name="T4" fmla="*/ 111 w 1282"/>
              <a:gd name="T5" fmla="*/ 386 h 1862"/>
              <a:gd name="T6" fmla="*/ 523 w 1282"/>
              <a:gd name="T7" fmla="*/ 318 h 1862"/>
              <a:gd name="T8" fmla="*/ 843 w 1282"/>
              <a:gd name="T9" fmla="*/ 579 h 1862"/>
              <a:gd name="T10" fmla="*/ 0 w 1282"/>
              <a:gd name="T11" fmla="*/ 1518 h 1862"/>
              <a:gd name="T12" fmla="*/ 0 w 1282"/>
              <a:gd name="T13" fmla="*/ 1862 h 1862"/>
              <a:gd name="T14" fmla="*/ 1282 w 1282"/>
              <a:gd name="T15" fmla="*/ 1862 h 1862"/>
              <a:gd name="T16" fmla="*/ 1282 w 1282"/>
              <a:gd name="T17" fmla="*/ 1544 h 1862"/>
              <a:gd name="T18" fmla="*/ 481 w 1282"/>
              <a:gd name="T19" fmla="*/ 1544 h 1862"/>
              <a:gd name="T20" fmla="*/ 481 w 1282"/>
              <a:gd name="T21" fmla="*/ 1523 h 1862"/>
              <a:gd name="T22" fmla="*/ 597 w 1282"/>
              <a:gd name="T23" fmla="*/ 1431 h 1862"/>
              <a:gd name="T24" fmla="*/ 1240 w 1282"/>
              <a:gd name="T25" fmla="*/ 521 h 1862"/>
              <a:gd name="T26" fmla="*/ 597 w 1282"/>
              <a:gd name="T27" fmla="*/ 0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2" h="1862">
                <a:moveTo>
                  <a:pt x="597" y="0"/>
                </a:moveTo>
                <a:cubicBezTo>
                  <a:pt x="420" y="0"/>
                  <a:pt x="251" y="21"/>
                  <a:pt x="111" y="66"/>
                </a:cubicBezTo>
                <a:cubicBezTo>
                  <a:pt x="111" y="386"/>
                  <a:pt x="111" y="386"/>
                  <a:pt x="111" y="386"/>
                </a:cubicBezTo>
                <a:cubicBezTo>
                  <a:pt x="269" y="336"/>
                  <a:pt x="404" y="318"/>
                  <a:pt x="523" y="318"/>
                </a:cubicBezTo>
                <a:cubicBezTo>
                  <a:pt x="724" y="318"/>
                  <a:pt x="843" y="378"/>
                  <a:pt x="843" y="579"/>
                </a:cubicBezTo>
                <a:cubicBezTo>
                  <a:pt x="843" y="788"/>
                  <a:pt x="645" y="1000"/>
                  <a:pt x="0" y="1518"/>
                </a:cubicBezTo>
                <a:cubicBezTo>
                  <a:pt x="0" y="1862"/>
                  <a:pt x="0" y="1862"/>
                  <a:pt x="0" y="1862"/>
                </a:cubicBezTo>
                <a:cubicBezTo>
                  <a:pt x="1282" y="1862"/>
                  <a:pt x="1282" y="1862"/>
                  <a:pt x="1282" y="1862"/>
                </a:cubicBezTo>
                <a:cubicBezTo>
                  <a:pt x="1282" y="1544"/>
                  <a:pt x="1282" y="1544"/>
                  <a:pt x="1282" y="1544"/>
                </a:cubicBezTo>
                <a:cubicBezTo>
                  <a:pt x="481" y="1544"/>
                  <a:pt x="481" y="1544"/>
                  <a:pt x="481" y="1544"/>
                </a:cubicBezTo>
                <a:cubicBezTo>
                  <a:pt x="481" y="1523"/>
                  <a:pt x="481" y="1523"/>
                  <a:pt x="481" y="1523"/>
                </a:cubicBezTo>
                <a:cubicBezTo>
                  <a:pt x="597" y="1431"/>
                  <a:pt x="597" y="1431"/>
                  <a:pt x="597" y="1431"/>
                </a:cubicBezTo>
                <a:cubicBezTo>
                  <a:pt x="1134" y="1008"/>
                  <a:pt x="1240" y="817"/>
                  <a:pt x="1240" y="521"/>
                </a:cubicBezTo>
                <a:cubicBezTo>
                  <a:pt x="1240" y="170"/>
                  <a:pt x="1002" y="0"/>
                  <a:pt x="597"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8" name="Freeform 30"/>
          <p:cNvSpPr>
            <a:spLocks noEditPoints="1"/>
          </p:cNvSpPr>
          <p:nvPr/>
        </p:nvSpPr>
        <p:spPr bwMode="auto">
          <a:xfrm>
            <a:off x="3830638" y="1362075"/>
            <a:ext cx="2052638" cy="2914650"/>
          </a:xfrm>
          <a:custGeom>
            <a:avLst/>
            <a:gdLst>
              <a:gd name="T0" fmla="*/ 669 w 1332"/>
              <a:gd name="T1" fmla="*/ 1558 h 1888"/>
              <a:gd name="T2" fmla="*/ 383 w 1332"/>
              <a:gd name="T3" fmla="*/ 944 h 1888"/>
              <a:gd name="T4" fmla="*/ 669 w 1332"/>
              <a:gd name="T5" fmla="*/ 328 h 1888"/>
              <a:gd name="T6" fmla="*/ 954 w 1332"/>
              <a:gd name="T7" fmla="*/ 944 h 1888"/>
              <a:gd name="T8" fmla="*/ 669 w 1332"/>
              <a:gd name="T9" fmla="*/ 1558 h 1888"/>
              <a:gd name="T10" fmla="*/ 669 w 1332"/>
              <a:gd name="T11" fmla="*/ 0 h 1888"/>
              <a:gd name="T12" fmla="*/ 0 w 1332"/>
              <a:gd name="T13" fmla="*/ 942 h 1888"/>
              <a:gd name="T14" fmla="*/ 669 w 1332"/>
              <a:gd name="T15" fmla="*/ 1888 h 1888"/>
              <a:gd name="T16" fmla="*/ 1332 w 1332"/>
              <a:gd name="T17" fmla="*/ 942 h 1888"/>
              <a:gd name="T18" fmla="*/ 669 w 1332"/>
              <a:gd name="T19" fmla="*/ 0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888">
                <a:moveTo>
                  <a:pt x="669" y="1558"/>
                </a:moveTo>
                <a:cubicBezTo>
                  <a:pt x="465" y="1558"/>
                  <a:pt x="383" y="1441"/>
                  <a:pt x="383" y="944"/>
                </a:cubicBezTo>
                <a:cubicBezTo>
                  <a:pt x="383" y="450"/>
                  <a:pt x="465" y="328"/>
                  <a:pt x="669" y="328"/>
                </a:cubicBezTo>
                <a:cubicBezTo>
                  <a:pt x="872" y="328"/>
                  <a:pt x="954" y="450"/>
                  <a:pt x="954" y="944"/>
                </a:cubicBezTo>
                <a:cubicBezTo>
                  <a:pt x="954" y="1441"/>
                  <a:pt x="872" y="1558"/>
                  <a:pt x="669" y="1558"/>
                </a:cubicBezTo>
                <a:moveTo>
                  <a:pt x="669" y="0"/>
                </a:moveTo>
                <a:cubicBezTo>
                  <a:pt x="264" y="0"/>
                  <a:pt x="0" y="188"/>
                  <a:pt x="0" y="942"/>
                </a:cubicBezTo>
                <a:cubicBezTo>
                  <a:pt x="0" y="1698"/>
                  <a:pt x="264" y="1888"/>
                  <a:pt x="669" y="1888"/>
                </a:cubicBezTo>
                <a:cubicBezTo>
                  <a:pt x="1073" y="1888"/>
                  <a:pt x="1332" y="1698"/>
                  <a:pt x="1332" y="942"/>
                </a:cubicBezTo>
                <a:cubicBezTo>
                  <a:pt x="1332" y="188"/>
                  <a:pt x="1073" y="0"/>
                  <a:pt x="669"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9" name="Freeform 31"/>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1" name="Freeform 33"/>
          <p:cNvSpPr>
            <a:spLocks noEditPoints="1"/>
          </p:cNvSpPr>
          <p:nvPr/>
        </p:nvSpPr>
        <p:spPr bwMode="auto">
          <a:xfrm>
            <a:off x="8651875" y="1362075"/>
            <a:ext cx="2025650" cy="2919412"/>
          </a:xfrm>
          <a:custGeom>
            <a:avLst/>
            <a:gdLst>
              <a:gd name="T0" fmla="*/ 648 w 1314"/>
              <a:gd name="T1" fmla="*/ 949 h 1891"/>
              <a:gd name="T2" fmla="*/ 352 w 1314"/>
              <a:gd name="T3" fmla="*/ 640 h 1891"/>
              <a:gd name="T4" fmla="*/ 661 w 1314"/>
              <a:gd name="T5" fmla="*/ 304 h 1891"/>
              <a:gd name="T6" fmla="*/ 952 w 1314"/>
              <a:gd name="T7" fmla="*/ 656 h 1891"/>
              <a:gd name="T8" fmla="*/ 648 w 1314"/>
              <a:gd name="T9" fmla="*/ 949 h 1891"/>
              <a:gd name="T10" fmla="*/ 653 w 1314"/>
              <a:gd name="T11" fmla="*/ 0 h 1891"/>
              <a:gd name="T12" fmla="*/ 0 w 1314"/>
              <a:gd name="T13" fmla="*/ 645 h 1891"/>
              <a:gd name="T14" fmla="*/ 582 w 1314"/>
              <a:gd name="T15" fmla="*/ 1227 h 1891"/>
              <a:gd name="T16" fmla="*/ 917 w 1314"/>
              <a:gd name="T17" fmla="*/ 1124 h 1891"/>
              <a:gd name="T18" fmla="*/ 928 w 1314"/>
              <a:gd name="T19" fmla="*/ 1124 h 1891"/>
              <a:gd name="T20" fmla="*/ 251 w 1314"/>
              <a:gd name="T21" fmla="*/ 1560 h 1891"/>
              <a:gd name="T22" fmla="*/ 251 w 1314"/>
              <a:gd name="T23" fmla="*/ 1891 h 1891"/>
              <a:gd name="T24" fmla="*/ 1314 w 1314"/>
              <a:gd name="T25" fmla="*/ 762 h 1891"/>
              <a:gd name="T26" fmla="*/ 653 w 1314"/>
              <a:gd name="T27" fmla="*/ 0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4" h="1891">
                <a:moveTo>
                  <a:pt x="648" y="949"/>
                </a:moveTo>
                <a:cubicBezTo>
                  <a:pt x="460" y="949"/>
                  <a:pt x="352" y="844"/>
                  <a:pt x="352" y="640"/>
                </a:cubicBezTo>
                <a:cubicBezTo>
                  <a:pt x="352" y="431"/>
                  <a:pt x="460" y="304"/>
                  <a:pt x="661" y="304"/>
                </a:cubicBezTo>
                <a:cubicBezTo>
                  <a:pt x="859" y="304"/>
                  <a:pt x="952" y="445"/>
                  <a:pt x="952" y="656"/>
                </a:cubicBezTo>
                <a:cubicBezTo>
                  <a:pt x="952" y="825"/>
                  <a:pt x="872" y="949"/>
                  <a:pt x="648" y="949"/>
                </a:cubicBezTo>
                <a:moveTo>
                  <a:pt x="653" y="0"/>
                </a:moveTo>
                <a:cubicBezTo>
                  <a:pt x="201" y="0"/>
                  <a:pt x="0" y="267"/>
                  <a:pt x="0" y="645"/>
                </a:cubicBezTo>
                <a:cubicBezTo>
                  <a:pt x="0" y="1029"/>
                  <a:pt x="204" y="1227"/>
                  <a:pt x="582" y="1227"/>
                </a:cubicBezTo>
                <a:cubicBezTo>
                  <a:pt x="730" y="1227"/>
                  <a:pt x="846" y="1185"/>
                  <a:pt x="917" y="1124"/>
                </a:cubicBezTo>
                <a:cubicBezTo>
                  <a:pt x="928" y="1124"/>
                  <a:pt x="928" y="1124"/>
                  <a:pt x="928" y="1124"/>
                </a:cubicBezTo>
                <a:cubicBezTo>
                  <a:pt x="899" y="1417"/>
                  <a:pt x="640" y="1560"/>
                  <a:pt x="251" y="1560"/>
                </a:cubicBezTo>
                <a:cubicBezTo>
                  <a:pt x="251" y="1891"/>
                  <a:pt x="251" y="1891"/>
                  <a:pt x="251" y="1891"/>
                </a:cubicBezTo>
                <a:cubicBezTo>
                  <a:pt x="1047" y="1891"/>
                  <a:pt x="1314" y="1489"/>
                  <a:pt x="1314" y="762"/>
                </a:cubicBezTo>
                <a:cubicBezTo>
                  <a:pt x="1314" y="185"/>
                  <a:pt x="1028" y="0"/>
                  <a:pt x="653"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100013" y="300038"/>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72" name="矩形 71"/>
          <p:cNvSpPr/>
          <p:nvPr/>
        </p:nvSpPr>
        <p:spPr>
          <a:xfrm>
            <a:off x="2685415" y="889635"/>
            <a:ext cx="4881880" cy="1445260"/>
          </a:xfrm>
          <a:prstGeom prst="rect">
            <a:avLst/>
          </a:prstGeom>
        </p:spPr>
        <p:txBody>
          <a:bodyPr wrap="square">
            <a:spAutoFit/>
          </a:bodyPr>
          <a:lstStyle/>
          <a:p>
            <a:pPr defTabSz="457200">
              <a:spcBef>
                <a:spcPct val="0"/>
              </a:spcBef>
            </a:pPr>
            <a:r>
              <a:rPr kumimoji="1" lang="en-US" altLang="zh-CN" sz="4000" dirty="0">
                <a:ln w="22225">
                  <a:solidFill>
                    <a:schemeClr val="accent2"/>
                  </a:solidFill>
                  <a:prstDash val="solid"/>
                </a:ln>
                <a:solidFill>
                  <a:schemeClr val="accent2">
                    <a:lumMod val="40000"/>
                    <a:lumOff val="60000"/>
                  </a:schemeClr>
                </a:solidFill>
                <a:effectLst/>
                <a:latin typeface="+mn-ea"/>
                <a:cs typeface="+mn-ea"/>
                <a:sym typeface="Source Han Sans CN" panose="020F0502020204030204"/>
              </a:rPr>
              <a:t>    </a:t>
            </a:r>
            <a:endParaRPr lang="zh-CN" altLang="en-US" sz="4000" noProof="0" dirty="0">
              <a:ln>
                <a:noFill/>
              </a:ln>
              <a:solidFill>
                <a:srgbClr val="002060"/>
              </a:solidFill>
              <a:effectLst/>
              <a:uLnTx/>
              <a:uFillTx/>
              <a:cs typeface="+mn-ea"/>
              <a:sym typeface="+mn-lt"/>
            </a:endParaRPr>
          </a:p>
          <a:p>
            <a:pPr defTabSz="457200">
              <a:spcBef>
                <a:spcPct val="0"/>
              </a:spcBef>
            </a:pPr>
            <a:endParaRPr kumimoji="1" lang="en-US" altLang="zh-CN" sz="2400" dirty="0">
              <a:solidFill>
                <a:srgbClr val="454545"/>
              </a:solidFill>
              <a:latin typeface="+mn-ea"/>
              <a:cs typeface="+mn-ea"/>
              <a:sym typeface="Source Han Sans CN" panose="020F0502020204030204"/>
            </a:endParaRPr>
          </a:p>
          <a:p>
            <a:pPr defTabSz="457200">
              <a:spcBef>
                <a:spcPct val="0"/>
              </a:spcBef>
            </a:pPr>
            <a:endParaRPr kumimoji="1" lang="en-US" altLang="zh-CN" sz="2400" dirty="0">
              <a:solidFill>
                <a:srgbClr val="454545"/>
              </a:solidFill>
              <a:latin typeface="+mn-ea"/>
              <a:cs typeface="+mn-ea"/>
              <a:sym typeface="Source Han Sans CN" panose="020F0502020204030204"/>
            </a:endParaRPr>
          </a:p>
        </p:txBody>
      </p:sp>
      <p:sp>
        <p:nvSpPr>
          <p:cNvPr id="2" name="文本框 1"/>
          <p:cNvSpPr txBox="1"/>
          <p:nvPr/>
        </p:nvSpPr>
        <p:spPr>
          <a:xfrm>
            <a:off x="6513830" y="1784350"/>
            <a:ext cx="5639435" cy="3876675"/>
          </a:xfrm>
          <a:prstGeom prst="rect">
            <a:avLst/>
          </a:prstGeom>
          <a:noFill/>
        </p:spPr>
        <p:txBody>
          <a:bodyPr wrap="square" rtlCol="0" anchor="t">
            <a:spAutoFit/>
          </a:bodyPr>
          <a:p>
            <a:pPr marL="0" marR="0" lvl="0" indent="0" algn="l" defTabSz="914400" rtl="0" eaLnBrk="1" fontAlgn="auto" latinLnBrk="0" hangingPunct="1">
              <a:lnSpc>
                <a:spcPct val="114000"/>
              </a:lnSpc>
              <a:spcBef>
                <a:spcPts val="0"/>
              </a:spcBef>
              <a:spcAft>
                <a:spcPts val="0"/>
              </a:spcAft>
              <a:buClrTx/>
              <a:buSzTx/>
              <a:buFontTx/>
              <a:buNone/>
              <a:defRPr/>
            </a:pPr>
            <a:r>
              <a:rPr sz="2400" b="1"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其实这里做的事情无非就是，创建一个代理类</a:t>
            </a:r>
            <a:r>
              <a:rPr lang="en-US" sz="2400" b="1"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Client</a:t>
            </a:r>
            <a:r>
              <a:rPr sz="2400" b="1"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，继承了I</a:t>
            </a:r>
            <a:r>
              <a:rPr lang="en-US" sz="2400" b="1"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Producer</a:t>
            </a:r>
            <a:r>
              <a:rPr sz="2400" b="1"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接口并实现了其中的方法。只不过这种实现包含了目标对象的方法，正是这种特征使得看起来像是“扩展”了目标对象的方法。假使代理对象中只是简单地对方法做了另一种实现而没有包含目标对象的方法，也就不能算作代理模式了。所以这里的包含是关键。</a:t>
            </a:r>
            <a:endParaRPr kumimoji="1" sz="2400" b="1" dirty="0">
              <a:solidFill>
                <a:srgbClr val="454545"/>
              </a:solidFill>
              <a:latin typeface="+mn-ea"/>
              <a:cs typeface="+mn-ea"/>
              <a:sym typeface="Source Han Sans CN" panose="020F0502020204030204"/>
            </a:endParaRPr>
          </a:p>
        </p:txBody>
      </p:sp>
      <p:grpSp>
        <p:nvGrpSpPr>
          <p:cNvPr id="28" name="组合 27"/>
          <p:cNvGrpSpPr/>
          <p:nvPr/>
        </p:nvGrpSpPr>
        <p:grpSpPr>
          <a:xfrm>
            <a:off x="-59055" y="103212"/>
            <a:ext cx="5472682" cy="714610"/>
            <a:chOff x="0" y="110832"/>
            <a:chExt cx="5472682" cy="714610"/>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916447" y="118687"/>
              <a:ext cx="4556235" cy="70675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lang="en-US" altLang="zh-CN" sz="4000" noProof="0" dirty="0">
                  <a:ln>
                    <a:noFill/>
                  </a:ln>
                  <a:solidFill>
                    <a:srgbClr val="002060"/>
                  </a:solidFill>
                  <a:effectLst/>
                  <a:uLnTx/>
                  <a:uFillTx/>
                  <a:cs typeface="+mn-ea"/>
                  <a:sym typeface="+mn-lt"/>
                </a:rPr>
                <a:t>1.3  </a:t>
              </a:r>
              <a:r>
                <a:rPr lang="zh-CN" altLang="en-US" sz="4000" noProof="0" dirty="0">
                  <a:ln>
                    <a:noFill/>
                  </a:ln>
                  <a:solidFill>
                    <a:srgbClr val="002060"/>
                  </a:solidFill>
                  <a:effectLst/>
                  <a:uLnTx/>
                  <a:uFillTx/>
                  <a:cs typeface="+mn-ea"/>
                  <a:sym typeface="+mn-lt"/>
                </a:rPr>
                <a:t>静态代理</a:t>
              </a:r>
              <a:endParaRPr lang="zh-CN" altLang="en-US" sz="4000" noProof="0" dirty="0">
                <a:ln>
                  <a:noFill/>
                </a:ln>
                <a:solidFill>
                  <a:srgbClr val="002060"/>
                </a:solidFill>
                <a:effectLst/>
                <a:uLnTx/>
                <a:uFillTx/>
                <a:cs typeface="+mn-ea"/>
                <a:sym typeface="+mn-lt"/>
              </a:endParaRPr>
            </a:p>
          </p:txBody>
        </p:sp>
      </p:grpSp>
      <p:pic>
        <p:nvPicPr>
          <p:cNvPr id="3" name="图片 2" descr="静态2 "/>
          <p:cNvPicPr>
            <a:picLocks noChangeAspect="1"/>
          </p:cNvPicPr>
          <p:nvPr/>
        </p:nvPicPr>
        <p:blipFill>
          <a:blip r:embed="rId1"/>
          <a:stretch>
            <a:fillRect/>
          </a:stretch>
        </p:blipFill>
        <p:spPr>
          <a:xfrm>
            <a:off x="198755" y="972820"/>
            <a:ext cx="6315075" cy="53911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形状 25"/>
          <p:cNvSpPr/>
          <p:nvPr>
            <p:custDataLst>
              <p:tags r:id="rId1"/>
            </p:custDataLst>
          </p:nvPr>
        </p:nvSpPr>
        <p:spPr>
          <a:xfrm>
            <a:off x="7693891" y="1727663"/>
            <a:ext cx="4498109" cy="4611225"/>
          </a:xfrm>
          <a:custGeom>
            <a:avLst/>
            <a:gdLst>
              <a:gd name="connsiteX0" fmla="*/ 21365 w 4498109"/>
              <a:gd name="connsiteY0" fmla="*/ 0 h 4611225"/>
              <a:gd name="connsiteX1" fmla="*/ 4498109 w 4498109"/>
              <a:gd name="connsiteY1" fmla="*/ 0 h 4611225"/>
              <a:gd name="connsiteX2" fmla="*/ 4498109 w 4498109"/>
              <a:gd name="connsiteY2" fmla="*/ 4611225 h 4611225"/>
              <a:gd name="connsiteX3" fmla="*/ 0 w 4498109"/>
              <a:gd name="connsiteY3" fmla="*/ 4611225 h 4611225"/>
              <a:gd name="connsiteX4" fmla="*/ 0 w 4498109"/>
              <a:gd name="connsiteY4" fmla="*/ 4564427 h 4611225"/>
              <a:gd name="connsiteX5" fmla="*/ 12195 w 4498109"/>
              <a:gd name="connsiteY5" fmla="*/ 4565043 h 4611225"/>
              <a:gd name="connsiteX6" fmla="*/ 2294948 w 4498109"/>
              <a:gd name="connsiteY6" fmla="*/ 2282290 h 4611225"/>
              <a:gd name="connsiteX7" fmla="*/ 245594 w 4498109"/>
              <a:gd name="connsiteY7" fmla="*/ 11323 h 4611225"/>
              <a:gd name="connsiteX8" fmla="*/ 0 w 4498109"/>
              <a:gd name="connsiteY8" fmla="*/ 0 h 4611225"/>
              <a:gd name="connsiteX9" fmla="*/ 3026 w 4498109"/>
              <a:gd name="connsiteY9" fmla="*/ 0 h 4611225"/>
              <a:gd name="connsiteX10" fmla="*/ 0 w 4498109"/>
              <a:gd name="connsiteY10" fmla="*/ 153 h 46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98109" h="4611225">
                <a:moveTo>
                  <a:pt x="21365" y="0"/>
                </a:moveTo>
                <a:lnTo>
                  <a:pt x="4498109" y="0"/>
                </a:lnTo>
                <a:lnTo>
                  <a:pt x="4498109" y="4611225"/>
                </a:lnTo>
                <a:lnTo>
                  <a:pt x="0" y="4611225"/>
                </a:lnTo>
                <a:lnTo>
                  <a:pt x="0" y="4564427"/>
                </a:lnTo>
                <a:lnTo>
                  <a:pt x="12195" y="4565043"/>
                </a:lnTo>
                <a:cubicBezTo>
                  <a:pt x="1272925" y="4565043"/>
                  <a:pt x="2294948" y="3543020"/>
                  <a:pt x="2294948" y="2282290"/>
                </a:cubicBezTo>
                <a:cubicBezTo>
                  <a:pt x="2294948" y="1100356"/>
                  <a:pt x="1396686" y="128222"/>
                  <a:pt x="245594" y="11323"/>
                </a:cubicBezTo>
                <a:close/>
                <a:moveTo>
                  <a:pt x="0" y="0"/>
                </a:moveTo>
                <a:lnTo>
                  <a:pt x="3026" y="0"/>
                </a:lnTo>
                <a:lnTo>
                  <a:pt x="0" y="153"/>
                </a:lnTo>
                <a:close/>
              </a:path>
            </a:pathLst>
          </a:custGeom>
          <a:pattFill prst="ltUpDiag">
            <a:fgClr>
              <a:srgbClr val="FFFFFF"/>
            </a:fgClr>
            <a:bgClr>
              <a:srgbClr val="FFFFFF">
                <a:lumMod val="95000"/>
              </a:srgbClr>
            </a:bgClr>
          </a:patt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lnSpc>
                <a:spcPct val="120000"/>
              </a:lnSpc>
            </a:pPr>
            <a:endParaRPr kumimoji="1" lang="zh-CN" altLang="en-US" sz="1600" b="1">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17" name="任意多边形: 形状 16"/>
          <p:cNvSpPr/>
          <p:nvPr>
            <p:custDataLst>
              <p:tags r:id="rId2"/>
            </p:custDataLst>
          </p:nvPr>
        </p:nvSpPr>
        <p:spPr>
          <a:xfrm>
            <a:off x="7693891" y="1727663"/>
            <a:ext cx="4145025" cy="4611225"/>
          </a:xfrm>
          <a:custGeom>
            <a:avLst/>
            <a:gdLst>
              <a:gd name="connsiteX0" fmla="*/ 21365 w 4145025"/>
              <a:gd name="connsiteY0" fmla="*/ 0 h 4611225"/>
              <a:gd name="connsiteX1" fmla="*/ 3027250 w 4145025"/>
              <a:gd name="connsiteY1" fmla="*/ 0 h 4611225"/>
              <a:gd name="connsiteX2" fmla="*/ 3197420 w 4145025"/>
              <a:gd name="connsiteY2" fmla="*/ 154662 h 4611225"/>
              <a:gd name="connsiteX3" fmla="*/ 4145025 w 4145025"/>
              <a:gd name="connsiteY3" fmla="*/ 2442382 h 4611225"/>
              <a:gd name="connsiteX4" fmla="*/ 3406234 w 4145025"/>
              <a:gd name="connsiteY4" fmla="*/ 4500349 h 4611225"/>
              <a:gd name="connsiteX5" fmla="*/ 3305463 w 4145025"/>
              <a:gd name="connsiteY5" fmla="*/ 4611225 h 4611225"/>
              <a:gd name="connsiteX6" fmla="*/ 0 w 4145025"/>
              <a:gd name="connsiteY6" fmla="*/ 4611225 h 4611225"/>
              <a:gd name="connsiteX7" fmla="*/ 0 w 4145025"/>
              <a:gd name="connsiteY7" fmla="*/ 4564427 h 4611225"/>
              <a:gd name="connsiteX8" fmla="*/ 12195 w 4145025"/>
              <a:gd name="connsiteY8" fmla="*/ 4565043 h 4611225"/>
              <a:gd name="connsiteX9" fmla="*/ 2294948 w 4145025"/>
              <a:gd name="connsiteY9" fmla="*/ 2282290 h 4611225"/>
              <a:gd name="connsiteX10" fmla="*/ 245594 w 4145025"/>
              <a:gd name="connsiteY10" fmla="*/ 11323 h 4611225"/>
              <a:gd name="connsiteX11" fmla="*/ 0 w 4145025"/>
              <a:gd name="connsiteY11" fmla="*/ 0 h 4611225"/>
              <a:gd name="connsiteX12" fmla="*/ 3026 w 4145025"/>
              <a:gd name="connsiteY12" fmla="*/ 0 h 4611225"/>
              <a:gd name="connsiteX13" fmla="*/ 0 w 4145025"/>
              <a:gd name="connsiteY13" fmla="*/ 153 h 46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45025" h="4611225">
                <a:moveTo>
                  <a:pt x="21365" y="0"/>
                </a:moveTo>
                <a:lnTo>
                  <a:pt x="3027250" y="0"/>
                </a:lnTo>
                <a:lnTo>
                  <a:pt x="3197420" y="154662"/>
                </a:lnTo>
                <a:cubicBezTo>
                  <a:pt x="3782899" y="740140"/>
                  <a:pt x="4145025" y="1548972"/>
                  <a:pt x="4145025" y="2442382"/>
                </a:cubicBezTo>
                <a:cubicBezTo>
                  <a:pt x="4145025" y="3224116"/>
                  <a:pt x="3867772" y="3941095"/>
                  <a:pt x="3406234" y="4500349"/>
                </a:cubicBezTo>
                <a:lnTo>
                  <a:pt x="3305463" y="4611225"/>
                </a:lnTo>
                <a:lnTo>
                  <a:pt x="0" y="4611225"/>
                </a:lnTo>
                <a:lnTo>
                  <a:pt x="0" y="4564427"/>
                </a:lnTo>
                <a:lnTo>
                  <a:pt x="12195" y="4565043"/>
                </a:lnTo>
                <a:cubicBezTo>
                  <a:pt x="1272925" y="4565043"/>
                  <a:pt x="2294948" y="3543020"/>
                  <a:pt x="2294948" y="2282290"/>
                </a:cubicBezTo>
                <a:cubicBezTo>
                  <a:pt x="2294948" y="1100356"/>
                  <a:pt x="1396686" y="128222"/>
                  <a:pt x="245594" y="11323"/>
                </a:cubicBezTo>
                <a:close/>
                <a:moveTo>
                  <a:pt x="0" y="0"/>
                </a:moveTo>
                <a:lnTo>
                  <a:pt x="3026" y="0"/>
                </a:lnTo>
                <a:lnTo>
                  <a:pt x="0" y="153"/>
                </a:lnTo>
                <a:close/>
              </a:path>
            </a:pathLst>
          </a:custGeom>
          <a:solidFill>
            <a:srgbClr val="1E6BC5">
              <a:lumMod val="20000"/>
              <a:lumOff val="80000"/>
              <a:alpha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lnSpc>
                <a:spcPct val="120000"/>
              </a:lnSpc>
            </a:pPr>
            <a:endParaRPr kumimoji="1" lang="zh-CN" altLang="en-US" sz="1600" b="1">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custDataLst>
              <p:tags r:id="rId3"/>
            </p:custDataLst>
          </p:nvPr>
        </p:nvSpPr>
        <p:spPr>
          <a:xfrm>
            <a:off x="948700" y="2416421"/>
            <a:ext cx="8185150" cy="3233928"/>
          </a:xfrm>
          <a:prstGeom prst="rect">
            <a:avLst/>
          </a:prstGeom>
          <a:noFill/>
        </p:spPr>
        <p:txBody>
          <a:bodyPr wrap="square" lIns="91440" tIns="45720" rIns="91440" bIns="45720" rtlCol="0">
            <a:normAutofit/>
          </a:bodyPr>
          <a:lstStyle>
            <a:defPPr>
              <a:defRPr lang="zh-CN"/>
            </a:defPPr>
            <a:lvl1pPr fontAlgn="auto">
              <a:lnSpc>
                <a:spcPct val="130000"/>
              </a:lnSpc>
              <a:spcAft>
                <a:spcPts val="1000"/>
              </a:spcAft>
              <a:defRPr sz="1600" spc="150"/>
            </a:lvl1pPr>
          </a:lstStyle>
          <a:p>
            <a:pPr marL="0" lvl="0" indent="-360045" algn="l" fontAlgn="ctr">
              <a:lnSpc>
                <a:spcPct val="120000"/>
              </a:lnSpc>
              <a:spcBef>
                <a:spcPts val="0"/>
              </a:spcBef>
              <a:spcAft>
                <a:spcPts val="0"/>
              </a:spcAft>
              <a:buClr>
                <a:srgbClr val="1E6BC5">
                  <a:lumMod val="40000"/>
                  <a:lumOff val="60000"/>
                </a:srgbClr>
              </a:buClr>
              <a:buSzPct val="130000"/>
              <a:buFont typeface="WPSCM-1123-Alphabet2" pitchFamily="2" charset="0"/>
              <a:buNone/>
            </a:pPr>
            <a:r>
              <a:rPr sz="1600" u="none" strike="noStrike" baseline="0" dirty="0">
                <a:solidFill>
                  <a:srgbClr val="000000">
                    <a:lumMod val="75000"/>
                    <a:lumOff val="25000"/>
                  </a:srgbClr>
                </a:solidFill>
                <a:uLnTx/>
                <a:uFillTx/>
                <a:latin typeface="Arial" panose="020B0604020202020204" pitchFamily="34" charset="0"/>
                <a:ea typeface="微软雅黑" panose="020B0503020204020204" charset="-122"/>
                <a:sym typeface="+mn-lt"/>
              </a:rPr>
              <a:t>这种实现方式很直观也很简单，但其缺点是代理对象必须提前写出，如果接口层发生了变化，代理对象的代码也要进行维护。如果能在运行时动态地写出代理对象，不但减少了一大批代理类的代码，也少了不断维护的烦恼，不过运行时的效率必定受到影响。这种方式就是接下来的动态代理。</a:t>
            </a:r>
            <a:endParaRPr sz="1600" u="none" strike="noStrike" baseline="0" dirty="0">
              <a:solidFill>
                <a:srgbClr val="000000">
                  <a:lumMod val="75000"/>
                  <a:lumOff val="25000"/>
                </a:srgbClr>
              </a:solidFill>
              <a:uLnTx/>
              <a:uFillTx/>
              <a:latin typeface="Arial" panose="020B0604020202020204" pitchFamily="34" charset="0"/>
              <a:ea typeface="微软雅黑" panose="020B0503020204020204" charset="-122"/>
              <a:sym typeface="+mn-lt"/>
            </a:endParaRPr>
          </a:p>
        </p:txBody>
      </p:sp>
      <p:sp>
        <p:nvSpPr>
          <p:cNvPr id="8" name="文本框 7"/>
          <p:cNvSpPr txBox="1"/>
          <p:nvPr>
            <p:custDataLst>
              <p:tags r:id="rId4"/>
            </p:custDataLst>
          </p:nvPr>
        </p:nvSpPr>
        <p:spPr>
          <a:xfrm>
            <a:off x="948690" y="547333"/>
            <a:ext cx="10566400" cy="624840"/>
          </a:xfrm>
          <a:prstGeom prst="rect">
            <a:avLst/>
          </a:prstGeom>
          <a:noFill/>
        </p:spPr>
        <p:txBody>
          <a:bodyPr wrap="square" lIns="91440" tIns="45720" rIns="91440" bIns="45720" rtlCol="0" anchor="b" anchorCtr="0">
            <a:normAutofit/>
          </a:bodyPr>
          <a:lstStyle/>
          <a:p>
            <a:pPr marL="0" indent="0" algn="l">
              <a:lnSpc>
                <a:spcPct val="120000"/>
              </a:lnSpc>
              <a:spcBef>
                <a:spcPts val="0"/>
              </a:spcBef>
              <a:spcAft>
                <a:spcPts val="0"/>
              </a:spcAft>
              <a:buSzPct val="100000"/>
              <a:buNone/>
            </a:pPr>
            <a:r>
              <a:rPr lang="en-US" altLang="zh-CN" sz="2600" b="1" spc="300" dirty="0">
                <a:solidFill>
                  <a:srgbClr val="000000">
                    <a:lumMod val="75000"/>
                    <a:lumOff val="25000"/>
                  </a:srgbClr>
                </a:solidFill>
                <a:uLnTx/>
                <a:uFillTx/>
                <a:latin typeface="Arial" panose="020B0604020202020204" pitchFamily="34" charset="0"/>
                <a:ea typeface="微软雅黑" panose="020B0503020204020204" charset="-122"/>
                <a:sym typeface="+mn-lt"/>
              </a:rPr>
              <a:t>.3  静态代理</a:t>
            </a:r>
            <a:endParaRPr lang="en-US" altLang="zh-CN" sz="2600" b="1" spc="300" dirty="0">
              <a:solidFill>
                <a:srgbClr val="000000">
                  <a:lumMod val="75000"/>
                  <a:lumOff val="25000"/>
                </a:srgbClr>
              </a:solidFill>
              <a:uLnTx/>
              <a:uFillTx/>
              <a:latin typeface="Arial" panose="020B0604020202020204" pitchFamily="34" charset="0"/>
              <a:ea typeface="微软雅黑" panose="020B0503020204020204" charset="-122"/>
              <a:sym typeface="+mn-lt"/>
            </a:endParaRPr>
          </a:p>
        </p:txBody>
      </p:sp>
      <p:sp>
        <p:nvSpPr>
          <p:cNvPr id="3" name="矩形 2"/>
          <p:cNvSpPr/>
          <p:nvPr>
            <p:custDataLst>
              <p:tags r:id="rId5"/>
            </p:custDataLst>
          </p:nvPr>
        </p:nvSpPr>
        <p:spPr>
          <a:xfrm>
            <a:off x="0" y="1727663"/>
            <a:ext cx="7200000" cy="18000"/>
          </a:xfrm>
          <a:prstGeom prst="rect">
            <a:avLst/>
          </a:prstGeom>
          <a:solidFill>
            <a:srgbClr val="FFFFFF">
              <a:lumMod val="95000"/>
            </a:srgbClr>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lnSpc>
                <a:spcPct val="120000"/>
              </a:lnSpc>
            </a:pPr>
            <a:endParaRPr kumimoji="1" lang="zh-CN" altLang="en-US" sz="1600" b="1">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6" name="矩形 5"/>
          <p:cNvSpPr/>
          <p:nvPr>
            <p:custDataLst>
              <p:tags r:id="rId6"/>
            </p:custDataLst>
          </p:nvPr>
        </p:nvSpPr>
        <p:spPr>
          <a:xfrm>
            <a:off x="0" y="6292645"/>
            <a:ext cx="7693890" cy="46800"/>
          </a:xfrm>
          <a:prstGeom prst="rect">
            <a:avLst/>
          </a:prstGeom>
          <a:solidFill>
            <a:srgbClr val="1E6BC5">
              <a:lumMod val="40000"/>
              <a:lumOff val="60000"/>
              <a:alpha val="5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lnSpc>
                <a:spcPct val="120000"/>
              </a:lnSpc>
            </a:pPr>
            <a:endParaRPr kumimoji="1" lang="zh-CN" altLang="en-US" sz="1600" b="1">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25" name="任意多边形: 形状 24"/>
          <p:cNvSpPr/>
          <p:nvPr>
            <p:custDataLst>
              <p:tags r:id="rId7"/>
            </p:custDataLst>
          </p:nvPr>
        </p:nvSpPr>
        <p:spPr>
          <a:xfrm>
            <a:off x="7693892" y="1736663"/>
            <a:ext cx="3611975" cy="4602225"/>
          </a:xfrm>
          <a:custGeom>
            <a:avLst/>
            <a:gdLst>
              <a:gd name="connsiteX0" fmla="*/ 366125 w 3611975"/>
              <a:gd name="connsiteY0" fmla="*/ 0 h 4602225"/>
              <a:gd name="connsiteX1" fmla="*/ 3611975 w 3611975"/>
              <a:gd name="connsiteY1" fmla="*/ 3245850 h 4602225"/>
              <a:gd name="connsiteX2" fmla="*/ 3356900 w 3611975"/>
              <a:gd name="connsiteY2" fmla="*/ 4509281 h 4602225"/>
              <a:gd name="connsiteX3" fmla="*/ 3312127 w 3611975"/>
              <a:gd name="connsiteY3" fmla="*/ 4602225 h 4602225"/>
              <a:gd name="connsiteX4" fmla="*/ 0 w 3611975"/>
              <a:gd name="connsiteY4" fmla="*/ 4602225 h 4602225"/>
              <a:gd name="connsiteX5" fmla="*/ 0 w 3611975"/>
              <a:gd name="connsiteY5" fmla="*/ 4555427 h 4602225"/>
              <a:gd name="connsiteX6" fmla="*/ 12195 w 3611975"/>
              <a:gd name="connsiteY6" fmla="*/ 4556043 h 4602225"/>
              <a:gd name="connsiteX7" fmla="*/ 2294948 w 3611975"/>
              <a:gd name="connsiteY7" fmla="*/ 2273290 h 4602225"/>
              <a:gd name="connsiteX8" fmla="*/ 458304 w 3611975"/>
              <a:gd name="connsiteY8" fmla="*/ 34106 h 4602225"/>
              <a:gd name="connsiteX9" fmla="*/ 249742 w 3611975"/>
              <a:gd name="connsiteY9" fmla="*/ 2943 h 460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11975" h="4602225">
                <a:moveTo>
                  <a:pt x="366125" y="0"/>
                </a:moveTo>
                <a:cubicBezTo>
                  <a:pt x="2158758" y="0"/>
                  <a:pt x="3611975" y="1453217"/>
                  <a:pt x="3611975" y="3245850"/>
                </a:cubicBezTo>
                <a:cubicBezTo>
                  <a:pt x="3611975" y="3694008"/>
                  <a:pt x="3521149" y="4120953"/>
                  <a:pt x="3356900" y="4509281"/>
                </a:cubicBezTo>
                <a:lnTo>
                  <a:pt x="3312127" y="4602225"/>
                </a:lnTo>
                <a:lnTo>
                  <a:pt x="0" y="4602225"/>
                </a:lnTo>
                <a:lnTo>
                  <a:pt x="0" y="4555427"/>
                </a:lnTo>
                <a:lnTo>
                  <a:pt x="12195" y="4556043"/>
                </a:lnTo>
                <a:cubicBezTo>
                  <a:pt x="1272925" y="4556043"/>
                  <a:pt x="2294948" y="3534020"/>
                  <a:pt x="2294948" y="2273290"/>
                </a:cubicBezTo>
                <a:cubicBezTo>
                  <a:pt x="2294948" y="1165227"/>
                  <a:pt x="1505460" y="241558"/>
                  <a:pt x="458304" y="34106"/>
                </a:cubicBezTo>
                <a:lnTo>
                  <a:pt x="249742" y="2943"/>
                </a:lnTo>
                <a:close/>
              </a:path>
            </a:pathLst>
          </a:custGeom>
          <a:solidFill>
            <a:srgbClr val="1E6BC5">
              <a:lumMod val="20000"/>
              <a:lumOff val="80000"/>
              <a:alpha val="4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lnSpc>
                <a:spcPct val="120000"/>
              </a:lnSpc>
            </a:pPr>
            <a:endParaRPr kumimoji="1" lang="zh-CN" altLang="en-US" sz="1600" b="1"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4" name="任意多边形: 形状 29"/>
          <p:cNvSpPr/>
          <p:nvPr>
            <p:custDataLst>
              <p:tags r:id="rId8"/>
            </p:custDataLst>
          </p:nvPr>
        </p:nvSpPr>
        <p:spPr>
          <a:xfrm>
            <a:off x="7693890" y="3576616"/>
            <a:ext cx="3611975" cy="2771272"/>
          </a:xfrm>
          <a:custGeom>
            <a:avLst/>
            <a:gdLst>
              <a:gd name="connsiteX0" fmla="*/ 3283935 w 3611975"/>
              <a:gd name="connsiteY0" fmla="*/ 0 h 2771272"/>
              <a:gd name="connsiteX1" fmla="*/ 3356900 w 3611975"/>
              <a:gd name="connsiteY1" fmla="*/ 151466 h 2771272"/>
              <a:gd name="connsiteX2" fmla="*/ 3611975 w 3611975"/>
              <a:gd name="connsiteY2" fmla="*/ 1414897 h 2771272"/>
              <a:gd name="connsiteX3" fmla="*/ 3356900 w 3611975"/>
              <a:gd name="connsiteY3" fmla="*/ 2678328 h 2771272"/>
              <a:gd name="connsiteX4" fmla="*/ 3312127 w 3611975"/>
              <a:gd name="connsiteY4" fmla="*/ 2771272 h 2771272"/>
              <a:gd name="connsiteX5" fmla="*/ 0 w 3611975"/>
              <a:gd name="connsiteY5" fmla="*/ 2771272 h 2771272"/>
              <a:gd name="connsiteX6" fmla="*/ 0 w 3611975"/>
              <a:gd name="connsiteY6" fmla="*/ 2746806 h 2771272"/>
              <a:gd name="connsiteX7" fmla="*/ 64205 w 3611975"/>
              <a:gd name="connsiteY7" fmla="*/ 2748429 h 2771272"/>
              <a:gd name="connsiteX8" fmla="*/ 3257962 w 3611975"/>
              <a:gd name="connsiteY8" fmla="*/ 145443 h 277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1975" h="2771272">
                <a:moveTo>
                  <a:pt x="3283935" y="0"/>
                </a:moveTo>
                <a:lnTo>
                  <a:pt x="3356900" y="151466"/>
                </a:lnTo>
                <a:cubicBezTo>
                  <a:pt x="3521149" y="539794"/>
                  <a:pt x="3611975" y="966739"/>
                  <a:pt x="3611975" y="1414897"/>
                </a:cubicBezTo>
                <a:cubicBezTo>
                  <a:pt x="3611975" y="1863055"/>
                  <a:pt x="3521149" y="2290000"/>
                  <a:pt x="3356900" y="2678328"/>
                </a:cubicBezTo>
                <a:lnTo>
                  <a:pt x="3312127" y="2771272"/>
                </a:lnTo>
                <a:lnTo>
                  <a:pt x="0" y="2771272"/>
                </a:lnTo>
                <a:lnTo>
                  <a:pt x="0" y="2746806"/>
                </a:lnTo>
                <a:lnTo>
                  <a:pt x="64205" y="2748429"/>
                </a:lnTo>
                <a:cubicBezTo>
                  <a:pt x="1639592" y="2748429"/>
                  <a:pt x="2953980" y="1630964"/>
                  <a:pt x="3257962" y="145443"/>
                </a:cubicBezTo>
                <a:close/>
              </a:path>
            </a:pathLst>
          </a:custGeom>
          <a:solidFill>
            <a:srgbClr val="44546A">
              <a:lumMod val="20000"/>
              <a:lumOff val="80000"/>
              <a:alpha val="4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lnSpc>
                <a:spcPct val="120000"/>
              </a:lnSpc>
            </a:pPr>
            <a:endParaRPr kumimoji="1" lang="zh-CN" altLang="en-US" sz="1600" b="1"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35" name="任意多边形: 形状 34"/>
          <p:cNvSpPr/>
          <p:nvPr>
            <p:custDataLst>
              <p:tags r:id="rId9"/>
            </p:custDataLst>
          </p:nvPr>
        </p:nvSpPr>
        <p:spPr>
          <a:xfrm>
            <a:off x="0" y="0"/>
            <a:ext cx="2486722" cy="1736663"/>
          </a:xfrm>
          <a:custGeom>
            <a:avLst/>
            <a:gdLst>
              <a:gd name="connsiteX0" fmla="*/ 0 w 2107580"/>
              <a:gd name="connsiteY0" fmla="*/ 2124348 h 2185639"/>
              <a:gd name="connsiteX1" fmla="*/ 3095 w 2107580"/>
              <a:gd name="connsiteY1" fmla="*/ 2185639 h 2185639"/>
              <a:gd name="connsiteX2" fmla="*/ 0 w 2107580"/>
              <a:gd name="connsiteY2" fmla="*/ 2185639 h 2185639"/>
              <a:gd name="connsiteX3" fmla="*/ 0 w 2107580"/>
              <a:gd name="connsiteY3" fmla="*/ 0 h 2185639"/>
              <a:gd name="connsiteX4" fmla="*/ 2107580 w 2107580"/>
              <a:gd name="connsiteY4" fmla="*/ 0 h 2185639"/>
              <a:gd name="connsiteX5" fmla="*/ 2107580 w 2107580"/>
              <a:gd name="connsiteY5" fmla="*/ 845 h 2185639"/>
              <a:gd name="connsiteX6" fmla="*/ 1907108 w 2107580"/>
              <a:gd name="connsiteY6" fmla="*/ 10968 h 2185639"/>
              <a:gd name="connsiteX7" fmla="*/ 10966 w 2107580"/>
              <a:gd name="connsiteY7" fmla="*/ 1907110 h 2185639"/>
              <a:gd name="connsiteX8" fmla="*/ 0 w 2107580"/>
              <a:gd name="connsiteY8" fmla="*/ 2124268 h 218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7580" h="2185639">
                <a:moveTo>
                  <a:pt x="0" y="2124348"/>
                </a:moveTo>
                <a:lnTo>
                  <a:pt x="3095" y="2185639"/>
                </a:lnTo>
                <a:lnTo>
                  <a:pt x="0" y="2185639"/>
                </a:lnTo>
                <a:close/>
                <a:moveTo>
                  <a:pt x="0" y="0"/>
                </a:moveTo>
                <a:lnTo>
                  <a:pt x="2107580" y="0"/>
                </a:lnTo>
                <a:lnTo>
                  <a:pt x="2107580" y="845"/>
                </a:lnTo>
                <a:lnTo>
                  <a:pt x="1907108" y="10968"/>
                </a:lnTo>
                <a:cubicBezTo>
                  <a:pt x="907326" y="112501"/>
                  <a:pt x="112499" y="907328"/>
                  <a:pt x="10966" y="1907110"/>
                </a:cubicBezTo>
                <a:lnTo>
                  <a:pt x="0" y="2124268"/>
                </a:lnTo>
                <a:close/>
              </a:path>
            </a:pathLst>
          </a:custGeom>
          <a:solidFill>
            <a:srgbClr val="1E6BC5">
              <a:lumMod val="20000"/>
              <a:lumOff val="80000"/>
              <a:alpha val="5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lnSpc>
                <a:spcPct val="120000"/>
              </a:lnSpc>
            </a:pPr>
            <a:endParaRPr kumimoji="1" lang="zh-CN" altLang="en-US" sz="1600" b="1">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9" name="文本框 8"/>
          <p:cNvSpPr txBox="1"/>
          <p:nvPr>
            <p:custDataLst>
              <p:tags r:id="rId10"/>
            </p:custDataLst>
          </p:nvPr>
        </p:nvSpPr>
        <p:spPr>
          <a:xfrm>
            <a:off x="948690" y="1279101"/>
            <a:ext cx="2851150" cy="381000"/>
          </a:xfrm>
          <a:prstGeom prst="rect">
            <a:avLst/>
          </a:prstGeom>
          <a:noFill/>
        </p:spPr>
        <p:txBody>
          <a:bodyPr wrap="square" lIns="91440" tIns="45720" rIns="91440" bIns="45720" rtlCol="0" anchor="t" anchorCtr="0">
            <a:normAutofit/>
          </a:bodyPr>
          <a:lstStyle>
            <a:defPPr>
              <a:defRPr lang="zh-CN"/>
            </a:defPPr>
            <a:lvl1pPr>
              <a:defRPr sz="2400" spc="200">
                <a:latin typeface="微软雅黑" panose="020B0503020204020204" charset="-122"/>
                <a:ea typeface="微软雅黑" panose="020B0503020204020204" charset="-122"/>
              </a:defRPr>
            </a:lvl1pPr>
          </a:lstStyle>
          <a:p>
            <a:pPr marL="0" indent="0" algn="l">
              <a:lnSpc>
                <a:spcPct val="120000"/>
              </a:lnSpc>
              <a:spcBef>
                <a:spcPts val="0"/>
              </a:spcBef>
              <a:spcAft>
                <a:spcPts val="0"/>
              </a:spcAft>
              <a:buSzPct val="100000"/>
              <a:buNone/>
            </a:pPr>
            <a:r>
              <a:rPr lang="en-US" altLang="zh-CN" sz="1500" b="1" u="none" strike="noStrike" baseline="0" dirty="0">
                <a:solidFill>
                  <a:srgbClr val="000000">
                    <a:lumMod val="75000"/>
                    <a:lumOff val="25000"/>
                  </a:srgbClr>
                </a:solidFill>
                <a:uLnTx/>
                <a:uFillTx/>
                <a:latin typeface="Arial" panose="020B0604020202020204" pitchFamily="34" charset="0"/>
                <a:ea typeface="微软雅黑" panose="020B0503020204020204" charset="-122"/>
                <a:sym typeface="+mn-lt"/>
              </a:rPr>
              <a:t>总结</a:t>
            </a:r>
            <a:endParaRPr lang="en-US" altLang="zh-CN" sz="1500" b="1" u="none" strike="noStrike" baseline="0" dirty="0">
              <a:solidFill>
                <a:srgbClr val="000000">
                  <a:lumMod val="75000"/>
                  <a:lumOff val="25000"/>
                </a:srgbClr>
              </a:solidFill>
              <a:uLnTx/>
              <a:uFillTx/>
              <a:latin typeface="Arial" panose="020B0604020202020204" pitchFamily="34" charset="0"/>
              <a:ea typeface="微软雅黑" panose="020B0503020204020204" charset="-122"/>
              <a:sym typeface="+mn-lt"/>
            </a:endParaRPr>
          </a:p>
        </p:txBody>
      </p:sp>
    </p:spTree>
    <p:custDataLst>
      <p:tags r:id="rId11"/>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9698" name="矩形 9217"/>
          <p:cNvSpPr>
            <a:spLocks noChangeArrowheads="1"/>
          </p:cNvSpPr>
          <p:nvPr>
            <p:custDataLst>
              <p:tags r:id="rId1"/>
            </p:custDataLst>
          </p:nvPr>
        </p:nvSpPr>
        <p:spPr bwMode="auto">
          <a:xfrm flipH="1">
            <a:off x="911226" y="192088"/>
            <a:ext cx="10366375" cy="1079500"/>
          </a:xfrm>
          <a:prstGeom prst="rect">
            <a:avLst/>
          </a:prstGeom>
          <a:solidFill>
            <a:schemeClr val="accent2"/>
          </a:solidFill>
          <a:ln>
            <a:noFill/>
          </a:ln>
        </p:spPr>
        <p:txBody>
          <a:bodyPr/>
          <a:lstStyle>
            <a:lvl1pPr>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latin typeface="微软雅黑" panose="020B0503020204020204" charset="-122"/>
              <a:ea typeface="微软雅黑" panose="020B0503020204020204" charset="-122"/>
            </a:endParaRPr>
          </a:p>
        </p:txBody>
      </p:sp>
      <p:sp>
        <p:nvSpPr>
          <p:cNvPr id="29700" name="正方形 107"/>
          <p:cNvSpPr>
            <a:spLocks noChangeArrowheads="1"/>
          </p:cNvSpPr>
          <p:nvPr>
            <p:custDataLst>
              <p:tags r:id="rId2"/>
            </p:custDataLst>
          </p:nvPr>
        </p:nvSpPr>
        <p:spPr bwMode="auto">
          <a:xfrm>
            <a:off x="9351964" y="492127"/>
            <a:ext cx="1608137" cy="465137"/>
          </a:xfrm>
          <a:prstGeom prst="rect">
            <a:avLst/>
          </a:prstGeom>
          <a:solidFill>
            <a:schemeClr val="accent1"/>
          </a:solidFill>
          <a:ln>
            <a:noFill/>
          </a:ln>
        </p:spPr>
        <p:txBody>
          <a:bodyPr anchor="ctr"/>
          <a:lstStyle>
            <a:lvl1pPr>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b="1" dirty="0">
              <a:solidFill>
                <a:schemeClr val="bg1"/>
              </a:solidFill>
              <a:latin typeface="微软雅黑" panose="020B0503020204020204" charset="-122"/>
              <a:ea typeface="微软雅黑" panose="020B0503020204020204" charset="-122"/>
            </a:endParaRPr>
          </a:p>
        </p:txBody>
      </p:sp>
      <p:sp>
        <p:nvSpPr>
          <p:cNvPr id="29702" name="正方形 107"/>
          <p:cNvSpPr>
            <a:spLocks noChangeArrowheads="1"/>
          </p:cNvSpPr>
          <p:nvPr>
            <p:custDataLst>
              <p:tags r:id="rId3"/>
            </p:custDataLst>
          </p:nvPr>
        </p:nvSpPr>
        <p:spPr bwMode="auto">
          <a:xfrm>
            <a:off x="911226" y="2149355"/>
            <a:ext cx="4198248" cy="749110"/>
          </a:xfrm>
          <a:prstGeom prst="rect">
            <a:avLst/>
          </a:prstGeom>
          <a:solidFill>
            <a:schemeClr val="accent1"/>
          </a:solidFill>
          <a:ln>
            <a:noFill/>
          </a:ln>
        </p:spPr>
        <p:txBody>
          <a:bodyPr anchor="ctr">
            <a:normAutofit/>
          </a:bodyPr>
          <a:lstStyle>
            <a:lvl1pPr>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b="1" dirty="0">
              <a:solidFill>
                <a:schemeClr val="bg1"/>
              </a:solidFill>
              <a:latin typeface="微软雅黑" panose="020B0503020204020204" charset="-122"/>
              <a:ea typeface="微软雅黑" panose="020B0503020204020204" charset="-122"/>
            </a:endParaRPr>
          </a:p>
        </p:txBody>
      </p:sp>
      <p:sp>
        <p:nvSpPr>
          <p:cNvPr id="29703" name="简单箭头 50"/>
          <p:cNvSpPr>
            <a:spLocks noChangeArrowheads="1"/>
          </p:cNvSpPr>
          <p:nvPr>
            <p:custDataLst>
              <p:tags r:id="rId4"/>
            </p:custDataLst>
          </p:nvPr>
        </p:nvSpPr>
        <p:spPr bwMode="auto">
          <a:xfrm>
            <a:off x="10758488" y="5357813"/>
            <a:ext cx="404812" cy="687388"/>
          </a:xfrm>
          <a:prstGeom prst="chevron">
            <a:avLst>
              <a:gd name="adj" fmla="val 88000"/>
            </a:avLst>
          </a:prstGeom>
          <a:solidFill>
            <a:schemeClr val="accent1"/>
          </a:solidFill>
          <a:ln>
            <a:noFill/>
          </a:ln>
        </p:spPr>
        <p:txBody>
          <a:bodyPr anchor="ctr"/>
          <a:lstStyle>
            <a:lvl1pPr>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200">
                <a:solidFill>
                  <a:schemeClr val="tx1"/>
                </a:solidFill>
                <a:latin typeface="Arial" panose="020B0604020202020204" pitchFamily="34" charset="0"/>
                <a:ea typeface="宋体" panose="02010600030101010101" pitchFamily="2" charset="-122"/>
              </a:defRPr>
            </a:lvl9pPr>
          </a:lstStyle>
          <a:p>
            <a:pPr eaLnBrk="1" hangingPunct="1"/>
            <a:endParaRPr lang="zh-CN" altLang="zh-CN" sz="1800">
              <a:latin typeface="微软雅黑" panose="020B0503020204020204" charset="-122"/>
              <a:ea typeface="微软雅黑" panose="020B0503020204020204" charset="-122"/>
            </a:endParaRPr>
          </a:p>
        </p:txBody>
      </p:sp>
      <p:sp>
        <p:nvSpPr>
          <p:cNvPr id="2" name="文本框 1"/>
          <p:cNvSpPr txBox="1"/>
          <p:nvPr>
            <p:custDataLst>
              <p:tags r:id="rId5"/>
            </p:custDataLst>
          </p:nvPr>
        </p:nvSpPr>
        <p:spPr>
          <a:xfrm>
            <a:off x="1167246" y="356996"/>
            <a:ext cx="8184718" cy="71905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ormAutofit/>
          </a:bodyPr>
          <a:lstStyle>
            <a:defPPr>
              <a:defRPr lang="en-US"/>
            </a:defPPr>
            <a:lvl1pPr>
              <a:spcBef>
                <a:spcPct val="0"/>
              </a:spcBef>
              <a:buFontTx/>
              <a:buNone/>
              <a:defRPr sz="3200">
                <a:solidFill>
                  <a:schemeClr val="bg1"/>
                </a:solidFill>
                <a:latin typeface="+mj-ea"/>
                <a:ea typeface="+mj-ea"/>
              </a:defRPr>
            </a:lvl1pPr>
            <a:lvl2pPr indent="-287655">
              <a:spcBef>
                <a:spcPct val="29000"/>
              </a:spcBef>
              <a:buChar char="–"/>
              <a:defRPr sz="2700">
                <a:latin typeface="Arial" panose="020B0604020202020204" pitchFamily="34" charset="0"/>
                <a:ea typeface="宋体" panose="02010600030101010101" pitchFamily="2" charset="-122"/>
              </a:defRPr>
            </a:lvl2pPr>
            <a:lvl3pPr indent="-228600">
              <a:spcBef>
                <a:spcPct val="29000"/>
              </a:spcBef>
              <a:buChar char="•"/>
              <a:defRPr sz="2300">
                <a:latin typeface="Arial" panose="020B0604020202020204" pitchFamily="34" charset="0"/>
                <a:ea typeface="宋体" panose="02010600030101010101" pitchFamily="2" charset="-122"/>
              </a:defRPr>
            </a:lvl3pPr>
            <a:lvl4pPr indent="-225425">
              <a:spcBef>
                <a:spcPct val="29000"/>
              </a:spcBef>
              <a:buChar char="–"/>
              <a:defRPr>
                <a:latin typeface="Arial" panose="020B0604020202020204" pitchFamily="34" charset="0"/>
                <a:ea typeface="宋体" panose="02010600030101010101" pitchFamily="2" charset="-122"/>
              </a:defRPr>
            </a:lvl4pPr>
            <a:lvl5pPr indent="-225425">
              <a:spcBef>
                <a:spcPct val="29000"/>
              </a:spcBef>
              <a:buChar char="»"/>
              <a:defRPr>
                <a:latin typeface="Arial" panose="020B0604020202020204" pitchFamily="34" charset="0"/>
                <a:ea typeface="宋体" panose="02010600030101010101" pitchFamily="2" charset="-122"/>
              </a:defRPr>
            </a:lvl5pPr>
            <a:lvl6pPr indent="-225425" eaLnBrk="0" fontAlgn="base" hangingPunct="0">
              <a:spcBef>
                <a:spcPct val="29000"/>
              </a:spcBef>
              <a:spcAft>
                <a:spcPct val="0"/>
              </a:spcAft>
              <a:buChar char="»"/>
              <a:defRPr>
                <a:latin typeface="Arial" panose="020B0604020202020204" pitchFamily="34" charset="0"/>
                <a:ea typeface="宋体" panose="02010600030101010101" pitchFamily="2" charset="-122"/>
              </a:defRPr>
            </a:lvl6pPr>
            <a:lvl7pPr indent="-225425" eaLnBrk="0" fontAlgn="base" hangingPunct="0">
              <a:spcBef>
                <a:spcPct val="29000"/>
              </a:spcBef>
              <a:spcAft>
                <a:spcPct val="0"/>
              </a:spcAft>
              <a:buChar char="»"/>
              <a:defRPr>
                <a:latin typeface="Arial" panose="020B0604020202020204" pitchFamily="34" charset="0"/>
                <a:ea typeface="宋体" panose="02010600030101010101" pitchFamily="2" charset="-122"/>
              </a:defRPr>
            </a:lvl7pPr>
            <a:lvl8pPr indent="-225425" eaLnBrk="0" fontAlgn="base" hangingPunct="0">
              <a:spcBef>
                <a:spcPct val="29000"/>
              </a:spcBef>
              <a:spcAft>
                <a:spcPct val="0"/>
              </a:spcAft>
              <a:buChar char="»"/>
              <a:defRPr>
                <a:latin typeface="Arial" panose="020B0604020202020204" pitchFamily="34" charset="0"/>
                <a:ea typeface="宋体" panose="02010600030101010101" pitchFamily="2" charset="-122"/>
              </a:defRPr>
            </a:lvl8pPr>
            <a:lvl9pPr indent="-225425" eaLnBrk="0" fontAlgn="base" hangingPunct="0">
              <a:spcBef>
                <a:spcPct val="29000"/>
              </a:spcBef>
              <a:spcAft>
                <a:spcPct val="0"/>
              </a:spcAft>
              <a:buChar char="»"/>
              <a:defRPr>
                <a:latin typeface="Arial" panose="020B0604020202020204" pitchFamily="34" charset="0"/>
                <a:ea typeface="宋体" panose="02010600030101010101" pitchFamily="2" charset="-122"/>
              </a:defRPr>
            </a:lvl9pPr>
          </a:lstStyle>
          <a:p>
            <a:pPr marL="0" indent="0" algn="l">
              <a:lnSpc>
                <a:spcPct val="100000"/>
              </a:lnSpc>
              <a:spcBef>
                <a:spcPts val="0"/>
              </a:spcBef>
              <a:spcAft>
                <a:spcPts val="0"/>
              </a:spcAft>
              <a:buSzPct val="100000"/>
            </a:pPr>
            <a:r>
              <a:rPr lang="en-US" altLang="zh-CN" dirty="0">
                <a:uLnTx/>
                <a:uFillTx/>
                <a:latin typeface="+mj-lt"/>
                <a:cs typeface="+mj-cs"/>
                <a:sym typeface="+mn-lt"/>
              </a:rPr>
              <a:t>1.4  JDK</a:t>
            </a:r>
            <a:r>
              <a:rPr lang="zh-CN" altLang="en-US" dirty="0">
                <a:uLnTx/>
                <a:uFillTx/>
                <a:latin typeface="+mj-lt"/>
                <a:cs typeface="+mj-cs"/>
                <a:sym typeface="+mn-lt"/>
              </a:rPr>
              <a:t>代理</a:t>
            </a:r>
            <a:endParaRPr lang="zh-CN" altLang="en-US" dirty="0">
              <a:uLnTx/>
              <a:uFillTx/>
              <a:latin typeface="+mj-lt"/>
              <a:cs typeface="+mj-cs"/>
              <a:sym typeface="+mn-lt"/>
            </a:endParaRPr>
          </a:p>
        </p:txBody>
      </p:sp>
      <p:sp>
        <p:nvSpPr>
          <p:cNvPr id="3" name="文本框 2"/>
          <p:cNvSpPr txBox="1"/>
          <p:nvPr>
            <p:custDataLst>
              <p:tags r:id="rId6"/>
            </p:custDataLst>
          </p:nvPr>
        </p:nvSpPr>
        <p:spPr>
          <a:xfrm>
            <a:off x="1104309" y="2200009"/>
            <a:ext cx="3787288" cy="65368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ormAutofit/>
          </a:bodyPr>
          <a:lstStyle>
            <a:defPPr>
              <a:defRPr lang="en-US"/>
            </a:defPPr>
            <a:lvl1pPr algn="ctr">
              <a:spcBef>
                <a:spcPct val="0"/>
              </a:spcBef>
              <a:buFontTx/>
              <a:buNone/>
              <a:defRPr sz="2800">
                <a:solidFill>
                  <a:schemeClr val="bg1"/>
                </a:solidFill>
                <a:latin typeface="+mj-ea"/>
                <a:ea typeface="+mj-ea"/>
              </a:defRPr>
            </a:lvl1pPr>
            <a:lvl2pPr indent="-287655">
              <a:spcBef>
                <a:spcPct val="29000"/>
              </a:spcBef>
              <a:buChar char="–"/>
              <a:defRPr sz="2700">
                <a:latin typeface="Arial" panose="020B0604020202020204" pitchFamily="34" charset="0"/>
                <a:ea typeface="宋体" panose="02010600030101010101" pitchFamily="2" charset="-122"/>
              </a:defRPr>
            </a:lvl2pPr>
            <a:lvl3pPr indent="-228600">
              <a:spcBef>
                <a:spcPct val="29000"/>
              </a:spcBef>
              <a:buChar char="•"/>
              <a:defRPr sz="2300">
                <a:latin typeface="Arial" panose="020B0604020202020204" pitchFamily="34" charset="0"/>
                <a:ea typeface="宋体" panose="02010600030101010101" pitchFamily="2" charset="-122"/>
              </a:defRPr>
            </a:lvl3pPr>
            <a:lvl4pPr indent="-225425">
              <a:spcBef>
                <a:spcPct val="29000"/>
              </a:spcBef>
              <a:buChar char="–"/>
              <a:defRPr>
                <a:latin typeface="Arial" panose="020B0604020202020204" pitchFamily="34" charset="0"/>
                <a:ea typeface="宋体" panose="02010600030101010101" pitchFamily="2" charset="-122"/>
              </a:defRPr>
            </a:lvl4pPr>
            <a:lvl5pPr indent="-225425">
              <a:spcBef>
                <a:spcPct val="29000"/>
              </a:spcBef>
              <a:buChar char="»"/>
              <a:defRPr>
                <a:latin typeface="Arial" panose="020B0604020202020204" pitchFamily="34" charset="0"/>
                <a:ea typeface="宋体" panose="02010600030101010101" pitchFamily="2" charset="-122"/>
              </a:defRPr>
            </a:lvl5pPr>
            <a:lvl6pPr indent="-225425" eaLnBrk="0" fontAlgn="base" hangingPunct="0">
              <a:spcBef>
                <a:spcPct val="29000"/>
              </a:spcBef>
              <a:spcAft>
                <a:spcPct val="0"/>
              </a:spcAft>
              <a:buChar char="»"/>
              <a:defRPr>
                <a:latin typeface="Arial" panose="020B0604020202020204" pitchFamily="34" charset="0"/>
                <a:ea typeface="宋体" panose="02010600030101010101" pitchFamily="2" charset="-122"/>
              </a:defRPr>
            </a:lvl6pPr>
            <a:lvl7pPr indent="-225425" eaLnBrk="0" fontAlgn="base" hangingPunct="0">
              <a:spcBef>
                <a:spcPct val="29000"/>
              </a:spcBef>
              <a:spcAft>
                <a:spcPct val="0"/>
              </a:spcAft>
              <a:buChar char="»"/>
              <a:defRPr>
                <a:latin typeface="Arial" panose="020B0604020202020204" pitchFamily="34" charset="0"/>
                <a:ea typeface="宋体" panose="02010600030101010101" pitchFamily="2" charset="-122"/>
              </a:defRPr>
            </a:lvl7pPr>
            <a:lvl8pPr indent="-225425" eaLnBrk="0" fontAlgn="base" hangingPunct="0">
              <a:spcBef>
                <a:spcPct val="29000"/>
              </a:spcBef>
              <a:spcAft>
                <a:spcPct val="0"/>
              </a:spcAft>
              <a:buChar char="»"/>
              <a:defRPr>
                <a:latin typeface="Arial" panose="020B0604020202020204" pitchFamily="34" charset="0"/>
                <a:ea typeface="宋体" panose="02010600030101010101" pitchFamily="2" charset="-122"/>
              </a:defRPr>
            </a:lvl8pPr>
            <a:lvl9pPr indent="-225425" eaLnBrk="0" fontAlgn="base" hangingPunct="0">
              <a:spcBef>
                <a:spcPct val="29000"/>
              </a:spcBef>
              <a:spcAft>
                <a:spcPct val="0"/>
              </a:spcAft>
              <a:buChar char="»"/>
              <a:defRPr>
                <a:latin typeface="Arial" panose="020B0604020202020204" pitchFamily="34" charset="0"/>
                <a:ea typeface="宋体" panose="02010600030101010101" pitchFamily="2" charset="-122"/>
              </a:defRPr>
            </a:lvl9pPr>
          </a:lstStyle>
          <a:p>
            <a:pPr marL="0" indent="0" algn="ctr">
              <a:lnSpc>
                <a:spcPct val="100000"/>
              </a:lnSpc>
              <a:spcBef>
                <a:spcPts val="0"/>
              </a:spcBef>
              <a:spcAft>
                <a:spcPts val="0"/>
              </a:spcAft>
              <a:buSzPct val="100000"/>
            </a:pPr>
            <a:r>
              <a:rPr lang="en-US" altLang="zh-CN" u="none" strike="noStrike" baseline="0" dirty="0">
                <a:uLnTx/>
                <a:uFillTx/>
                <a:latin typeface="+mj-lt"/>
                <a:cs typeface="+mj-cs"/>
                <a:sym typeface="+mn-lt"/>
              </a:rPr>
              <a:t>     </a:t>
            </a:r>
            <a:r>
              <a:rPr lang="zh-CN" altLang="en-US" u="none" strike="noStrike" baseline="0" dirty="0">
                <a:uLnTx/>
                <a:uFillTx/>
                <a:latin typeface="+mj-lt"/>
                <a:cs typeface="+mj-cs"/>
                <a:sym typeface="+mn-lt"/>
              </a:rPr>
              <a:t>概要</a:t>
            </a:r>
            <a:endParaRPr lang="zh-CN" altLang="en-US" u="none" strike="noStrike" baseline="0" dirty="0">
              <a:uLnTx/>
              <a:uFillTx/>
              <a:latin typeface="+mj-lt"/>
              <a:cs typeface="+mj-cs"/>
              <a:sym typeface="+mn-lt"/>
            </a:endParaRPr>
          </a:p>
        </p:txBody>
      </p:sp>
      <p:sp>
        <p:nvSpPr>
          <p:cNvPr id="4" name="文本框 3"/>
          <p:cNvSpPr txBox="1"/>
          <p:nvPr>
            <p:custDataLst>
              <p:tags r:id="rId7"/>
            </p:custDataLst>
          </p:nvPr>
        </p:nvSpPr>
        <p:spPr>
          <a:xfrm>
            <a:off x="911225" y="3297382"/>
            <a:ext cx="10366376" cy="198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defPPr>
              <a:defRPr lang="en-US"/>
            </a:defPPr>
            <a:lvl1pPr>
              <a:lnSpc>
                <a:spcPct val="120000"/>
              </a:lnSpc>
              <a:buFont typeface="Arial" panose="020B0604020202020204" pitchFamily="34" charset="0"/>
              <a:defRPr>
                <a:latin typeface="+mn-ea"/>
              </a:defRPr>
            </a:lvl1pPr>
            <a:lvl2pPr marL="742950" indent="-285750">
              <a:buFont typeface="Arial" panose="020B0604020202020204" pitchFamily="34" charset="0"/>
              <a:defRPr sz="1200">
                <a:latin typeface="Arial" panose="020B0604020202020204" pitchFamily="34" charset="0"/>
                <a:ea typeface="宋体" panose="02010600030101010101" pitchFamily="2" charset="-122"/>
              </a:defRPr>
            </a:lvl2pPr>
            <a:lvl3pPr marL="1143000" indent="-228600">
              <a:buFont typeface="Arial" panose="020B0604020202020204" pitchFamily="34" charset="0"/>
              <a:defRPr sz="1200">
                <a:latin typeface="Arial" panose="020B0604020202020204" pitchFamily="34" charset="0"/>
                <a:ea typeface="宋体" panose="02010600030101010101" pitchFamily="2" charset="-122"/>
              </a:defRPr>
            </a:lvl3pPr>
            <a:lvl4pPr marL="1600200" indent="-228600">
              <a:buFont typeface="Arial" panose="020B0604020202020204" pitchFamily="34" charset="0"/>
              <a:defRPr sz="1200">
                <a:latin typeface="Arial" panose="020B0604020202020204" pitchFamily="34" charset="0"/>
                <a:ea typeface="宋体" panose="02010600030101010101" pitchFamily="2" charset="-122"/>
              </a:defRPr>
            </a:lvl4pPr>
            <a:lvl5pPr marL="2057400" indent="-228600">
              <a:buFont typeface="Arial" panose="020B0604020202020204" pitchFamily="34" charset="0"/>
              <a:defRPr sz="12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2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2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2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200">
                <a:latin typeface="Arial" panose="020B0604020202020204" pitchFamily="34" charset="0"/>
                <a:ea typeface="宋体" panose="02010600030101010101" pitchFamily="2" charset="-122"/>
              </a:defRPr>
            </a:lvl9pPr>
          </a:lstStyle>
          <a:p>
            <a:pPr marL="0" indent="0" algn="l">
              <a:lnSpc>
                <a:spcPct val="120000"/>
              </a:lnSpc>
              <a:spcBef>
                <a:spcPts val="0"/>
              </a:spcBef>
              <a:spcAft>
                <a:spcPts val="0"/>
              </a:spcAft>
              <a:buSzPct val="100000"/>
            </a:pPr>
            <a:r>
              <a:rPr lang="en-US" u="none" strike="noStrike" baseline="0" dirty="0">
                <a:uLnTx/>
                <a:uFillTx/>
                <a:latin typeface="+mn-lt"/>
                <a:sym typeface="+mn-lt"/>
              </a:rPr>
              <a:t>JDK</a:t>
            </a:r>
            <a:r>
              <a:rPr lang="zh-CN" altLang="en-US" u="none" strike="noStrike" baseline="0" dirty="0">
                <a:uLnTx/>
                <a:uFillTx/>
                <a:latin typeface="+mn-lt"/>
                <a:sym typeface="+mn-lt"/>
              </a:rPr>
              <a:t>代理是</a:t>
            </a:r>
            <a:r>
              <a:rPr u="none" strike="noStrike" baseline="0" dirty="0">
                <a:uLnTx/>
                <a:uFillTx/>
                <a:latin typeface="+mn-lt"/>
                <a:sym typeface="+mn-lt"/>
              </a:rPr>
              <a:t>基于接口的动态代理</a:t>
            </a:r>
            <a:r>
              <a:rPr lang="en-US" u="none" strike="noStrike" baseline="0" dirty="0">
                <a:uLnTx/>
                <a:uFillTx/>
                <a:latin typeface="+mn-lt"/>
                <a:sym typeface="+mn-lt"/>
              </a:rPr>
              <a:t>,</a:t>
            </a:r>
            <a:r>
              <a:rPr lang="zh-CN" altLang="en-US" u="none" strike="noStrike" baseline="0" dirty="0">
                <a:uLnTx/>
                <a:uFillTx/>
                <a:latin typeface="+mn-lt"/>
                <a:sym typeface="+mn-lt"/>
              </a:rPr>
              <a:t>由</a:t>
            </a:r>
            <a:r>
              <a:rPr lang="en-US" altLang="zh-CN" u="none" strike="noStrike" baseline="0" dirty="0">
                <a:uLnTx/>
                <a:uFillTx/>
                <a:latin typeface="+mn-lt"/>
                <a:sym typeface="+mn-lt"/>
              </a:rPr>
              <a:t>JDK</a:t>
            </a:r>
            <a:r>
              <a:rPr lang="zh-CN" altLang="en-US" u="none" strike="noStrike" baseline="0" dirty="0">
                <a:uLnTx/>
                <a:uFillTx/>
                <a:latin typeface="+mn-lt"/>
                <a:sym typeface="+mn-lt"/>
              </a:rPr>
              <a:t>官方提供</a:t>
            </a:r>
            <a:endParaRPr lang="zh-CN" altLang="en-US" u="none" strike="noStrike" baseline="0" dirty="0">
              <a:uLnTx/>
              <a:uFillTx/>
              <a:latin typeface="+mn-lt"/>
              <a:sym typeface="+mn-lt"/>
            </a:endParaRPr>
          </a:p>
          <a:p>
            <a:pPr marL="0" indent="0" algn="l">
              <a:lnSpc>
                <a:spcPct val="120000"/>
              </a:lnSpc>
              <a:spcBef>
                <a:spcPts val="0"/>
              </a:spcBef>
              <a:spcAft>
                <a:spcPts val="0"/>
              </a:spcAft>
              <a:buSzPct val="100000"/>
            </a:pPr>
            <a:endParaRPr u="none" strike="noStrike" baseline="0" dirty="0">
              <a:uLnTx/>
              <a:uFillTx/>
              <a:latin typeface="+mn-lt"/>
              <a:sym typeface="+mn-lt"/>
            </a:endParaRPr>
          </a:p>
          <a:p>
            <a:pPr marL="0" indent="0" algn="l">
              <a:lnSpc>
                <a:spcPct val="120000"/>
              </a:lnSpc>
              <a:spcBef>
                <a:spcPts val="0"/>
              </a:spcBef>
              <a:spcAft>
                <a:spcPts val="0"/>
              </a:spcAft>
              <a:buSzPct val="100000"/>
            </a:pPr>
            <a:r>
              <a:rPr u="none" strike="noStrike" baseline="0" dirty="0">
                <a:uLnTx/>
                <a:uFillTx/>
                <a:latin typeface="+mn-lt"/>
                <a:sym typeface="+mn-lt"/>
              </a:rPr>
              <a:t>使用Proxy类中的newProxyInstance方法</a:t>
            </a:r>
            <a:r>
              <a:rPr lang="zh-CN" u="none" strike="noStrike" baseline="0" dirty="0">
                <a:uLnTx/>
                <a:uFillTx/>
                <a:latin typeface="+mn-lt"/>
                <a:sym typeface="+mn-lt"/>
              </a:rPr>
              <a:t>来</a:t>
            </a:r>
            <a:r>
              <a:rPr dirty="0">
                <a:uLnTx/>
                <a:uFillTx/>
                <a:latin typeface="+mn-lt"/>
                <a:sym typeface="+mn-lt"/>
              </a:rPr>
              <a:t>创建代理对象：</a:t>
            </a:r>
            <a:endParaRPr u="none" strike="noStrike" baseline="0" dirty="0">
              <a:uLnTx/>
              <a:uFillTx/>
              <a:latin typeface="+mn-lt"/>
              <a:sym typeface="+mn-lt"/>
            </a:endParaRPr>
          </a:p>
          <a:p>
            <a:pPr marL="0" indent="0" algn="l">
              <a:lnSpc>
                <a:spcPct val="120000"/>
              </a:lnSpc>
              <a:spcBef>
                <a:spcPts val="0"/>
              </a:spcBef>
              <a:spcAft>
                <a:spcPts val="0"/>
              </a:spcAft>
              <a:buSzPct val="100000"/>
            </a:pPr>
            <a:endParaRPr u="none" strike="noStrike" baseline="0" dirty="0">
              <a:uLnTx/>
              <a:uFillTx/>
              <a:latin typeface="+mn-lt"/>
              <a:sym typeface="+mn-lt"/>
            </a:endParaRPr>
          </a:p>
          <a:p>
            <a:pPr marL="0" indent="0" algn="l">
              <a:lnSpc>
                <a:spcPct val="120000"/>
              </a:lnSpc>
              <a:spcBef>
                <a:spcPts val="0"/>
              </a:spcBef>
              <a:spcAft>
                <a:spcPts val="0"/>
              </a:spcAft>
              <a:buSzPct val="100000"/>
            </a:pPr>
            <a:r>
              <a:rPr lang="zh-CN" u="none" strike="noStrike" baseline="0" dirty="0">
                <a:uLnTx/>
                <a:uFillTx/>
                <a:latin typeface="+mn-lt"/>
                <a:sym typeface="+mn-lt"/>
              </a:rPr>
              <a:t>要求</a:t>
            </a:r>
            <a:r>
              <a:rPr u="none" strike="noStrike" baseline="0" dirty="0">
                <a:uLnTx/>
                <a:uFillTx/>
                <a:latin typeface="+mn-lt"/>
                <a:sym typeface="+mn-lt"/>
              </a:rPr>
              <a:t>被代理类最少实现的一个接口，如果没有则不能使用</a:t>
            </a:r>
            <a:endParaRPr u="none" strike="noStrike" baseline="0" dirty="0">
              <a:uLnTx/>
              <a:uFillTx/>
              <a:latin typeface="+mn-lt"/>
              <a:sym typeface="+mn-lt"/>
            </a:endParaRPr>
          </a:p>
        </p:txBody>
      </p:sp>
    </p:spTree>
    <p:custDataLst>
      <p:tags r:id="rId8"/>
    </p:custDataLst>
  </p:cSld>
  <p:clrMapOvr>
    <a:overrideClrMapping bg1="lt1" tx1="dk1" bg2="lt2" tx2="dk2" accent1="accent1" accent2="accent2" accent3="accent3" accent4="accent4" accent5="accent5" accent6="accent6" hlink="hlink" folHlink="folHlink"/>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29"/>
          <p:cNvSpPr/>
          <p:nvPr/>
        </p:nvSpPr>
        <p:spPr bwMode="auto">
          <a:xfrm>
            <a:off x="1462088" y="1362075"/>
            <a:ext cx="1976438" cy="2874962"/>
          </a:xfrm>
          <a:custGeom>
            <a:avLst/>
            <a:gdLst>
              <a:gd name="T0" fmla="*/ 597 w 1282"/>
              <a:gd name="T1" fmla="*/ 0 h 1862"/>
              <a:gd name="T2" fmla="*/ 111 w 1282"/>
              <a:gd name="T3" fmla="*/ 66 h 1862"/>
              <a:gd name="T4" fmla="*/ 111 w 1282"/>
              <a:gd name="T5" fmla="*/ 386 h 1862"/>
              <a:gd name="T6" fmla="*/ 523 w 1282"/>
              <a:gd name="T7" fmla="*/ 318 h 1862"/>
              <a:gd name="T8" fmla="*/ 843 w 1282"/>
              <a:gd name="T9" fmla="*/ 579 h 1862"/>
              <a:gd name="T10" fmla="*/ 0 w 1282"/>
              <a:gd name="T11" fmla="*/ 1518 h 1862"/>
              <a:gd name="T12" fmla="*/ 0 w 1282"/>
              <a:gd name="T13" fmla="*/ 1862 h 1862"/>
              <a:gd name="T14" fmla="*/ 1282 w 1282"/>
              <a:gd name="T15" fmla="*/ 1862 h 1862"/>
              <a:gd name="T16" fmla="*/ 1282 w 1282"/>
              <a:gd name="T17" fmla="*/ 1544 h 1862"/>
              <a:gd name="T18" fmla="*/ 481 w 1282"/>
              <a:gd name="T19" fmla="*/ 1544 h 1862"/>
              <a:gd name="T20" fmla="*/ 481 w 1282"/>
              <a:gd name="T21" fmla="*/ 1523 h 1862"/>
              <a:gd name="T22" fmla="*/ 597 w 1282"/>
              <a:gd name="T23" fmla="*/ 1431 h 1862"/>
              <a:gd name="T24" fmla="*/ 1240 w 1282"/>
              <a:gd name="T25" fmla="*/ 521 h 1862"/>
              <a:gd name="T26" fmla="*/ 597 w 1282"/>
              <a:gd name="T27" fmla="*/ 0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2" h="1862">
                <a:moveTo>
                  <a:pt x="597" y="0"/>
                </a:moveTo>
                <a:cubicBezTo>
                  <a:pt x="420" y="0"/>
                  <a:pt x="251" y="21"/>
                  <a:pt x="111" y="66"/>
                </a:cubicBezTo>
                <a:cubicBezTo>
                  <a:pt x="111" y="386"/>
                  <a:pt x="111" y="386"/>
                  <a:pt x="111" y="386"/>
                </a:cubicBezTo>
                <a:cubicBezTo>
                  <a:pt x="269" y="336"/>
                  <a:pt x="404" y="318"/>
                  <a:pt x="523" y="318"/>
                </a:cubicBezTo>
                <a:cubicBezTo>
                  <a:pt x="724" y="318"/>
                  <a:pt x="843" y="378"/>
                  <a:pt x="843" y="579"/>
                </a:cubicBezTo>
                <a:cubicBezTo>
                  <a:pt x="843" y="788"/>
                  <a:pt x="645" y="1000"/>
                  <a:pt x="0" y="1518"/>
                </a:cubicBezTo>
                <a:cubicBezTo>
                  <a:pt x="0" y="1862"/>
                  <a:pt x="0" y="1862"/>
                  <a:pt x="0" y="1862"/>
                </a:cubicBezTo>
                <a:cubicBezTo>
                  <a:pt x="1282" y="1862"/>
                  <a:pt x="1282" y="1862"/>
                  <a:pt x="1282" y="1862"/>
                </a:cubicBezTo>
                <a:cubicBezTo>
                  <a:pt x="1282" y="1544"/>
                  <a:pt x="1282" y="1544"/>
                  <a:pt x="1282" y="1544"/>
                </a:cubicBezTo>
                <a:cubicBezTo>
                  <a:pt x="481" y="1544"/>
                  <a:pt x="481" y="1544"/>
                  <a:pt x="481" y="1544"/>
                </a:cubicBezTo>
                <a:cubicBezTo>
                  <a:pt x="481" y="1523"/>
                  <a:pt x="481" y="1523"/>
                  <a:pt x="481" y="1523"/>
                </a:cubicBezTo>
                <a:cubicBezTo>
                  <a:pt x="597" y="1431"/>
                  <a:pt x="597" y="1431"/>
                  <a:pt x="597" y="1431"/>
                </a:cubicBezTo>
                <a:cubicBezTo>
                  <a:pt x="1134" y="1008"/>
                  <a:pt x="1240" y="817"/>
                  <a:pt x="1240" y="521"/>
                </a:cubicBezTo>
                <a:cubicBezTo>
                  <a:pt x="1240" y="170"/>
                  <a:pt x="1002" y="0"/>
                  <a:pt x="597"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8" name="Freeform 30"/>
          <p:cNvSpPr>
            <a:spLocks noEditPoints="1"/>
          </p:cNvSpPr>
          <p:nvPr/>
        </p:nvSpPr>
        <p:spPr bwMode="auto">
          <a:xfrm>
            <a:off x="3830638" y="1362075"/>
            <a:ext cx="2052638" cy="2914650"/>
          </a:xfrm>
          <a:custGeom>
            <a:avLst/>
            <a:gdLst>
              <a:gd name="T0" fmla="*/ 669 w 1332"/>
              <a:gd name="T1" fmla="*/ 1558 h 1888"/>
              <a:gd name="T2" fmla="*/ 383 w 1332"/>
              <a:gd name="T3" fmla="*/ 944 h 1888"/>
              <a:gd name="T4" fmla="*/ 669 w 1332"/>
              <a:gd name="T5" fmla="*/ 328 h 1888"/>
              <a:gd name="T6" fmla="*/ 954 w 1332"/>
              <a:gd name="T7" fmla="*/ 944 h 1888"/>
              <a:gd name="T8" fmla="*/ 669 w 1332"/>
              <a:gd name="T9" fmla="*/ 1558 h 1888"/>
              <a:gd name="T10" fmla="*/ 669 w 1332"/>
              <a:gd name="T11" fmla="*/ 0 h 1888"/>
              <a:gd name="T12" fmla="*/ 0 w 1332"/>
              <a:gd name="T13" fmla="*/ 942 h 1888"/>
              <a:gd name="T14" fmla="*/ 669 w 1332"/>
              <a:gd name="T15" fmla="*/ 1888 h 1888"/>
              <a:gd name="T16" fmla="*/ 1332 w 1332"/>
              <a:gd name="T17" fmla="*/ 942 h 1888"/>
              <a:gd name="T18" fmla="*/ 669 w 1332"/>
              <a:gd name="T19" fmla="*/ 0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888">
                <a:moveTo>
                  <a:pt x="669" y="1558"/>
                </a:moveTo>
                <a:cubicBezTo>
                  <a:pt x="465" y="1558"/>
                  <a:pt x="383" y="1441"/>
                  <a:pt x="383" y="944"/>
                </a:cubicBezTo>
                <a:cubicBezTo>
                  <a:pt x="383" y="450"/>
                  <a:pt x="465" y="328"/>
                  <a:pt x="669" y="328"/>
                </a:cubicBezTo>
                <a:cubicBezTo>
                  <a:pt x="872" y="328"/>
                  <a:pt x="954" y="450"/>
                  <a:pt x="954" y="944"/>
                </a:cubicBezTo>
                <a:cubicBezTo>
                  <a:pt x="954" y="1441"/>
                  <a:pt x="872" y="1558"/>
                  <a:pt x="669" y="1558"/>
                </a:cubicBezTo>
                <a:moveTo>
                  <a:pt x="669" y="0"/>
                </a:moveTo>
                <a:cubicBezTo>
                  <a:pt x="264" y="0"/>
                  <a:pt x="0" y="188"/>
                  <a:pt x="0" y="942"/>
                </a:cubicBezTo>
                <a:cubicBezTo>
                  <a:pt x="0" y="1698"/>
                  <a:pt x="264" y="1888"/>
                  <a:pt x="669" y="1888"/>
                </a:cubicBezTo>
                <a:cubicBezTo>
                  <a:pt x="1073" y="1888"/>
                  <a:pt x="1332" y="1698"/>
                  <a:pt x="1332" y="942"/>
                </a:cubicBezTo>
                <a:cubicBezTo>
                  <a:pt x="1332" y="188"/>
                  <a:pt x="1073" y="0"/>
                  <a:pt x="669"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9" name="Freeform 31"/>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1" name="Freeform 33"/>
          <p:cNvSpPr>
            <a:spLocks noEditPoints="1"/>
          </p:cNvSpPr>
          <p:nvPr/>
        </p:nvSpPr>
        <p:spPr bwMode="auto">
          <a:xfrm>
            <a:off x="8651875" y="1362075"/>
            <a:ext cx="2025650" cy="2919412"/>
          </a:xfrm>
          <a:custGeom>
            <a:avLst/>
            <a:gdLst>
              <a:gd name="T0" fmla="*/ 648 w 1314"/>
              <a:gd name="T1" fmla="*/ 949 h 1891"/>
              <a:gd name="T2" fmla="*/ 352 w 1314"/>
              <a:gd name="T3" fmla="*/ 640 h 1891"/>
              <a:gd name="T4" fmla="*/ 661 w 1314"/>
              <a:gd name="T5" fmla="*/ 304 h 1891"/>
              <a:gd name="T6" fmla="*/ 952 w 1314"/>
              <a:gd name="T7" fmla="*/ 656 h 1891"/>
              <a:gd name="T8" fmla="*/ 648 w 1314"/>
              <a:gd name="T9" fmla="*/ 949 h 1891"/>
              <a:gd name="T10" fmla="*/ 653 w 1314"/>
              <a:gd name="T11" fmla="*/ 0 h 1891"/>
              <a:gd name="T12" fmla="*/ 0 w 1314"/>
              <a:gd name="T13" fmla="*/ 645 h 1891"/>
              <a:gd name="T14" fmla="*/ 582 w 1314"/>
              <a:gd name="T15" fmla="*/ 1227 h 1891"/>
              <a:gd name="T16" fmla="*/ 917 w 1314"/>
              <a:gd name="T17" fmla="*/ 1124 h 1891"/>
              <a:gd name="T18" fmla="*/ 928 w 1314"/>
              <a:gd name="T19" fmla="*/ 1124 h 1891"/>
              <a:gd name="T20" fmla="*/ 251 w 1314"/>
              <a:gd name="T21" fmla="*/ 1560 h 1891"/>
              <a:gd name="T22" fmla="*/ 251 w 1314"/>
              <a:gd name="T23" fmla="*/ 1891 h 1891"/>
              <a:gd name="T24" fmla="*/ 1314 w 1314"/>
              <a:gd name="T25" fmla="*/ 762 h 1891"/>
              <a:gd name="T26" fmla="*/ 653 w 1314"/>
              <a:gd name="T27" fmla="*/ 0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4" h="1891">
                <a:moveTo>
                  <a:pt x="648" y="949"/>
                </a:moveTo>
                <a:cubicBezTo>
                  <a:pt x="460" y="949"/>
                  <a:pt x="352" y="844"/>
                  <a:pt x="352" y="640"/>
                </a:cubicBezTo>
                <a:cubicBezTo>
                  <a:pt x="352" y="431"/>
                  <a:pt x="460" y="304"/>
                  <a:pt x="661" y="304"/>
                </a:cubicBezTo>
                <a:cubicBezTo>
                  <a:pt x="859" y="304"/>
                  <a:pt x="952" y="445"/>
                  <a:pt x="952" y="656"/>
                </a:cubicBezTo>
                <a:cubicBezTo>
                  <a:pt x="952" y="825"/>
                  <a:pt x="872" y="949"/>
                  <a:pt x="648" y="949"/>
                </a:cubicBezTo>
                <a:moveTo>
                  <a:pt x="653" y="0"/>
                </a:moveTo>
                <a:cubicBezTo>
                  <a:pt x="201" y="0"/>
                  <a:pt x="0" y="267"/>
                  <a:pt x="0" y="645"/>
                </a:cubicBezTo>
                <a:cubicBezTo>
                  <a:pt x="0" y="1029"/>
                  <a:pt x="204" y="1227"/>
                  <a:pt x="582" y="1227"/>
                </a:cubicBezTo>
                <a:cubicBezTo>
                  <a:pt x="730" y="1227"/>
                  <a:pt x="846" y="1185"/>
                  <a:pt x="917" y="1124"/>
                </a:cubicBezTo>
                <a:cubicBezTo>
                  <a:pt x="928" y="1124"/>
                  <a:pt x="928" y="1124"/>
                  <a:pt x="928" y="1124"/>
                </a:cubicBezTo>
                <a:cubicBezTo>
                  <a:pt x="899" y="1417"/>
                  <a:pt x="640" y="1560"/>
                  <a:pt x="251" y="1560"/>
                </a:cubicBezTo>
                <a:cubicBezTo>
                  <a:pt x="251" y="1891"/>
                  <a:pt x="251" y="1891"/>
                  <a:pt x="251" y="1891"/>
                </a:cubicBezTo>
                <a:cubicBezTo>
                  <a:pt x="1047" y="1891"/>
                  <a:pt x="1314" y="1489"/>
                  <a:pt x="1314" y="762"/>
                </a:cubicBezTo>
                <a:cubicBezTo>
                  <a:pt x="1314" y="185"/>
                  <a:pt x="1028" y="0"/>
                  <a:pt x="653"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100013" y="300038"/>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72" name="矩形 71"/>
          <p:cNvSpPr/>
          <p:nvPr/>
        </p:nvSpPr>
        <p:spPr>
          <a:xfrm>
            <a:off x="2685415" y="889635"/>
            <a:ext cx="4881880" cy="1445260"/>
          </a:xfrm>
          <a:prstGeom prst="rect">
            <a:avLst/>
          </a:prstGeom>
        </p:spPr>
        <p:txBody>
          <a:bodyPr wrap="square">
            <a:spAutoFit/>
          </a:bodyPr>
          <a:lstStyle/>
          <a:p>
            <a:pPr defTabSz="457200">
              <a:spcBef>
                <a:spcPct val="0"/>
              </a:spcBef>
            </a:pPr>
            <a:r>
              <a:rPr kumimoji="1" lang="en-US" altLang="zh-CN" sz="4000" dirty="0">
                <a:ln w="22225">
                  <a:solidFill>
                    <a:schemeClr val="accent2"/>
                  </a:solidFill>
                  <a:prstDash val="solid"/>
                </a:ln>
                <a:solidFill>
                  <a:schemeClr val="accent2">
                    <a:lumMod val="40000"/>
                    <a:lumOff val="60000"/>
                  </a:schemeClr>
                </a:solidFill>
                <a:effectLst/>
                <a:latin typeface="+mn-ea"/>
                <a:cs typeface="+mn-ea"/>
                <a:sym typeface="Source Han Sans CN" panose="020F0502020204030204"/>
              </a:rPr>
              <a:t>    </a:t>
            </a:r>
            <a:endParaRPr lang="zh-CN" altLang="en-US" sz="4000" noProof="0" dirty="0">
              <a:ln>
                <a:noFill/>
              </a:ln>
              <a:solidFill>
                <a:srgbClr val="002060"/>
              </a:solidFill>
              <a:effectLst/>
              <a:uLnTx/>
              <a:uFillTx/>
              <a:cs typeface="+mn-ea"/>
              <a:sym typeface="+mn-lt"/>
            </a:endParaRPr>
          </a:p>
          <a:p>
            <a:pPr defTabSz="457200">
              <a:spcBef>
                <a:spcPct val="0"/>
              </a:spcBef>
            </a:pPr>
            <a:endParaRPr kumimoji="1" lang="en-US" altLang="zh-CN" sz="2400" dirty="0">
              <a:solidFill>
                <a:srgbClr val="454545"/>
              </a:solidFill>
              <a:latin typeface="+mn-ea"/>
              <a:cs typeface="+mn-ea"/>
              <a:sym typeface="Source Han Sans CN" panose="020F0502020204030204"/>
            </a:endParaRPr>
          </a:p>
          <a:p>
            <a:pPr defTabSz="457200">
              <a:spcBef>
                <a:spcPct val="0"/>
              </a:spcBef>
            </a:pPr>
            <a:endParaRPr kumimoji="1" lang="en-US" altLang="zh-CN" sz="2400" dirty="0">
              <a:solidFill>
                <a:srgbClr val="454545"/>
              </a:solidFill>
              <a:latin typeface="+mn-ea"/>
              <a:cs typeface="+mn-ea"/>
              <a:sym typeface="Source Han Sans CN" panose="020F0502020204030204"/>
            </a:endParaRPr>
          </a:p>
        </p:txBody>
      </p:sp>
      <p:sp>
        <p:nvSpPr>
          <p:cNvPr id="2" name="文本框 1"/>
          <p:cNvSpPr txBox="1"/>
          <p:nvPr/>
        </p:nvSpPr>
        <p:spPr>
          <a:xfrm>
            <a:off x="1462405" y="2000885"/>
            <a:ext cx="9646285" cy="2030095"/>
          </a:xfrm>
          <a:prstGeom prst="rect">
            <a:avLst/>
          </a:prstGeom>
          <a:noFill/>
        </p:spPr>
        <p:txBody>
          <a:bodyPr wrap="square" rtlCol="0" anchor="t">
            <a:spAutoFit/>
          </a:bodyPr>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p:txBody>
      </p:sp>
      <p:grpSp>
        <p:nvGrpSpPr>
          <p:cNvPr id="28" name="组合 27"/>
          <p:cNvGrpSpPr/>
          <p:nvPr/>
        </p:nvGrpSpPr>
        <p:grpSpPr>
          <a:xfrm>
            <a:off x="-59055" y="103212"/>
            <a:ext cx="5472682" cy="714610"/>
            <a:chOff x="0" y="110832"/>
            <a:chExt cx="5472682" cy="714610"/>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916447" y="118687"/>
              <a:ext cx="4556235" cy="70675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lang="en-US" altLang="zh-CN" sz="4000" noProof="0" dirty="0">
                  <a:ln>
                    <a:noFill/>
                  </a:ln>
                  <a:solidFill>
                    <a:srgbClr val="002060"/>
                  </a:solidFill>
                  <a:effectLst/>
                  <a:uLnTx/>
                  <a:uFillTx/>
                  <a:cs typeface="+mn-ea"/>
                  <a:sym typeface="+mn-lt"/>
                </a:rPr>
                <a:t>1.4  JDK</a:t>
              </a:r>
              <a:r>
                <a:rPr lang="zh-CN" altLang="en-US" sz="4000" noProof="0" dirty="0">
                  <a:ln>
                    <a:noFill/>
                  </a:ln>
                  <a:solidFill>
                    <a:srgbClr val="002060"/>
                  </a:solidFill>
                  <a:effectLst/>
                  <a:uLnTx/>
                  <a:uFillTx/>
                  <a:cs typeface="+mn-ea"/>
                  <a:sym typeface="+mn-lt"/>
                </a:rPr>
                <a:t>代理</a:t>
              </a:r>
              <a:endParaRPr lang="zh-CN" altLang="en-US" sz="4000" noProof="0" dirty="0">
                <a:ln>
                  <a:noFill/>
                </a:ln>
                <a:solidFill>
                  <a:srgbClr val="002060"/>
                </a:solidFill>
                <a:effectLst/>
                <a:uLnTx/>
                <a:uFillTx/>
                <a:cs typeface="+mn-ea"/>
                <a:sym typeface="+mn-lt"/>
              </a:endParaRPr>
            </a:p>
          </p:txBody>
        </p:sp>
      </p:grpSp>
      <p:pic>
        <p:nvPicPr>
          <p:cNvPr id="4" name="图片 3" descr="静态1"/>
          <p:cNvPicPr>
            <a:picLocks noChangeAspect="1"/>
          </p:cNvPicPr>
          <p:nvPr/>
        </p:nvPicPr>
        <p:blipFill>
          <a:blip r:embed="rId1"/>
          <a:stretch>
            <a:fillRect/>
          </a:stretch>
        </p:blipFill>
        <p:spPr>
          <a:xfrm>
            <a:off x="6624955" y="1138555"/>
            <a:ext cx="5392420" cy="4581525"/>
          </a:xfrm>
          <a:prstGeom prst="rect">
            <a:avLst/>
          </a:prstGeom>
        </p:spPr>
      </p:pic>
      <p:pic>
        <p:nvPicPr>
          <p:cNvPr id="5" name="图片 4" descr="静态"/>
          <p:cNvPicPr>
            <a:picLocks noChangeAspect="1"/>
          </p:cNvPicPr>
          <p:nvPr/>
        </p:nvPicPr>
        <p:blipFill>
          <a:blip r:embed="rId2"/>
          <a:stretch>
            <a:fillRect/>
          </a:stretch>
        </p:blipFill>
        <p:spPr>
          <a:xfrm>
            <a:off x="5080" y="1088390"/>
            <a:ext cx="6619875" cy="536892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29"/>
          <p:cNvSpPr/>
          <p:nvPr/>
        </p:nvSpPr>
        <p:spPr bwMode="auto">
          <a:xfrm>
            <a:off x="1462088" y="1362075"/>
            <a:ext cx="1976438" cy="2874962"/>
          </a:xfrm>
          <a:custGeom>
            <a:avLst/>
            <a:gdLst>
              <a:gd name="T0" fmla="*/ 597 w 1282"/>
              <a:gd name="T1" fmla="*/ 0 h 1862"/>
              <a:gd name="T2" fmla="*/ 111 w 1282"/>
              <a:gd name="T3" fmla="*/ 66 h 1862"/>
              <a:gd name="T4" fmla="*/ 111 w 1282"/>
              <a:gd name="T5" fmla="*/ 386 h 1862"/>
              <a:gd name="T6" fmla="*/ 523 w 1282"/>
              <a:gd name="T7" fmla="*/ 318 h 1862"/>
              <a:gd name="T8" fmla="*/ 843 w 1282"/>
              <a:gd name="T9" fmla="*/ 579 h 1862"/>
              <a:gd name="T10" fmla="*/ 0 w 1282"/>
              <a:gd name="T11" fmla="*/ 1518 h 1862"/>
              <a:gd name="T12" fmla="*/ 0 w 1282"/>
              <a:gd name="T13" fmla="*/ 1862 h 1862"/>
              <a:gd name="T14" fmla="*/ 1282 w 1282"/>
              <a:gd name="T15" fmla="*/ 1862 h 1862"/>
              <a:gd name="T16" fmla="*/ 1282 w 1282"/>
              <a:gd name="T17" fmla="*/ 1544 h 1862"/>
              <a:gd name="T18" fmla="*/ 481 w 1282"/>
              <a:gd name="T19" fmla="*/ 1544 h 1862"/>
              <a:gd name="T20" fmla="*/ 481 w 1282"/>
              <a:gd name="T21" fmla="*/ 1523 h 1862"/>
              <a:gd name="T22" fmla="*/ 597 w 1282"/>
              <a:gd name="T23" fmla="*/ 1431 h 1862"/>
              <a:gd name="T24" fmla="*/ 1240 w 1282"/>
              <a:gd name="T25" fmla="*/ 521 h 1862"/>
              <a:gd name="T26" fmla="*/ 597 w 1282"/>
              <a:gd name="T27" fmla="*/ 0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2" h="1862">
                <a:moveTo>
                  <a:pt x="597" y="0"/>
                </a:moveTo>
                <a:cubicBezTo>
                  <a:pt x="420" y="0"/>
                  <a:pt x="251" y="21"/>
                  <a:pt x="111" y="66"/>
                </a:cubicBezTo>
                <a:cubicBezTo>
                  <a:pt x="111" y="386"/>
                  <a:pt x="111" y="386"/>
                  <a:pt x="111" y="386"/>
                </a:cubicBezTo>
                <a:cubicBezTo>
                  <a:pt x="269" y="336"/>
                  <a:pt x="404" y="318"/>
                  <a:pt x="523" y="318"/>
                </a:cubicBezTo>
                <a:cubicBezTo>
                  <a:pt x="724" y="318"/>
                  <a:pt x="843" y="378"/>
                  <a:pt x="843" y="579"/>
                </a:cubicBezTo>
                <a:cubicBezTo>
                  <a:pt x="843" y="788"/>
                  <a:pt x="645" y="1000"/>
                  <a:pt x="0" y="1518"/>
                </a:cubicBezTo>
                <a:cubicBezTo>
                  <a:pt x="0" y="1862"/>
                  <a:pt x="0" y="1862"/>
                  <a:pt x="0" y="1862"/>
                </a:cubicBezTo>
                <a:cubicBezTo>
                  <a:pt x="1282" y="1862"/>
                  <a:pt x="1282" y="1862"/>
                  <a:pt x="1282" y="1862"/>
                </a:cubicBezTo>
                <a:cubicBezTo>
                  <a:pt x="1282" y="1544"/>
                  <a:pt x="1282" y="1544"/>
                  <a:pt x="1282" y="1544"/>
                </a:cubicBezTo>
                <a:cubicBezTo>
                  <a:pt x="481" y="1544"/>
                  <a:pt x="481" y="1544"/>
                  <a:pt x="481" y="1544"/>
                </a:cubicBezTo>
                <a:cubicBezTo>
                  <a:pt x="481" y="1523"/>
                  <a:pt x="481" y="1523"/>
                  <a:pt x="481" y="1523"/>
                </a:cubicBezTo>
                <a:cubicBezTo>
                  <a:pt x="597" y="1431"/>
                  <a:pt x="597" y="1431"/>
                  <a:pt x="597" y="1431"/>
                </a:cubicBezTo>
                <a:cubicBezTo>
                  <a:pt x="1134" y="1008"/>
                  <a:pt x="1240" y="817"/>
                  <a:pt x="1240" y="521"/>
                </a:cubicBezTo>
                <a:cubicBezTo>
                  <a:pt x="1240" y="170"/>
                  <a:pt x="1002" y="0"/>
                  <a:pt x="597"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8" name="Freeform 30"/>
          <p:cNvSpPr>
            <a:spLocks noEditPoints="1"/>
          </p:cNvSpPr>
          <p:nvPr/>
        </p:nvSpPr>
        <p:spPr bwMode="auto">
          <a:xfrm>
            <a:off x="3830638" y="1362075"/>
            <a:ext cx="2052638" cy="2914650"/>
          </a:xfrm>
          <a:custGeom>
            <a:avLst/>
            <a:gdLst>
              <a:gd name="T0" fmla="*/ 669 w 1332"/>
              <a:gd name="T1" fmla="*/ 1558 h 1888"/>
              <a:gd name="T2" fmla="*/ 383 w 1332"/>
              <a:gd name="T3" fmla="*/ 944 h 1888"/>
              <a:gd name="T4" fmla="*/ 669 w 1332"/>
              <a:gd name="T5" fmla="*/ 328 h 1888"/>
              <a:gd name="T6" fmla="*/ 954 w 1332"/>
              <a:gd name="T7" fmla="*/ 944 h 1888"/>
              <a:gd name="T8" fmla="*/ 669 w 1332"/>
              <a:gd name="T9" fmla="*/ 1558 h 1888"/>
              <a:gd name="T10" fmla="*/ 669 w 1332"/>
              <a:gd name="T11" fmla="*/ 0 h 1888"/>
              <a:gd name="T12" fmla="*/ 0 w 1332"/>
              <a:gd name="T13" fmla="*/ 942 h 1888"/>
              <a:gd name="T14" fmla="*/ 669 w 1332"/>
              <a:gd name="T15" fmla="*/ 1888 h 1888"/>
              <a:gd name="T16" fmla="*/ 1332 w 1332"/>
              <a:gd name="T17" fmla="*/ 942 h 1888"/>
              <a:gd name="T18" fmla="*/ 669 w 1332"/>
              <a:gd name="T19" fmla="*/ 0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888">
                <a:moveTo>
                  <a:pt x="669" y="1558"/>
                </a:moveTo>
                <a:cubicBezTo>
                  <a:pt x="465" y="1558"/>
                  <a:pt x="383" y="1441"/>
                  <a:pt x="383" y="944"/>
                </a:cubicBezTo>
                <a:cubicBezTo>
                  <a:pt x="383" y="450"/>
                  <a:pt x="465" y="328"/>
                  <a:pt x="669" y="328"/>
                </a:cubicBezTo>
                <a:cubicBezTo>
                  <a:pt x="872" y="328"/>
                  <a:pt x="954" y="450"/>
                  <a:pt x="954" y="944"/>
                </a:cubicBezTo>
                <a:cubicBezTo>
                  <a:pt x="954" y="1441"/>
                  <a:pt x="872" y="1558"/>
                  <a:pt x="669" y="1558"/>
                </a:cubicBezTo>
                <a:moveTo>
                  <a:pt x="669" y="0"/>
                </a:moveTo>
                <a:cubicBezTo>
                  <a:pt x="264" y="0"/>
                  <a:pt x="0" y="188"/>
                  <a:pt x="0" y="942"/>
                </a:cubicBezTo>
                <a:cubicBezTo>
                  <a:pt x="0" y="1698"/>
                  <a:pt x="264" y="1888"/>
                  <a:pt x="669" y="1888"/>
                </a:cubicBezTo>
                <a:cubicBezTo>
                  <a:pt x="1073" y="1888"/>
                  <a:pt x="1332" y="1698"/>
                  <a:pt x="1332" y="942"/>
                </a:cubicBezTo>
                <a:cubicBezTo>
                  <a:pt x="1332" y="188"/>
                  <a:pt x="1073" y="0"/>
                  <a:pt x="669"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9" name="Freeform 31"/>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1" name="Freeform 33"/>
          <p:cNvSpPr>
            <a:spLocks noEditPoints="1"/>
          </p:cNvSpPr>
          <p:nvPr/>
        </p:nvSpPr>
        <p:spPr bwMode="auto">
          <a:xfrm>
            <a:off x="8651875" y="1362075"/>
            <a:ext cx="2025650" cy="2919412"/>
          </a:xfrm>
          <a:custGeom>
            <a:avLst/>
            <a:gdLst>
              <a:gd name="T0" fmla="*/ 648 w 1314"/>
              <a:gd name="T1" fmla="*/ 949 h 1891"/>
              <a:gd name="T2" fmla="*/ 352 w 1314"/>
              <a:gd name="T3" fmla="*/ 640 h 1891"/>
              <a:gd name="T4" fmla="*/ 661 w 1314"/>
              <a:gd name="T5" fmla="*/ 304 h 1891"/>
              <a:gd name="T6" fmla="*/ 952 w 1314"/>
              <a:gd name="T7" fmla="*/ 656 h 1891"/>
              <a:gd name="T8" fmla="*/ 648 w 1314"/>
              <a:gd name="T9" fmla="*/ 949 h 1891"/>
              <a:gd name="T10" fmla="*/ 653 w 1314"/>
              <a:gd name="T11" fmla="*/ 0 h 1891"/>
              <a:gd name="T12" fmla="*/ 0 w 1314"/>
              <a:gd name="T13" fmla="*/ 645 h 1891"/>
              <a:gd name="T14" fmla="*/ 582 w 1314"/>
              <a:gd name="T15" fmla="*/ 1227 h 1891"/>
              <a:gd name="T16" fmla="*/ 917 w 1314"/>
              <a:gd name="T17" fmla="*/ 1124 h 1891"/>
              <a:gd name="T18" fmla="*/ 928 w 1314"/>
              <a:gd name="T19" fmla="*/ 1124 h 1891"/>
              <a:gd name="T20" fmla="*/ 251 w 1314"/>
              <a:gd name="T21" fmla="*/ 1560 h 1891"/>
              <a:gd name="T22" fmla="*/ 251 w 1314"/>
              <a:gd name="T23" fmla="*/ 1891 h 1891"/>
              <a:gd name="T24" fmla="*/ 1314 w 1314"/>
              <a:gd name="T25" fmla="*/ 762 h 1891"/>
              <a:gd name="T26" fmla="*/ 653 w 1314"/>
              <a:gd name="T27" fmla="*/ 0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4" h="1891">
                <a:moveTo>
                  <a:pt x="648" y="949"/>
                </a:moveTo>
                <a:cubicBezTo>
                  <a:pt x="460" y="949"/>
                  <a:pt x="352" y="844"/>
                  <a:pt x="352" y="640"/>
                </a:cubicBezTo>
                <a:cubicBezTo>
                  <a:pt x="352" y="431"/>
                  <a:pt x="460" y="304"/>
                  <a:pt x="661" y="304"/>
                </a:cubicBezTo>
                <a:cubicBezTo>
                  <a:pt x="859" y="304"/>
                  <a:pt x="952" y="445"/>
                  <a:pt x="952" y="656"/>
                </a:cubicBezTo>
                <a:cubicBezTo>
                  <a:pt x="952" y="825"/>
                  <a:pt x="872" y="949"/>
                  <a:pt x="648" y="949"/>
                </a:cubicBezTo>
                <a:moveTo>
                  <a:pt x="653" y="0"/>
                </a:moveTo>
                <a:cubicBezTo>
                  <a:pt x="201" y="0"/>
                  <a:pt x="0" y="267"/>
                  <a:pt x="0" y="645"/>
                </a:cubicBezTo>
                <a:cubicBezTo>
                  <a:pt x="0" y="1029"/>
                  <a:pt x="204" y="1227"/>
                  <a:pt x="582" y="1227"/>
                </a:cubicBezTo>
                <a:cubicBezTo>
                  <a:pt x="730" y="1227"/>
                  <a:pt x="846" y="1185"/>
                  <a:pt x="917" y="1124"/>
                </a:cubicBezTo>
                <a:cubicBezTo>
                  <a:pt x="928" y="1124"/>
                  <a:pt x="928" y="1124"/>
                  <a:pt x="928" y="1124"/>
                </a:cubicBezTo>
                <a:cubicBezTo>
                  <a:pt x="899" y="1417"/>
                  <a:pt x="640" y="1560"/>
                  <a:pt x="251" y="1560"/>
                </a:cubicBezTo>
                <a:cubicBezTo>
                  <a:pt x="251" y="1891"/>
                  <a:pt x="251" y="1891"/>
                  <a:pt x="251" y="1891"/>
                </a:cubicBezTo>
                <a:cubicBezTo>
                  <a:pt x="1047" y="1891"/>
                  <a:pt x="1314" y="1489"/>
                  <a:pt x="1314" y="762"/>
                </a:cubicBezTo>
                <a:cubicBezTo>
                  <a:pt x="1314" y="185"/>
                  <a:pt x="1028" y="0"/>
                  <a:pt x="653"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100013" y="300038"/>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72" name="矩形 71"/>
          <p:cNvSpPr/>
          <p:nvPr/>
        </p:nvSpPr>
        <p:spPr>
          <a:xfrm>
            <a:off x="2685415" y="889635"/>
            <a:ext cx="4881880" cy="1445260"/>
          </a:xfrm>
          <a:prstGeom prst="rect">
            <a:avLst/>
          </a:prstGeom>
        </p:spPr>
        <p:txBody>
          <a:bodyPr wrap="square">
            <a:spAutoFit/>
          </a:bodyPr>
          <a:lstStyle/>
          <a:p>
            <a:pPr defTabSz="457200">
              <a:spcBef>
                <a:spcPct val="0"/>
              </a:spcBef>
            </a:pPr>
            <a:r>
              <a:rPr kumimoji="1" lang="en-US" altLang="zh-CN" sz="4000" dirty="0">
                <a:ln w="22225">
                  <a:solidFill>
                    <a:schemeClr val="accent2"/>
                  </a:solidFill>
                  <a:prstDash val="solid"/>
                </a:ln>
                <a:solidFill>
                  <a:schemeClr val="accent2">
                    <a:lumMod val="40000"/>
                    <a:lumOff val="60000"/>
                  </a:schemeClr>
                </a:solidFill>
                <a:effectLst/>
                <a:latin typeface="+mn-ea"/>
                <a:cs typeface="+mn-ea"/>
                <a:sym typeface="Source Han Sans CN" panose="020F0502020204030204"/>
              </a:rPr>
              <a:t>    </a:t>
            </a:r>
            <a:endParaRPr lang="zh-CN" altLang="en-US" sz="4000" noProof="0" dirty="0">
              <a:ln>
                <a:noFill/>
              </a:ln>
              <a:solidFill>
                <a:srgbClr val="002060"/>
              </a:solidFill>
              <a:effectLst/>
              <a:uLnTx/>
              <a:uFillTx/>
              <a:cs typeface="+mn-ea"/>
              <a:sym typeface="+mn-lt"/>
            </a:endParaRPr>
          </a:p>
          <a:p>
            <a:pPr defTabSz="457200">
              <a:spcBef>
                <a:spcPct val="0"/>
              </a:spcBef>
            </a:pPr>
            <a:endParaRPr kumimoji="1" lang="en-US" altLang="zh-CN" sz="2400" dirty="0">
              <a:solidFill>
                <a:srgbClr val="454545"/>
              </a:solidFill>
              <a:latin typeface="+mn-ea"/>
              <a:cs typeface="+mn-ea"/>
              <a:sym typeface="Source Han Sans CN" panose="020F0502020204030204"/>
            </a:endParaRPr>
          </a:p>
          <a:p>
            <a:pPr defTabSz="457200">
              <a:spcBef>
                <a:spcPct val="0"/>
              </a:spcBef>
            </a:pPr>
            <a:endParaRPr kumimoji="1" lang="en-US" altLang="zh-CN" sz="2400" dirty="0">
              <a:solidFill>
                <a:srgbClr val="454545"/>
              </a:solidFill>
              <a:latin typeface="+mn-ea"/>
              <a:cs typeface="+mn-ea"/>
              <a:sym typeface="Source Han Sans CN" panose="020F0502020204030204"/>
            </a:endParaRPr>
          </a:p>
        </p:txBody>
      </p:sp>
      <p:sp>
        <p:nvSpPr>
          <p:cNvPr id="2" name="文本框 1"/>
          <p:cNvSpPr txBox="1"/>
          <p:nvPr/>
        </p:nvSpPr>
        <p:spPr>
          <a:xfrm>
            <a:off x="8234680" y="621665"/>
            <a:ext cx="3930650" cy="5631180"/>
          </a:xfrm>
          <a:prstGeom prst="rect">
            <a:avLst/>
          </a:prstGeom>
          <a:noFill/>
        </p:spPr>
        <p:txBody>
          <a:bodyPr wrap="square" rtlCol="0" anchor="t">
            <a:spAutoFit/>
          </a:bodyPr>
          <a:p>
            <a:pPr defTabSz="457200">
              <a:spcBef>
                <a:spcPct val="0"/>
              </a:spcBef>
            </a:pPr>
            <a:r>
              <a:rPr kumimoji="1" sz="2400" b="1" dirty="0">
                <a:solidFill>
                  <a:srgbClr val="454545"/>
                </a:solidFill>
                <a:latin typeface="+mn-ea"/>
                <a:cs typeface="+mn-ea"/>
                <a:sym typeface="Source Han Sans CN" panose="020F0502020204030204"/>
              </a:rPr>
              <a:t>newProxyInstance方法的参数：</a:t>
            </a:r>
            <a:endParaRPr kumimoji="1" sz="2400" b="1" dirty="0">
              <a:solidFill>
                <a:srgbClr val="454545"/>
              </a:solidFill>
              <a:latin typeface="+mn-ea"/>
              <a:cs typeface="+mn-ea"/>
              <a:sym typeface="Source Han Sans CN" panose="020F0502020204030204"/>
            </a:endParaRPr>
          </a:p>
          <a:p>
            <a:pPr defTabSz="457200">
              <a:spcBef>
                <a:spcPct val="0"/>
              </a:spcBef>
            </a:pPr>
            <a:r>
              <a:rPr kumimoji="1" sz="2400" b="1" dirty="0">
                <a:solidFill>
                  <a:srgbClr val="454545"/>
                </a:solidFill>
                <a:latin typeface="+mn-ea"/>
                <a:cs typeface="+mn-ea"/>
                <a:sym typeface="Source Han Sans CN" panose="020F0502020204030204"/>
              </a:rPr>
              <a:t>ClassLoader：用于加载代理对象字节码，和被代理对象使用相同的类加载器，固定写法</a:t>
            </a:r>
            <a:endParaRPr kumimoji="1" sz="2400" b="1" dirty="0">
              <a:solidFill>
                <a:srgbClr val="454545"/>
              </a:solidFill>
              <a:latin typeface="+mn-ea"/>
              <a:cs typeface="+mn-ea"/>
              <a:sym typeface="Source Han Sans CN" panose="020F0502020204030204"/>
            </a:endParaRPr>
          </a:p>
          <a:p>
            <a:pPr defTabSz="457200">
              <a:spcBef>
                <a:spcPct val="0"/>
              </a:spcBef>
            </a:pPr>
            <a:r>
              <a:rPr kumimoji="1" sz="2400" b="1" dirty="0">
                <a:solidFill>
                  <a:srgbClr val="454545"/>
                </a:solidFill>
                <a:latin typeface="+mn-ea"/>
                <a:cs typeface="+mn-ea"/>
                <a:sym typeface="Source Han Sans CN" panose="020F0502020204030204"/>
              </a:rPr>
              <a:t>类别[]：用于让代理对象和被代理对象具有相同的方法，固定写法</a:t>
            </a:r>
            <a:endParaRPr kumimoji="1" sz="2400" b="1" dirty="0">
              <a:solidFill>
                <a:srgbClr val="454545"/>
              </a:solidFill>
              <a:latin typeface="+mn-ea"/>
              <a:cs typeface="+mn-ea"/>
              <a:sym typeface="Source Han Sans CN" panose="020F0502020204030204"/>
            </a:endParaRPr>
          </a:p>
          <a:p>
            <a:pPr defTabSz="457200">
              <a:spcBef>
                <a:spcPct val="0"/>
              </a:spcBef>
            </a:pPr>
            <a:r>
              <a:rPr kumimoji="1" sz="2400" b="1" dirty="0">
                <a:solidFill>
                  <a:srgbClr val="454545"/>
                </a:solidFill>
                <a:latin typeface="+mn-ea"/>
                <a:cs typeface="+mn-ea"/>
                <a:sym typeface="Source Han Sans CN" panose="020F0502020204030204"/>
              </a:rPr>
              <a:t>InvocationHandler：用于提供增强的代码</a:t>
            </a:r>
            <a:endParaRPr kumimoji="1" sz="2400" b="1" dirty="0">
              <a:solidFill>
                <a:srgbClr val="454545"/>
              </a:solidFill>
              <a:latin typeface="+mn-ea"/>
              <a:cs typeface="+mn-ea"/>
              <a:sym typeface="Source Han Sans CN" panose="020F0502020204030204"/>
            </a:endParaRPr>
          </a:p>
          <a:p>
            <a:pPr defTabSz="457200">
              <a:spcBef>
                <a:spcPct val="0"/>
              </a:spcBef>
            </a:pPr>
            <a:r>
              <a:rPr kumimoji="1" sz="2400" b="1" dirty="0">
                <a:solidFill>
                  <a:srgbClr val="454545"/>
                </a:solidFill>
                <a:latin typeface="+mn-ea"/>
                <a:cs typeface="+mn-ea"/>
                <a:sym typeface="Source Han Sans CN" panose="020F0502020204030204"/>
              </a:rPr>
              <a:t>它一般是写一个该接口的实现类，通常是匿名内部类，但不是必须的。此接口的实现类都是谁用谁写。</a:t>
            </a:r>
            <a:endParaRPr kumimoji="1" sz="2400" b="1" dirty="0">
              <a:solidFill>
                <a:srgbClr val="454545"/>
              </a:solidFill>
              <a:latin typeface="+mn-ea"/>
              <a:cs typeface="+mn-ea"/>
              <a:sym typeface="Source Han Sans CN" panose="020F0502020204030204"/>
            </a:endParaRPr>
          </a:p>
        </p:txBody>
      </p:sp>
      <p:grpSp>
        <p:nvGrpSpPr>
          <p:cNvPr id="28" name="组合 27"/>
          <p:cNvGrpSpPr/>
          <p:nvPr/>
        </p:nvGrpSpPr>
        <p:grpSpPr>
          <a:xfrm>
            <a:off x="-59055" y="103212"/>
            <a:ext cx="5472682" cy="714610"/>
            <a:chOff x="0" y="110832"/>
            <a:chExt cx="5472682" cy="714610"/>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916447" y="118687"/>
              <a:ext cx="4556235" cy="70675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lang="en-US" altLang="zh-CN" sz="4000" noProof="0" dirty="0">
                  <a:ln>
                    <a:noFill/>
                  </a:ln>
                  <a:solidFill>
                    <a:srgbClr val="002060"/>
                  </a:solidFill>
                  <a:effectLst/>
                  <a:uLnTx/>
                  <a:uFillTx/>
                  <a:cs typeface="+mn-ea"/>
                  <a:sym typeface="+mn-lt"/>
                </a:rPr>
                <a:t>1.4  </a:t>
              </a:r>
              <a:r>
                <a:rPr lang="zh-CN" altLang="en-US" sz="4000" noProof="0" dirty="0">
                  <a:ln>
                    <a:noFill/>
                  </a:ln>
                  <a:solidFill>
                    <a:srgbClr val="002060"/>
                  </a:solidFill>
                  <a:effectLst/>
                  <a:uLnTx/>
                  <a:uFillTx/>
                  <a:cs typeface="+mn-ea"/>
                  <a:sym typeface="+mn-lt"/>
                </a:rPr>
                <a:t>动态</a:t>
              </a:r>
              <a:r>
                <a:rPr lang="zh-CN" altLang="en-US" sz="4000" noProof="0" dirty="0">
                  <a:ln>
                    <a:noFill/>
                  </a:ln>
                  <a:solidFill>
                    <a:srgbClr val="002060"/>
                  </a:solidFill>
                  <a:effectLst/>
                  <a:uLnTx/>
                  <a:uFillTx/>
                  <a:cs typeface="+mn-ea"/>
                  <a:sym typeface="+mn-lt"/>
                </a:rPr>
                <a:t>代理</a:t>
              </a:r>
              <a:endParaRPr lang="zh-CN" altLang="en-US" sz="4000" noProof="0" dirty="0">
                <a:ln>
                  <a:noFill/>
                </a:ln>
                <a:solidFill>
                  <a:srgbClr val="002060"/>
                </a:solidFill>
                <a:effectLst/>
                <a:uLnTx/>
                <a:uFillTx/>
                <a:cs typeface="+mn-ea"/>
                <a:sym typeface="+mn-lt"/>
              </a:endParaRPr>
            </a:p>
          </p:txBody>
        </p:sp>
      </p:grpSp>
      <p:pic>
        <p:nvPicPr>
          <p:cNvPr id="4" name="图片 3" descr="动态"/>
          <p:cNvPicPr>
            <a:picLocks noChangeAspect="1"/>
          </p:cNvPicPr>
          <p:nvPr/>
        </p:nvPicPr>
        <p:blipFill>
          <a:blip r:embed="rId1"/>
          <a:stretch>
            <a:fillRect/>
          </a:stretch>
        </p:blipFill>
        <p:spPr>
          <a:xfrm>
            <a:off x="-59055" y="0"/>
            <a:ext cx="8107045" cy="6886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29"/>
          <p:cNvSpPr/>
          <p:nvPr/>
        </p:nvSpPr>
        <p:spPr bwMode="auto">
          <a:xfrm>
            <a:off x="1462088" y="1362075"/>
            <a:ext cx="1976438" cy="2874962"/>
          </a:xfrm>
          <a:custGeom>
            <a:avLst/>
            <a:gdLst>
              <a:gd name="T0" fmla="*/ 597 w 1282"/>
              <a:gd name="T1" fmla="*/ 0 h 1862"/>
              <a:gd name="T2" fmla="*/ 111 w 1282"/>
              <a:gd name="T3" fmla="*/ 66 h 1862"/>
              <a:gd name="T4" fmla="*/ 111 w 1282"/>
              <a:gd name="T5" fmla="*/ 386 h 1862"/>
              <a:gd name="T6" fmla="*/ 523 w 1282"/>
              <a:gd name="T7" fmla="*/ 318 h 1862"/>
              <a:gd name="T8" fmla="*/ 843 w 1282"/>
              <a:gd name="T9" fmla="*/ 579 h 1862"/>
              <a:gd name="T10" fmla="*/ 0 w 1282"/>
              <a:gd name="T11" fmla="*/ 1518 h 1862"/>
              <a:gd name="T12" fmla="*/ 0 w 1282"/>
              <a:gd name="T13" fmla="*/ 1862 h 1862"/>
              <a:gd name="T14" fmla="*/ 1282 w 1282"/>
              <a:gd name="T15" fmla="*/ 1862 h 1862"/>
              <a:gd name="T16" fmla="*/ 1282 w 1282"/>
              <a:gd name="T17" fmla="*/ 1544 h 1862"/>
              <a:gd name="T18" fmla="*/ 481 w 1282"/>
              <a:gd name="T19" fmla="*/ 1544 h 1862"/>
              <a:gd name="T20" fmla="*/ 481 w 1282"/>
              <a:gd name="T21" fmla="*/ 1523 h 1862"/>
              <a:gd name="T22" fmla="*/ 597 w 1282"/>
              <a:gd name="T23" fmla="*/ 1431 h 1862"/>
              <a:gd name="T24" fmla="*/ 1240 w 1282"/>
              <a:gd name="T25" fmla="*/ 521 h 1862"/>
              <a:gd name="T26" fmla="*/ 597 w 1282"/>
              <a:gd name="T27" fmla="*/ 0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2" h="1862">
                <a:moveTo>
                  <a:pt x="597" y="0"/>
                </a:moveTo>
                <a:cubicBezTo>
                  <a:pt x="420" y="0"/>
                  <a:pt x="251" y="21"/>
                  <a:pt x="111" y="66"/>
                </a:cubicBezTo>
                <a:cubicBezTo>
                  <a:pt x="111" y="386"/>
                  <a:pt x="111" y="386"/>
                  <a:pt x="111" y="386"/>
                </a:cubicBezTo>
                <a:cubicBezTo>
                  <a:pt x="269" y="336"/>
                  <a:pt x="404" y="318"/>
                  <a:pt x="523" y="318"/>
                </a:cubicBezTo>
                <a:cubicBezTo>
                  <a:pt x="724" y="318"/>
                  <a:pt x="843" y="378"/>
                  <a:pt x="843" y="579"/>
                </a:cubicBezTo>
                <a:cubicBezTo>
                  <a:pt x="843" y="788"/>
                  <a:pt x="645" y="1000"/>
                  <a:pt x="0" y="1518"/>
                </a:cubicBezTo>
                <a:cubicBezTo>
                  <a:pt x="0" y="1862"/>
                  <a:pt x="0" y="1862"/>
                  <a:pt x="0" y="1862"/>
                </a:cubicBezTo>
                <a:cubicBezTo>
                  <a:pt x="1282" y="1862"/>
                  <a:pt x="1282" y="1862"/>
                  <a:pt x="1282" y="1862"/>
                </a:cubicBezTo>
                <a:cubicBezTo>
                  <a:pt x="1282" y="1544"/>
                  <a:pt x="1282" y="1544"/>
                  <a:pt x="1282" y="1544"/>
                </a:cubicBezTo>
                <a:cubicBezTo>
                  <a:pt x="481" y="1544"/>
                  <a:pt x="481" y="1544"/>
                  <a:pt x="481" y="1544"/>
                </a:cubicBezTo>
                <a:cubicBezTo>
                  <a:pt x="481" y="1523"/>
                  <a:pt x="481" y="1523"/>
                  <a:pt x="481" y="1523"/>
                </a:cubicBezTo>
                <a:cubicBezTo>
                  <a:pt x="597" y="1431"/>
                  <a:pt x="597" y="1431"/>
                  <a:pt x="597" y="1431"/>
                </a:cubicBezTo>
                <a:cubicBezTo>
                  <a:pt x="1134" y="1008"/>
                  <a:pt x="1240" y="817"/>
                  <a:pt x="1240" y="521"/>
                </a:cubicBezTo>
                <a:cubicBezTo>
                  <a:pt x="1240" y="170"/>
                  <a:pt x="1002" y="0"/>
                  <a:pt x="597"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8" name="Freeform 30"/>
          <p:cNvSpPr>
            <a:spLocks noEditPoints="1"/>
          </p:cNvSpPr>
          <p:nvPr/>
        </p:nvSpPr>
        <p:spPr bwMode="auto">
          <a:xfrm>
            <a:off x="3830638" y="1362075"/>
            <a:ext cx="2052638" cy="2914650"/>
          </a:xfrm>
          <a:custGeom>
            <a:avLst/>
            <a:gdLst>
              <a:gd name="T0" fmla="*/ 669 w 1332"/>
              <a:gd name="T1" fmla="*/ 1558 h 1888"/>
              <a:gd name="T2" fmla="*/ 383 w 1332"/>
              <a:gd name="T3" fmla="*/ 944 h 1888"/>
              <a:gd name="T4" fmla="*/ 669 w 1332"/>
              <a:gd name="T5" fmla="*/ 328 h 1888"/>
              <a:gd name="T6" fmla="*/ 954 w 1332"/>
              <a:gd name="T7" fmla="*/ 944 h 1888"/>
              <a:gd name="T8" fmla="*/ 669 w 1332"/>
              <a:gd name="T9" fmla="*/ 1558 h 1888"/>
              <a:gd name="T10" fmla="*/ 669 w 1332"/>
              <a:gd name="T11" fmla="*/ 0 h 1888"/>
              <a:gd name="T12" fmla="*/ 0 w 1332"/>
              <a:gd name="T13" fmla="*/ 942 h 1888"/>
              <a:gd name="T14" fmla="*/ 669 w 1332"/>
              <a:gd name="T15" fmla="*/ 1888 h 1888"/>
              <a:gd name="T16" fmla="*/ 1332 w 1332"/>
              <a:gd name="T17" fmla="*/ 942 h 1888"/>
              <a:gd name="T18" fmla="*/ 669 w 1332"/>
              <a:gd name="T19" fmla="*/ 0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888">
                <a:moveTo>
                  <a:pt x="669" y="1558"/>
                </a:moveTo>
                <a:cubicBezTo>
                  <a:pt x="465" y="1558"/>
                  <a:pt x="383" y="1441"/>
                  <a:pt x="383" y="944"/>
                </a:cubicBezTo>
                <a:cubicBezTo>
                  <a:pt x="383" y="450"/>
                  <a:pt x="465" y="328"/>
                  <a:pt x="669" y="328"/>
                </a:cubicBezTo>
                <a:cubicBezTo>
                  <a:pt x="872" y="328"/>
                  <a:pt x="954" y="450"/>
                  <a:pt x="954" y="944"/>
                </a:cubicBezTo>
                <a:cubicBezTo>
                  <a:pt x="954" y="1441"/>
                  <a:pt x="872" y="1558"/>
                  <a:pt x="669" y="1558"/>
                </a:cubicBezTo>
                <a:moveTo>
                  <a:pt x="669" y="0"/>
                </a:moveTo>
                <a:cubicBezTo>
                  <a:pt x="264" y="0"/>
                  <a:pt x="0" y="188"/>
                  <a:pt x="0" y="942"/>
                </a:cubicBezTo>
                <a:cubicBezTo>
                  <a:pt x="0" y="1698"/>
                  <a:pt x="264" y="1888"/>
                  <a:pt x="669" y="1888"/>
                </a:cubicBezTo>
                <a:cubicBezTo>
                  <a:pt x="1073" y="1888"/>
                  <a:pt x="1332" y="1698"/>
                  <a:pt x="1332" y="942"/>
                </a:cubicBezTo>
                <a:cubicBezTo>
                  <a:pt x="1332" y="188"/>
                  <a:pt x="1073" y="0"/>
                  <a:pt x="669"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9" name="Freeform 31"/>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1" name="Freeform 33"/>
          <p:cNvSpPr>
            <a:spLocks noEditPoints="1"/>
          </p:cNvSpPr>
          <p:nvPr/>
        </p:nvSpPr>
        <p:spPr bwMode="auto">
          <a:xfrm>
            <a:off x="8651875" y="1362075"/>
            <a:ext cx="2025650" cy="2919412"/>
          </a:xfrm>
          <a:custGeom>
            <a:avLst/>
            <a:gdLst>
              <a:gd name="T0" fmla="*/ 648 w 1314"/>
              <a:gd name="T1" fmla="*/ 949 h 1891"/>
              <a:gd name="T2" fmla="*/ 352 w 1314"/>
              <a:gd name="T3" fmla="*/ 640 h 1891"/>
              <a:gd name="T4" fmla="*/ 661 w 1314"/>
              <a:gd name="T5" fmla="*/ 304 h 1891"/>
              <a:gd name="T6" fmla="*/ 952 w 1314"/>
              <a:gd name="T7" fmla="*/ 656 h 1891"/>
              <a:gd name="T8" fmla="*/ 648 w 1314"/>
              <a:gd name="T9" fmla="*/ 949 h 1891"/>
              <a:gd name="T10" fmla="*/ 653 w 1314"/>
              <a:gd name="T11" fmla="*/ 0 h 1891"/>
              <a:gd name="T12" fmla="*/ 0 w 1314"/>
              <a:gd name="T13" fmla="*/ 645 h 1891"/>
              <a:gd name="T14" fmla="*/ 582 w 1314"/>
              <a:gd name="T15" fmla="*/ 1227 h 1891"/>
              <a:gd name="T16" fmla="*/ 917 w 1314"/>
              <a:gd name="T17" fmla="*/ 1124 h 1891"/>
              <a:gd name="T18" fmla="*/ 928 w 1314"/>
              <a:gd name="T19" fmla="*/ 1124 h 1891"/>
              <a:gd name="T20" fmla="*/ 251 w 1314"/>
              <a:gd name="T21" fmla="*/ 1560 h 1891"/>
              <a:gd name="T22" fmla="*/ 251 w 1314"/>
              <a:gd name="T23" fmla="*/ 1891 h 1891"/>
              <a:gd name="T24" fmla="*/ 1314 w 1314"/>
              <a:gd name="T25" fmla="*/ 762 h 1891"/>
              <a:gd name="T26" fmla="*/ 653 w 1314"/>
              <a:gd name="T27" fmla="*/ 0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4" h="1891">
                <a:moveTo>
                  <a:pt x="648" y="949"/>
                </a:moveTo>
                <a:cubicBezTo>
                  <a:pt x="460" y="949"/>
                  <a:pt x="352" y="844"/>
                  <a:pt x="352" y="640"/>
                </a:cubicBezTo>
                <a:cubicBezTo>
                  <a:pt x="352" y="431"/>
                  <a:pt x="460" y="304"/>
                  <a:pt x="661" y="304"/>
                </a:cubicBezTo>
                <a:cubicBezTo>
                  <a:pt x="859" y="304"/>
                  <a:pt x="952" y="445"/>
                  <a:pt x="952" y="656"/>
                </a:cubicBezTo>
                <a:cubicBezTo>
                  <a:pt x="952" y="825"/>
                  <a:pt x="872" y="949"/>
                  <a:pt x="648" y="949"/>
                </a:cubicBezTo>
                <a:moveTo>
                  <a:pt x="653" y="0"/>
                </a:moveTo>
                <a:cubicBezTo>
                  <a:pt x="201" y="0"/>
                  <a:pt x="0" y="267"/>
                  <a:pt x="0" y="645"/>
                </a:cubicBezTo>
                <a:cubicBezTo>
                  <a:pt x="0" y="1029"/>
                  <a:pt x="204" y="1227"/>
                  <a:pt x="582" y="1227"/>
                </a:cubicBezTo>
                <a:cubicBezTo>
                  <a:pt x="730" y="1227"/>
                  <a:pt x="846" y="1185"/>
                  <a:pt x="917" y="1124"/>
                </a:cubicBezTo>
                <a:cubicBezTo>
                  <a:pt x="928" y="1124"/>
                  <a:pt x="928" y="1124"/>
                  <a:pt x="928" y="1124"/>
                </a:cubicBezTo>
                <a:cubicBezTo>
                  <a:pt x="899" y="1417"/>
                  <a:pt x="640" y="1560"/>
                  <a:pt x="251" y="1560"/>
                </a:cubicBezTo>
                <a:cubicBezTo>
                  <a:pt x="251" y="1891"/>
                  <a:pt x="251" y="1891"/>
                  <a:pt x="251" y="1891"/>
                </a:cubicBezTo>
                <a:cubicBezTo>
                  <a:pt x="1047" y="1891"/>
                  <a:pt x="1314" y="1489"/>
                  <a:pt x="1314" y="762"/>
                </a:cubicBezTo>
                <a:cubicBezTo>
                  <a:pt x="1314" y="185"/>
                  <a:pt x="1028" y="0"/>
                  <a:pt x="653"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2223" y="407035"/>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100013" y="300038"/>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2" name="文本框 1"/>
          <p:cNvSpPr txBox="1"/>
          <p:nvPr/>
        </p:nvSpPr>
        <p:spPr>
          <a:xfrm>
            <a:off x="1462405" y="1960245"/>
            <a:ext cx="9646285" cy="2030095"/>
          </a:xfrm>
          <a:prstGeom prst="rect">
            <a:avLst/>
          </a:prstGeom>
          <a:noFill/>
        </p:spPr>
        <p:txBody>
          <a:bodyPr wrap="square" rtlCol="0" anchor="t">
            <a:spAutoFit/>
          </a:bodyPr>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p:txBody>
      </p:sp>
      <p:grpSp>
        <p:nvGrpSpPr>
          <p:cNvPr id="28" name="组合 27"/>
          <p:cNvGrpSpPr/>
          <p:nvPr/>
        </p:nvGrpSpPr>
        <p:grpSpPr>
          <a:xfrm>
            <a:off x="-80010" y="103212"/>
            <a:ext cx="11435080" cy="714375"/>
            <a:chOff x="0" y="110832"/>
            <a:chExt cx="11435080" cy="714375"/>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916305" y="118452"/>
              <a:ext cx="10518775" cy="70675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lang="en-US" altLang="zh-CN" sz="4000" noProof="0" dirty="0">
                  <a:ln>
                    <a:noFill/>
                  </a:ln>
                  <a:solidFill>
                    <a:srgbClr val="002060"/>
                  </a:solidFill>
                  <a:effectLst/>
                  <a:uLnTx/>
                  <a:uFillTx/>
                  <a:cs typeface="+mn-ea"/>
                  <a:sym typeface="+mn-lt"/>
                </a:rPr>
                <a:t>1.4 </a:t>
              </a:r>
              <a:r>
                <a:rPr kumimoji="1" sz="4000" b="1" dirty="0">
                  <a:solidFill>
                    <a:srgbClr val="454545"/>
                  </a:solidFill>
                  <a:latin typeface="+mn-ea"/>
                  <a:cs typeface="+mn-ea"/>
                  <a:sym typeface="Source Han Sans CN" panose="020F0502020204030204"/>
                </a:rPr>
                <a:t>newProxyInstance</a:t>
              </a:r>
              <a:endParaRPr lang="zh-CN" altLang="zh-CN" sz="4000" noProof="0" dirty="0">
                <a:ln>
                  <a:noFill/>
                </a:ln>
                <a:solidFill>
                  <a:srgbClr val="002060"/>
                </a:solidFill>
                <a:effectLst/>
                <a:uLnTx/>
                <a:uFillTx/>
                <a:cs typeface="+mn-ea"/>
                <a:sym typeface="+mn-lt"/>
              </a:endParaRPr>
            </a:p>
          </p:txBody>
        </p:sp>
      </p:grpSp>
      <p:pic>
        <p:nvPicPr>
          <p:cNvPr id="3" name="图片 2"/>
          <p:cNvPicPr>
            <a:picLocks noChangeAspect="1"/>
          </p:cNvPicPr>
          <p:nvPr/>
        </p:nvPicPr>
        <p:blipFill>
          <a:blip r:embed="rId1"/>
          <a:stretch>
            <a:fillRect/>
          </a:stretch>
        </p:blipFill>
        <p:spPr>
          <a:xfrm>
            <a:off x="914400" y="1629410"/>
            <a:ext cx="7429500" cy="685800"/>
          </a:xfrm>
          <a:prstGeom prst="rect">
            <a:avLst/>
          </a:prstGeom>
        </p:spPr>
      </p:pic>
      <p:sp>
        <p:nvSpPr>
          <p:cNvPr id="5" name="文本框 4"/>
          <p:cNvSpPr txBox="1"/>
          <p:nvPr/>
        </p:nvSpPr>
        <p:spPr>
          <a:xfrm>
            <a:off x="1462405" y="1089025"/>
            <a:ext cx="3930650" cy="398780"/>
          </a:xfrm>
          <a:prstGeom prst="rect">
            <a:avLst/>
          </a:prstGeom>
          <a:noFill/>
        </p:spPr>
        <p:txBody>
          <a:bodyPr wrap="square" rtlCol="0" anchor="t">
            <a:spAutoFit/>
          </a:bodyPr>
          <a:p>
            <a:pPr defTabSz="457200">
              <a:spcBef>
                <a:spcPct val="0"/>
              </a:spcBef>
            </a:pPr>
            <a:r>
              <a:rPr kumimoji="1" lang="en-US" sz="2000" b="1" dirty="0">
                <a:solidFill>
                  <a:srgbClr val="454545"/>
                </a:solidFill>
                <a:latin typeface="+mn-ea"/>
                <a:cs typeface="+mn-ea"/>
                <a:sym typeface="Source Han Sans CN" panose="020F0502020204030204"/>
              </a:rPr>
              <a:t>InvocationHandler 接口 </a:t>
            </a:r>
            <a:r>
              <a:rPr kumimoji="1" lang="zh-CN" altLang="en-US" sz="2000" b="1" dirty="0">
                <a:solidFill>
                  <a:srgbClr val="454545"/>
                </a:solidFill>
                <a:latin typeface="+mn-ea"/>
                <a:cs typeface="+mn-ea"/>
                <a:sym typeface="Source Han Sans CN" panose="020F0502020204030204"/>
              </a:rPr>
              <a:t>源码</a:t>
            </a:r>
            <a:endParaRPr kumimoji="1" lang="zh-CN" altLang="en-US" sz="2000" b="1" dirty="0">
              <a:solidFill>
                <a:srgbClr val="454545"/>
              </a:solidFill>
              <a:latin typeface="+mn-ea"/>
              <a:cs typeface="+mn-ea"/>
              <a:sym typeface="Source Han Sans CN" panose="020F0502020204030204"/>
            </a:endParaRPr>
          </a:p>
        </p:txBody>
      </p:sp>
      <p:pic>
        <p:nvPicPr>
          <p:cNvPr id="6" name="图片 5"/>
          <p:cNvPicPr>
            <a:picLocks noChangeAspect="1"/>
          </p:cNvPicPr>
          <p:nvPr/>
        </p:nvPicPr>
        <p:blipFill>
          <a:blip r:embed="rId2"/>
          <a:stretch>
            <a:fillRect/>
          </a:stretch>
        </p:blipFill>
        <p:spPr>
          <a:xfrm>
            <a:off x="1333500" y="4462145"/>
            <a:ext cx="6591300" cy="1704975"/>
          </a:xfrm>
          <a:prstGeom prst="rect">
            <a:avLst/>
          </a:prstGeom>
        </p:spPr>
      </p:pic>
      <p:sp>
        <p:nvSpPr>
          <p:cNvPr id="9" name="文本框 8"/>
          <p:cNvSpPr txBox="1"/>
          <p:nvPr/>
        </p:nvSpPr>
        <p:spPr>
          <a:xfrm>
            <a:off x="1953260" y="3837940"/>
            <a:ext cx="3930650" cy="398780"/>
          </a:xfrm>
          <a:prstGeom prst="rect">
            <a:avLst/>
          </a:prstGeom>
          <a:noFill/>
        </p:spPr>
        <p:txBody>
          <a:bodyPr wrap="square" rtlCol="0" anchor="t">
            <a:spAutoFit/>
          </a:bodyPr>
          <a:p>
            <a:pPr defTabSz="457200">
              <a:spcBef>
                <a:spcPct val="0"/>
              </a:spcBef>
            </a:pPr>
            <a:r>
              <a:rPr kumimoji="1" lang="en-US" sz="2000" b="1" dirty="0">
                <a:solidFill>
                  <a:srgbClr val="454545"/>
                </a:solidFill>
                <a:latin typeface="+mn-ea"/>
                <a:cs typeface="+mn-ea"/>
                <a:sym typeface="Source Han Sans CN" panose="020F0502020204030204"/>
              </a:rPr>
              <a:t>Proxy.newProxyInstance </a:t>
            </a:r>
            <a:r>
              <a:rPr kumimoji="1" lang="zh-CN" altLang="en-US" sz="2000" b="1" dirty="0">
                <a:solidFill>
                  <a:srgbClr val="454545"/>
                </a:solidFill>
                <a:latin typeface="+mn-ea"/>
                <a:cs typeface="+mn-ea"/>
                <a:sym typeface="Source Han Sans CN" panose="020F0502020204030204"/>
              </a:rPr>
              <a:t>源码</a:t>
            </a:r>
            <a:endParaRPr kumimoji="1" lang="zh-CN" altLang="en-US" sz="2000" b="1" dirty="0">
              <a:solidFill>
                <a:srgbClr val="454545"/>
              </a:solidFill>
              <a:latin typeface="+mn-ea"/>
              <a:cs typeface="+mn-ea"/>
              <a:sym typeface="Source Han Sans CN" panose="020F0502020204030204"/>
            </a:endParaRPr>
          </a:p>
        </p:txBody>
      </p:sp>
      <p:pic>
        <p:nvPicPr>
          <p:cNvPr id="10" name="图片 9"/>
          <p:cNvPicPr>
            <a:picLocks noChangeAspect="1"/>
          </p:cNvPicPr>
          <p:nvPr/>
        </p:nvPicPr>
        <p:blipFill>
          <a:blip r:embed="rId3"/>
          <a:stretch>
            <a:fillRect/>
          </a:stretch>
        </p:blipFill>
        <p:spPr>
          <a:xfrm>
            <a:off x="1462405" y="3114040"/>
            <a:ext cx="6153150" cy="361950"/>
          </a:xfrm>
          <a:prstGeom prst="rect">
            <a:avLst/>
          </a:prstGeom>
        </p:spPr>
      </p:pic>
      <p:sp>
        <p:nvSpPr>
          <p:cNvPr id="11" name="文本框 10"/>
          <p:cNvSpPr txBox="1"/>
          <p:nvPr/>
        </p:nvSpPr>
        <p:spPr>
          <a:xfrm>
            <a:off x="1953260" y="2505710"/>
            <a:ext cx="5387340" cy="398780"/>
          </a:xfrm>
          <a:prstGeom prst="rect">
            <a:avLst/>
          </a:prstGeom>
          <a:noFill/>
        </p:spPr>
        <p:txBody>
          <a:bodyPr wrap="square" rtlCol="0" anchor="t">
            <a:spAutoFit/>
          </a:bodyPr>
          <a:p>
            <a:pPr defTabSz="457200">
              <a:spcBef>
                <a:spcPct val="0"/>
              </a:spcBef>
            </a:pPr>
            <a:r>
              <a:rPr kumimoji="1" lang="en-US" sz="2000" b="1" dirty="0">
                <a:solidFill>
                  <a:srgbClr val="454545"/>
                </a:solidFill>
                <a:latin typeface="+mn-ea"/>
                <a:cs typeface="+mn-ea"/>
                <a:sym typeface="Source Han Sans CN" panose="020F0502020204030204"/>
              </a:rPr>
              <a:t>Proxy</a:t>
            </a:r>
            <a:r>
              <a:rPr kumimoji="1" lang="zh-CN" altLang="en-US" sz="2000" b="1" dirty="0">
                <a:solidFill>
                  <a:srgbClr val="454545"/>
                </a:solidFill>
                <a:latin typeface="+mn-ea"/>
                <a:cs typeface="+mn-ea"/>
                <a:sym typeface="Source Han Sans CN" panose="020F0502020204030204"/>
              </a:rPr>
              <a:t>源码 </a:t>
            </a:r>
            <a:r>
              <a:rPr kumimoji="1" lang="en-US" altLang="zh-CN" sz="2000" b="1" dirty="0">
                <a:solidFill>
                  <a:srgbClr val="454545"/>
                </a:solidFill>
                <a:latin typeface="+mn-ea"/>
                <a:cs typeface="+mn-ea"/>
                <a:sym typeface="Source Han Sans CN" panose="020F0502020204030204"/>
              </a:rPr>
              <a:t>Proxy:</a:t>
            </a:r>
            <a:r>
              <a:rPr kumimoji="1" lang="zh-CN" altLang="en-US" sz="2000" b="1" dirty="0">
                <a:solidFill>
                  <a:srgbClr val="454545"/>
                </a:solidFill>
                <a:latin typeface="+mn-ea"/>
                <a:cs typeface="+mn-ea"/>
                <a:sym typeface="Source Han Sans CN" panose="020F0502020204030204"/>
              </a:rPr>
              <a:t>代理  </a:t>
            </a:r>
            <a:r>
              <a:rPr kumimoji="1" lang="en-US" altLang="zh-CN" sz="2000" b="1" dirty="0">
                <a:solidFill>
                  <a:srgbClr val="454545"/>
                </a:solidFill>
                <a:latin typeface="+mn-ea"/>
                <a:cs typeface="+mn-ea"/>
                <a:sym typeface="Source Han Sans CN" panose="020F0502020204030204"/>
              </a:rPr>
              <a:t>Serializable:</a:t>
            </a:r>
            <a:r>
              <a:rPr kumimoji="1" lang="zh-CN" altLang="en-US" sz="2000" b="1" dirty="0">
                <a:solidFill>
                  <a:srgbClr val="454545"/>
                </a:solidFill>
                <a:latin typeface="+mn-ea"/>
                <a:cs typeface="+mn-ea"/>
                <a:sym typeface="Source Han Sans CN" panose="020F0502020204030204"/>
              </a:rPr>
              <a:t>序列化</a:t>
            </a:r>
            <a:endParaRPr kumimoji="1" lang="zh-CN" altLang="en-US" sz="2000" b="1" dirty="0">
              <a:solidFill>
                <a:srgbClr val="454545"/>
              </a:solidFill>
              <a:latin typeface="+mn-ea"/>
              <a:cs typeface="+mn-ea"/>
              <a:sym typeface="Source Han Sans CN" panose="020F0502020204030204"/>
            </a:endParaRPr>
          </a:p>
        </p:txBody>
      </p:sp>
      <p:sp>
        <p:nvSpPr>
          <p:cNvPr id="13" name="文本框 12"/>
          <p:cNvSpPr txBox="1"/>
          <p:nvPr/>
        </p:nvSpPr>
        <p:spPr>
          <a:xfrm>
            <a:off x="8343900" y="3990340"/>
            <a:ext cx="3930650" cy="1014730"/>
          </a:xfrm>
          <a:prstGeom prst="rect">
            <a:avLst/>
          </a:prstGeom>
          <a:noFill/>
        </p:spPr>
        <p:txBody>
          <a:bodyPr wrap="square" rtlCol="0" anchor="t">
            <a:spAutoFit/>
          </a:bodyPr>
          <a:p>
            <a:pPr defTabSz="457200">
              <a:spcBef>
                <a:spcPct val="0"/>
              </a:spcBef>
            </a:pPr>
            <a:r>
              <a:rPr kumimoji="1" lang="en-US" altLang="zh-CN" sz="2000" b="1" dirty="0">
                <a:solidFill>
                  <a:srgbClr val="454545"/>
                </a:solidFill>
                <a:latin typeface="+mn-ea"/>
                <a:cs typeface="+mn-ea"/>
                <a:sym typeface="Source Han Sans CN" panose="020F0502020204030204"/>
              </a:rPr>
              <a:t>IllegalArgumentException:</a:t>
            </a:r>
            <a:r>
              <a:rPr kumimoji="1" lang="zh-CN" altLang="en-US" sz="2000" b="1" dirty="0">
                <a:solidFill>
                  <a:srgbClr val="454545"/>
                </a:solidFill>
                <a:latin typeface="+mn-ea"/>
                <a:cs typeface="+mn-ea"/>
                <a:sym typeface="Source Han Sans CN" panose="020F0502020204030204"/>
              </a:rPr>
              <a:t>该</a:t>
            </a:r>
            <a:r>
              <a:rPr kumimoji="1" lang="zh-CN" altLang="en-US" sz="2000" b="1" dirty="0">
                <a:solidFill>
                  <a:srgbClr val="454545"/>
                </a:solidFill>
                <a:latin typeface="+mn-ea"/>
                <a:cs typeface="+mn-ea"/>
                <a:sym typeface="Source Han Sans CN" panose="020F0502020204030204"/>
              </a:rPr>
              <a:t>异常表明向方法传递了一个不合法或不正确的参数</a:t>
            </a:r>
            <a:endParaRPr kumimoji="1" lang="zh-CN" altLang="en-US" sz="2000" b="1" dirty="0">
              <a:solidFill>
                <a:srgbClr val="454545"/>
              </a:solidFill>
              <a:latin typeface="+mn-ea"/>
              <a:cs typeface="+mn-ea"/>
              <a:sym typeface="Source Han Sans CN"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P spid="13"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29"/>
          <p:cNvSpPr/>
          <p:nvPr/>
        </p:nvSpPr>
        <p:spPr bwMode="auto">
          <a:xfrm>
            <a:off x="1462088" y="1362075"/>
            <a:ext cx="1976438" cy="2874962"/>
          </a:xfrm>
          <a:custGeom>
            <a:avLst/>
            <a:gdLst>
              <a:gd name="T0" fmla="*/ 597 w 1282"/>
              <a:gd name="T1" fmla="*/ 0 h 1862"/>
              <a:gd name="T2" fmla="*/ 111 w 1282"/>
              <a:gd name="T3" fmla="*/ 66 h 1862"/>
              <a:gd name="T4" fmla="*/ 111 w 1282"/>
              <a:gd name="T5" fmla="*/ 386 h 1862"/>
              <a:gd name="T6" fmla="*/ 523 w 1282"/>
              <a:gd name="T7" fmla="*/ 318 h 1862"/>
              <a:gd name="T8" fmla="*/ 843 w 1282"/>
              <a:gd name="T9" fmla="*/ 579 h 1862"/>
              <a:gd name="T10" fmla="*/ 0 w 1282"/>
              <a:gd name="T11" fmla="*/ 1518 h 1862"/>
              <a:gd name="T12" fmla="*/ 0 w 1282"/>
              <a:gd name="T13" fmla="*/ 1862 h 1862"/>
              <a:gd name="T14" fmla="*/ 1282 w 1282"/>
              <a:gd name="T15" fmla="*/ 1862 h 1862"/>
              <a:gd name="T16" fmla="*/ 1282 w 1282"/>
              <a:gd name="T17" fmla="*/ 1544 h 1862"/>
              <a:gd name="T18" fmla="*/ 481 w 1282"/>
              <a:gd name="T19" fmla="*/ 1544 h 1862"/>
              <a:gd name="T20" fmla="*/ 481 w 1282"/>
              <a:gd name="T21" fmla="*/ 1523 h 1862"/>
              <a:gd name="T22" fmla="*/ 597 w 1282"/>
              <a:gd name="T23" fmla="*/ 1431 h 1862"/>
              <a:gd name="T24" fmla="*/ 1240 w 1282"/>
              <a:gd name="T25" fmla="*/ 521 h 1862"/>
              <a:gd name="T26" fmla="*/ 597 w 1282"/>
              <a:gd name="T27" fmla="*/ 0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2" h="1862">
                <a:moveTo>
                  <a:pt x="597" y="0"/>
                </a:moveTo>
                <a:cubicBezTo>
                  <a:pt x="420" y="0"/>
                  <a:pt x="251" y="21"/>
                  <a:pt x="111" y="66"/>
                </a:cubicBezTo>
                <a:cubicBezTo>
                  <a:pt x="111" y="386"/>
                  <a:pt x="111" y="386"/>
                  <a:pt x="111" y="386"/>
                </a:cubicBezTo>
                <a:cubicBezTo>
                  <a:pt x="269" y="336"/>
                  <a:pt x="404" y="318"/>
                  <a:pt x="523" y="318"/>
                </a:cubicBezTo>
                <a:cubicBezTo>
                  <a:pt x="724" y="318"/>
                  <a:pt x="843" y="378"/>
                  <a:pt x="843" y="579"/>
                </a:cubicBezTo>
                <a:cubicBezTo>
                  <a:pt x="843" y="788"/>
                  <a:pt x="645" y="1000"/>
                  <a:pt x="0" y="1518"/>
                </a:cubicBezTo>
                <a:cubicBezTo>
                  <a:pt x="0" y="1862"/>
                  <a:pt x="0" y="1862"/>
                  <a:pt x="0" y="1862"/>
                </a:cubicBezTo>
                <a:cubicBezTo>
                  <a:pt x="1282" y="1862"/>
                  <a:pt x="1282" y="1862"/>
                  <a:pt x="1282" y="1862"/>
                </a:cubicBezTo>
                <a:cubicBezTo>
                  <a:pt x="1282" y="1544"/>
                  <a:pt x="1282" y="1544"/>
                  <a:pt x="1282" y="1544"/>
                </a:cubicBezTo>
                <a:cubicBezTo>
                  <a:pt x="481" y="1544"/>
                  <a:pt x="481" y="1544"/>
                  <a:pt x="481" y="1544"/>
                </a:cubicBezTo>
                <a:cubicBezTo>
                  <a:pt x="481" y="1523"/>
                  <a:pt x="481" y="1523"/>
                  <a:pt x="481" y="1523"/>
                </a:cubicBezTo>
                <a:cubicBezTo>
                  <a:pt x="597" y="1431"/>
                  <a:pt x="597" y="1431"/>
                  <a:pt x="597" y="1431"/>
                </a:cubicBezTo>
                <a:cubicBezTo>
                  <a:pt x="1134" y="1008"/>
                  <a:pt x="1240" y="817"/>
                  <a:pt x="1240" y="521"/>
                </a:cubicBezTo>
                <a:cubicBezTo>
                  <a:pt x="1240" y="170"/>
                  <a:pt x="1002" y="0"/>
                  <a:pt x="597"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8" name="Freeform 30"/>
          <p:cNvSpPr>
            <a:spLocks noEditPoints="1"/>
          </p:cNvSpPr>
          <p:nvPr/>
        </p:nvSpPr>
        <p:spPr bwMode="auto">
          <a:xfrm>
            <a:off x="3830638" y="1362075"/>
            <a:ext cx="2052638" cy="2914650"/>
          </a:xfrm>
          <a:custGeom>
            <a:avLst/>
            <a:gdLst>
              <a:gd name="T0" fmla="*/ 669 w 1332"/>
              <a:gd name="T1" fmla="*/ 1558 h 1888"/>
              <a:gd name="T2" fmla="*/ 383 w 1332"/>
              <a:gd name="T3" fmla="*/ 944 h 1888"/>
              <a:gd name="T4" fmla="*/ 669 w 1332"/>
              <a:gd name="T5" fmla="*/ 328 h 1888"/>
              <a:gd name="T6" fmla="*/ 954 w 1332"/>
              <a:gd name="T7" fmla="*/ 944 h 1888"/>
              <a:gd name="T8" fmla="*/ 669 w 1332"/>
              <a:gd name="T9" fmla="*/ 1558 h 1888"/>
              <a:gd name="T10" fmla="*/ 669 w 1332"/>
              <a:gd name="T11" fmla="*/ 0 h 1888"/>
              <a:gd name="T12" fmla="*/ 0 w 1332"/>
              <a:gd name="T13" fmla="*/ 942 h 1888"/>
              <a:gd name="T14" fmla="*/ 669 w 1332"/>
              <a:gd name="T15" fmla="*/ 1888 h 1888"/>
              <a:gd name="T16" fmla="*/ 1332 w 1332"/>
              <a:gd name="T17" fmla="*/ 942 h 1888"/>
              <a:gd name="T18" fmla="*/ 669 w 1332"/>
              <a:gd name="T19" fmla="*/ 0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888">
                <a:moveTo>
                  <a:pt x="669" y="1558"/>
                </a:moveTo>
                <a:cubicBezTo>
                  <a:pt x="465" y="1558"/>
                  <a:pt x="383" y="1441"/>
                  <a:pt x="383" y="944"/>
                </a:cubicBezTo>
                <a:cubicBezTo>
                  <a:pt x="383" y="450"/>
                  <a:pt x="465" y="328"/>
                  <a:pt x="669" y="328"/>
                </a:cubicBezTo>
                <a:cubicBezTo>
                  <a:pt x="872" y="328"/>
                  <a:pt x="954" y="450"/>
                  <a:pt x="954" y="944"/>
                </a:cubicBezTo>
                <a:cubicBezTo>
                  <a:pt x="954" y="1441"/>
                  <a:pt x="872" y="1558"/>
                  <a:pt x="669" y="1558"/>
                </a:cubicBezTo>
                <a:moveTo>
                  <a:pt x="669" y="0"/>
                </a:moveTo>
                <a:cubicBezTo>
                  <a:pt x="264" y="0"/>
                  <a:pt x="0" y="188"/>
                  <a:pt x="0" y="942"/>
                </a:cubicBezTo>
                <a:cubicBezTo>
                  <a:pt x="0" y="1698"/>
                  <a:pt x="264" y="1888"/>
                  <a:pt x="669" y="1888"/>
                </a:cubicBezTo>
                <a:cubicBezTo>
                  <a:pt x="1073" y="1888"/>
                  <a:pt x="1332" y="1698"/>
                  <a:pt x="1332" y="942"/>
                </a:cubicBezTo>
                <a:cubicBezTo>
                  <a:pt x="1332" y="188"/>
                  <a:pt x="1073" y="0"/>
                  <a:pt x="669"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9" name="Freeform 31"/>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1" name="Freeform 33"/>
          <p:cNvSpPr>
            <a:spLocks noEditPoints="1"/>
          </p:cNvSpPr>
          <p:nvPr/>
        </p:nvSpPr>
        <p:spPr bwMode="auto">
          <a:xfrm>
            <a:off x="8651875" y="1362075"/>
            <a:ext cx="2025650" cy="2919412"/>
          </a:xfrm>
          <a:custGeom>
            <a:avLst/>
            <a:gdLst>
              <a:gd name="T0" fmla="*/ 648 w 1314"/>
              <a:gd name="T1" fmla="*/ 949 h 1891"/>
              <a:gd name="T2" fmla="*/ 352 w 1314"/>
              <a:gd name="T3" fmla="*/ 640 h 1891"/>
              <a:gd name="T4" fmla="*/ 661 w 1314"/>
              <a:gd name="T5" fmla="*/ 304 h 1891"/>
              <a:gd name="T6" fmla="*/ 952 w 1314"/>
              <a:gd name="T7" fmla="*/ 656 h 1891"/>
              <a:gd name="T8" fmla="*/ 648 w 1314"/>
              <a:gd name="T9" fmla="*/ 949 h 1891"/>
              <a:gd name="T10" fmla="*/ 653 w 1314"/>
              <a:gd name="T11" fmla="*/ 0 h 1891"/>
              <a:gd name="T12" fmla="*/ 0 w 1314"/>
              <a:gd name="T13" fmla="*/ 645 h 1891"/>
              <a:gd name="T14" fmla="*/ 582 w 1314"/>
              <a:gd name="T15" fmla="*/ 1227 h 1891"/>
              <a:gd name="T16" fmla="*/ 917 w 1314"/>
              <a:gd name="T17" fmla="*/ 1124 h 1891"/>
              <a:gd name="T18" fmla="*/ 928 w 1314"/>
              <a:gd name="T19" fmla="*/ 1124 h 1891"/>
              <a:gd name="T20" fmla="*/ 251 w 1314"/>
              <a:gd name="T21" fmla="*/ 1560 h 1891"/>
              <a:gd name="T22" fmla="*/ 251 w 1314"/>
              <a:gd name="T23" fmla="*/ 1891 h 1891"/>
              <a:gd name="T24" fmla="*/ 1314 w 1314"/>
              <a:gd name="T25" fmla="*/ 762 h 1891"/>
              <a:gd name="T26" fmla="*/ 653 w 1314"/>
              <a:gd name="T27" fmla="*/ 0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4" h="1891">
                <a:moveTo>
                  <a:pt x="648" y="949"/>
                </a:moveTo>
                <a:cubicBezTo>
                  <a:pt x="460" y="949"/>
                  <a:pt x="352" y="844"/>
                  <a:pt x="352" y="640"/>
                </a:cubicBezTo>
                <a:cubicBezTo>
                  <a:pt x="352" y="431"/>
                  <a:pt x="460" y="304"/>
                  <a:pt x="661" y="304"/>
                </a:cubicBezTo>
                <a:cubicBezTo>
                  <a:pt x="859" y="304"/>
                  <a:pt x="952" y="445"/>
                  <a:pt x="952" y="656"/>
                </a:cubicBezTo>
                <a:cubicBezTo>
                  <a:pt x="952" y="825"/>
                  <a:pt x="872" y="949"/>
                  <a:pt x="648" y="949"/>
                </a:cubicBezTo>
                <a:moveTo>
                  <a:pt x="653" y="0"/>
                </a:moveTo>
                <a:cubicBezTo>
                  <a:pt x="201" y="0"/>
                  <a:pt x="0" y="267"/>
                  <a:pt x="0" y="645"/>
                </a:cubicBezTo>
                <a:cubicBezTo>
                  <a:pt x="0" y="1029"/>
                  <a:pt x="204" y="1227"/>
                  <a:pt x="582" y="1227"/>
                </a:cubicBezTo>
                <a:cubicBezTo>
                  <a:pt x="730" y="1227"/>
                  <a:pt x="846" y="1185"/>
                  <a:pt x="917" y="1124"/>
                </a:cubicBezTo>
                <a:cubicBezTo>
                  <a:pt x="928" y="1124"/>
                  <a:pt x="928" y="1124"/>
                  <a:pt x="928" y="1124"/>
                </a:cubicBezTo>
                <a:cubicBezTo>
                  <a:pt x="899" y="1417"/>
                  <a:pt x="640" y="1560"/>
                  <a:pt x="251" y="1560"/>
                </a:cubicBezTo>
                <a:cubicBezTo>
                  <a:pt x="251" y="1891"/>
                  <a:pt x="251" y="1891"/>
                  <a:pt x="251" y="1891"/>
                </a:cubicBezTo>
                <a:cubicBezTo>
                  <a:pt x="1047" y="1891"/>
                  <a:pt x="1314" y="1489"/>
                  <a:pt x="1314" y="762"/>
                </a:cubicBezTo>
                <a:cubicBezTo>
                  <a:pt x="1314" y="185"/>
                  <a:pt x="1028" y="0"/>
                  <a:pt x="653"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2223" y="407035"/>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100013" y="300038"/>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2" name="文本框 1"/>
          <p:cNvSpPr txBox="1"/>
          <p:nvPr/>
        </p:nvSpPr>
        <p:spPr>
          <a:xfrm>
            <a:off x="1462405" y="2000885"/>
            <a:ext cx="9646285" cy="2030095"/>
          </a:xfrm>
          <a:prstGeom prst="rect">
            <a:avLst/>
          </a:prstGeom>
          <a:noFill/>
        </p:spPr>
        <p:txBody>
          <a:bodyPr wrap="square" rtlCol="0" anchor="t">
            <a:spAutoFit/>
          </a:bodyPr>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p:txBody>
      </p:sp>
      <p:grpSp>
        <p:nvGrpSpPr>
          <p:cNvPr id="28" name="组合 27"/>
          <p:cNvGrpSpPr/>
          <p:nvPr/>
        </p:nvGrpSpPr>
        <p:grpSpPr>
          <a:xfrm>
            <a:off x="-80010" y="103212"/>
            <a:ext cx="900537" cy="690064"/>
            <a:chOff x="0" y="110832"/>
            <a:chExt cx="900537" cy="690064"/>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5" name="文本框 4"/>
          <p:cNvSpPr txBox="1"/>
          <p:nvPr/>
        </p:nvSpPr>
        <p:spPr>
          <a:xfrm>
            <a:off x="2273300" y="407035"/>
            <a:ext cx="10532110" cy="706755"/>
          </a:xfrm>
          <a:prstGeom prst="rect">
            <a:avLst/>
          </a:prstGeom>
          <a:noFill/>
        </p:spPr>
        <p:txBody>
          <a:bodyPr wrap="square" rtlCol="0" anchor="t">
            <a:spAutoFit/>
          </a:bodyPr>
          <a:p>
            <a:pPr defTabSz="457200">
              <a:spcBef>
                <a:spcPct val="0"/>
              </a:spcBef>
            </a:pPr>
            <a:r>
              <a:rPr kumimoji="1" sz="2000" b="1" dirty="0">
                <a:solidFill>
                  <a:srgbClr val="454545"/>
                </a:solidFill>
                <a:latin typeface="+mn-ea"/>
                <a:cs typeface="+mn-ea"/>
                <a:sym typeface="Source Han Sans CN" panose="020F0502020204030204"/>
              </a:rPr>
              <a:t>null检查，h为null就抛出</a:t>
            </a:r>
            <a:endParaRPr kumimoji="1" sz="2000" b="1" dirty="0">
              <a:solidFill>
                <a:srgbClr val="454545"/>
              </a:solidFill>
              <a:latin typeface="+mn-ea"/>
              <a:cs typeface="+mn-ea"/>
              <a:sym typeface="Source Han Sans CN" panose="020F0502020204030204"/>
            </a:endParaRPr>
          </a:p>
          <a:p>
            <a:pPr defTabSz="457200">
              <a:spcBef>
                <a:spcPct val="0"/>
              </a:spcBef>
            </a:pPr>
            <a:r>
              <a:rPr kumimoji="1" sz="2000" b="1" dirty="0">
                <a:solidFill>
                  <a:srgbClr val="454545"/>
                </a:solidFill>
                <a:latin typeface="+mn-ea"/>
                <a:cs typeface="+mn-ea"/>
                <a:sym typeface="Source Han Sans CN" panose="020F0502020204030204"/>
              </a:rPr>
              <a:t>NullPointerException</a:t>
            </a:r>
            <a:r>
              <a:rPr kumimoji="1" lang="zh-CN" sz="2000" b="1" dirty="0">
                <a:solidFill>
                  <a:srgbClr val="454545"/>
                </a:solidFill>
                <a:latin typeface="+mn-ea"/>
                <a:cs typeface="+mn-ea"/>
                <a:sym typeface="Source Han Sans CN" panose="020F0502020204030204"/>
              </a:rPr>
              <a:t>异常</a:t>
            </a:r>
            <a:endParaRPr kumimoji="1" lang="zh-CN" sz="2000" b="1" dirty="0">
              <a:solidFill>
                <a:srgbClr val="454545"/>
              </a:solidFill>
              <a:latin typeface="+mn-ea"/>
              <a:cs typeface="+mn-ea"/>
              <a:sym typeface="Source Han Sans CN" panose="020F0502020204030204"/>
            </a:endParaRPr>
          </a:p>
        </p:txBody>
      </p:sp>
      <p:pic>
        <p:nvPicPr>
          <p:cNvPr id="4" name="图片 3"/>
          <p:cNvPicPr>
            <a:picLocks noChangeAspect="1"/>
          </p:cNvPicPr>
          <p:nvPr/>
        </p:nvPicPr>
        <p:blipFill>
          <a:blip r:embed="rId1"/>
          <a:stretch>
            <a:fillRect/>
          </a:stretch>
        </p:blipFill>
        <p:spPr>
          <a:xfrm>
            <a:off x="384175" y="1113790"/>
            <a:ext cx="7191375" cy="3505200"/>
          </a:xfrm>
          <a:prstGeom prst="rect">
            <a:avLst/>
          </a:prstGeom>
        </p:spPr>
      </p:pic>
      <p:sp>
        <p:nvSpPr>
          <p:cNvPr id="13" name="文本框 12"/>
          <p:cNvSpPr txBox="1"/>
          <p:nvPr/>
        </p:nvSpPr>
        <p:spPr>
          <a:xfrm>
            <a:off x="7575550" y="1362075"/>
            <a:ext cx="4428490" cy="398780"/>
          </a:xfrm>
          <a:prstGeom prst="rect">
            <a:avLst/>
          </a:prstGeom>
          <a:noFill/>
        </p:spPr>
        <p:txBody>
          <a:bodyPr wrap="square" rtlCol="0" anchor="t">
            <a:spAutoFit/>
          </a:bodyPr>
          <a:p>
            <a:pPr defTabSz="457200">
              <a:spcBef>
                <a:spcPct val="0"/>
              </a:spcBef>
            </a:pPr>
            <a:r>
              <a:rPr kumimoji="1" lang="en-US" sz="2000" b="1" dirty="0">
                <a:solidFill>
                  <a:srgbClr val="454545"/>
                </a:solidFill>
                <a:latin typeface="+mn-ea"/>
                <a:cs typeface="+mn-ea"/>
                <a:sym typeface="Source Han Sans CN" panose="020F0502020204030204"/>
              </a:rPr>
              <a:t>将接口类对象数组</a:t>
            </a:r>
            <a:r>
              <a:rPr kumimoji="1" lang="zh-CN" altLang="en-US" sz="2000" b="1" dirty="0">
                <a:solidFill>
                  <a:srgbClr val="454545"/>
                </a:solidFill>
                <a:latin typeface="+mn-ea"/>
                <a:cs typeface="+mn-ea"/>
                <a:sym typeface="Source Han Sans CN" panose="020F0502020204030204"/>
              </a:rPr>
              <a:t>克隆</a:t>
            </a:r>
            <a:r>
              <a:rPr kumimoji="1" lang="en-US" sz="2000" b="1" dirty="0">
                <a:solidFill>
                  <a:srgbClr val="454545"/>
                </a:solidFill>
                <a:latin typeface="+mn-ea"/>
                <a:cs typeface="+mn-ea"/>
                <a:sym typeface="Source Han Sans CN" panose="020F0502020204030204"/>
              </a:rPr>
              <a:t>一份。</a:t>
            </a:r>
            <a:endParaRPr kumimoji="1" lang="en-US" sz="2000" b="1" dirty="0">
              <a:solidFill>
                <a:srgbClr val="454545"/>
              </a:solidFill>
              <a:latin typeface="+mn-ea"/>
              <a:cs typeface="+mn-ea"/>
              <a:sym typeface="Source Han Sans CN" panose="020F0502020204030204"/>
            </a:endParaRPr>
          </a:p>
        </p:txBody>
      </p:sp>
      <p:sp>
        <p:nvSpPr>
          <p:cNvPr id="10" name="文本框 9"/>
          <p:cNvSpPr txBox="1"/>
          <p:nvPr/>
        </p:nvSpPr>
        <p:spPr>
          <a:xfrm>
            <a:off x="7642225" y="1760855"/>
            <a:ext cx="3711575" cy="1322070"/>
          </a:xfrm>
          <a:prstGeom prst="rect">
            <a:avLst/>
          </a:prstGeom>
          <a:noFill/>
        </p:spPr>
        <p:txBody>
          <a:bodyPr wrap="square" rtlCol="0" anchor="t">
            <a:spAutoFit/>
          </a:bodyPr>
          <a:p>
            <a:pPr defTabSz="457200">
              <a:spcBef>
                <a:spcPct val="0"/>
              </a:spcBef>
            </a:pPr>
            <a:r>
              <a:rPr kumimoji="1" sz="2000" b="1" dirty="0">
                <a:solidFill>
                  <a:srgbClr val="454545"/>
                </a:solidFill>
                <a:latin typeface="+mn-ea"/>
                <a:cs typeface="+mn-ea"/>
                <a:sym typeface="Source Han Sans CN" panose="020F0502020204030204"/>
              </a:rPr>
              <a:t>执行权限检查</a:t>
            </a:r>
            <a:r>
              <a:rPr kumimoji="1" lang="en-US" sz="2000" b="1" dirty="0">
                <a:solidFill>
                  <a:srgbClr val="454545"/>
                </a:solidFill>
                <a:latin typeface="+mn-ea"/>
                <a:cs typeface="+mn-ea"/>
                <a:sym typeface="Source Han Sans CN" panose="020F0502020204030204"/>
              </a:rPr>
              <a:t>。来保障程序安全的。负责找出不安全的和敏感的指令并加以制止，并报告用户。</a:t>
            </a:r>
            <a:endParaRPr kumimoji="1" lang="en-US" sz="2000" b="1" dirty="0">
              <a:solidFill>
                <a:srgbClr val="454545"/>
              </a:solidFill>
              <a:latin typeface="+mn-ea"/>
              <a:cs typeface="+mn-ea"/>
              <a:sym typeface="Source Han Sans CN" panose="020F0502020204030204"/>
            </a:endParaRPr>
          </a:p>
        </p:txBody>
      </p:sp>
      <p:sp>
        <p:nvSpPr>
          <p:cNvPr id="14" name="文本框 13"/>
          <p:cNvSpPr txBox="1"/>
          <p:nvPr/>
        </p:nvSpPr>
        <p:spPr>
          <a:xfrm>
            <a:off x="7575550" y="4030980"/>
            <a:ext cx="4101465" cy="706755"/>
          </a:xfrm>
          <a:prstGeom prst="rect">
            <a:avLst/>
          </a:prstGeom>
          <a:noFill/>
        </p:spPr>
        <p:txBody>
          <a:bodyPr wrap="square" rtlCol="0" anchor="t">
            <a:spAutoFit/>
          </a:bodyPr>
          <a:p>
            <a:pPr defTabSz="457200">
              <a:spcBef>
                <a:spcPct val="0"/>
              </a:spcBef>
            </a:pPr>
            <a:r>
              <a:rPr kumimoji="1" lang="zh-CN" sz="2000" b="1" dirty="0">
                <a:solidFill>
                  <a:srgbClr val="454545"/>
                </a:solidFill>
                <a:latin typeface="+mn-ea"/>
                <a:cs typeface="+mn-ea"/>
                <a:sym typeface="Source Han Sans CN" panose="020F0502020204030204"/>
              </a:rPr>
              <a:t>查找或生成一个特殊的代理类对象</a:t>
            </a:r>
            <a:endParaRPr kumimoji="1" lang="zh-CN" sz="2000" b="1" dirty="0">
              <a:solidFill>
                <a:srgbClr val="454545"/>
              </a:solidFill>
              <a:latin typeface="+mn-ea"/>
              <a:cs typeface="+mn-ea"/>
              <a:sym typeface="Source Han Sans CN" panose="020F0502020204030204"/>
            </a:endParaRPr>
          </a:p>
          <a:p>
            <a:pPr defTabSz="457200">
              <a:spcBef>
                <a:spcPct val="0"/>
              </a:spcBef>
            </a:pPr>
            <a:r>
              <a:rPr kumimoji="1" lang="en-US" altLang="zh-CN" sz="2000" b="1" dirty="0">
                <a:solidFill>
                  <a:srgbClr val="454545"/>
                </a:solidFill>
                <a:latin typeface="+mn-ea"/>
                <a:cs typeface="+mn-ea"/>
                <a:sym typeface="Source Han Sans CN" panose="020F0502020204030204"/>
              </a:rPr>
              <a:t>(</a:t>
            </a:r>
            <a:r>
              <a:rPr kumimoji="1" lang="zh-CN" altLang="en-US" sz="2000" b="1" dirty="0">
                <a:solidFill>
                  <a:srgbClr val="454545"/>
                </a:solidFill>
                <a:latin typeface="+mn-ea"/>
                <a:cs typeface="+mn-ea"/>
                <a:sym typeface="Source Han Sans CN" panose="020F0502020204030204"/>
              </a:rPr>
              <a:t>重点  获取代理对象</a:t>
            </a:r>
            <a:r>
              <a:rPr kumimoji="1" lang="en-US" altLang="zh-CN" sz="2000" b="1" dirty="0">
                <a:solidFill>
                  <a:srgbClr val="454545"/>
                </a:solidFill>
                <a:latin typeface="+mn-ea"/>
                <a:cs typeface="+mn-ea"/>
                <a:sym typeface="Source Han Sans CN" panose="020F0502020204030204"/>
              </a:rPr>
              <a:t>)</a:t>
            </a:r>
            <a:endParaRPr kumimoji="1" lang="en-US" altLang="zh-CN" sz="2000" b="1" dirty="0">
              <a:solidFill>
                <a:srgbClr val="454545"/>
              </a:solidFill>
              <a:latin typeface="+mn-ea"/>
              <a:cs typeface="+mn-ea"/>
              <a:sym typeface="Source Han Sans CN"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0"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29"/>
          <p:cNvSpPr/>
          <p:nvPr>
            <p:custDataLst>
              <p:tags r:id="rId1"/>
            </p:custDataLst>
          </p:nvPr>
        </p:nvSpPr>
        <p:spPr bwMode="auto">
          <a:xfrm>
            <a:off x="1462088" y="1362075"/>
            <a:ext cx="1976438" cy="2874962"/>
          </a:xfrm>
          <a:custGeom>
            <a:avLst/>
            <a:gdLst>
              <a:gd name="T0" fmla="*/ 597 w 1282"/>
              <a:gd name="T1" fmla="*/ 0 h 1862"/>
              <a:gd name="T2" fmla="*/ 111 w 1282"/>
              <a:gd name="T3" fmla="*/ 66 h 1862"/>
              <a:gd name="T4" fmla="*/ 111 w 1282"/>
              <a:gd name="T5" fmla="*/ 386 h 1862"/>
              <a:gd name="T6" fmla="*/ 523 w 1282"/>
              <a:gd name="T7" fmla="*/ 318 h 1862"/>
              <a:gd name="T8" fmla="*/ 843 w 1282"/>
              <a:gd name="T9" fmla="*/ 579 h 1862"/>
              <a:gd name="T10" fmla="*/ 0 w 1282"/>
              <a:gd name="T11" fmla="*/ 1518 h 1862"/>
              <a:gd name="T12" fmla="*/ 0 w 1282"/>
              <a:gd name="T13" fmla="*/ 1862 h 1862"/>
              <a:gd name="T14" fmla="*/ 1282 w 1282"/>
              <a:gd name="T15" fmla="*/ 1862 h 1862"/>
              <a:gd name="T16" fmla="*/ 1282 w 1282"/>
              <a:gd name="T17" fmla="*/ 1544 h 1862"/>
              <a:gd name="T18" fmla="*/ 481 w 1282"/>
              <a:gd name="T19" fmla="*/ 1544 h 1862"/>
              <a:gd name="T20" fmla="*/ 481 w 1282"/>
              <a:gd name="T21" fmla="*/ 1523 h 1862"/>
              <a:gd name="T22" fmla="*/ 597 w 1282"/>
              <a:gd name="T23" fmla="*/ 1431 h 1862"/>
              <a:gd name="T24" fmla="*/ 1240 w 1282"/>
              <a:gd name="T25" fmla="*/ 521 h 1862"/>
              <a:gd name="T26" fmla="*/ 597 w 1282"/>
              <a:gd name="T27" fmla="*/ 0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2" h="1862">
                <a:moveTo>
                  <a:pt x="597" y="0"/>
                </a:moveTo>
                <a:cubicBezTo>
                  <a:pt x="420" y="0"/>
                  <a:pt x="251" y="21"/>
                  <a:pt x="111" y="66"/>
                </a:cubicBezTo>
                <a:cubicBezTo>
                  <a:pt x="111" y="386"/>
                  <a:pt x="111" y="386"/>
                  <a:pt x="111" y="386"/>
                </a:cubicBezTo>
                <a:cubicBezTo>
                  <a:pt x="269" y="336"/>
                  <a:pt x="404" y="318"/>
                  <a:pt x="523" y="318"/>
                </a:cubicBezTo>
                <a:cubicBezTo>
                  <a:pt x="724" y="318"/>
                  <a:pt x="843" y="378"/>
                  <a:pt x="843" y="579"/>
                </a:cubicBezTo>
                <a:cubicBezTo>
                  <a:pt x="843" y="788"/>
                  <a:pt x="645" y="1000"/>
                  <a:pt x="0" y="1518"/>
                </a:cubicBezTo>
                <a:cubicBezTo>
                  <a:pt x="0" y="1862"/>
                  <a:pt x="0" y="1862"/>
                  <a:pt x="0" y="1862"/>
                </a:cubicBezTo>
                <a:cubicBezTo>
                  <a:pt x="1282" y="1862"/>
                  <a:pt x="1282" y="1862"/>
                  <a:pt x="1282" y="1862"/>
                </a:cubicBezTo>
                <a:cubicBezTo>
                  <a:pt x="1282" y="1544"/>
                  <a:pt x="1282" y="1544"/>
                  <a:pt x="1282" y="1544"/>
                </a:cubicBezTo>
                <a:cubicBezTo>
                  <a:pt x="481" y="1544"/>
                  <a:pt x="481" y="1544"/>
                  <a:pt x="481" y="1544"/>
                </a:cubicBezTo>
                <a:cubicBezTo>
                  <a:pt x="481" y="1523"/>
                  <a:pt x="481" y="1523"/>
                  <a:pt x="481" y="1523"/>
                </a:cubicBezTo>
                <a:cubicBezTo>
                  <a:pt x="597" y="1431"/>
                  <a:pt x="597" y="1431"/>
                  <a:pt x="597" y="1431"/>
                </a:cubicBezTo>
                <a:cubicBezTo>
                  <a:pt x="1134" y="1008"/>
                  <a:pt x="1240" y="817"/>
                  <a:pt x="1240" y="521"/>
                </a:cubicBezTo>
                <a:cubicBezTo>
                  <a:pt x="1240" y="170"/>
                  <a:pt x="1002" y="0"/>
                  <a:pt x="597"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8" name="Freeform 30"/>
          <p:cNvSpPr>
            <a:spLocks noEditPoints="1"/>
          </p:cNvSpPr>
          <p:nvPr/>
        </p:nvSpPr>
        <p:spPr bwMode="auto">
          <a:xfrm>
            <a:off x="3830638" y="1362075"/>
            <a:ext cx="2052638" cy="2914650"/>
          </a:xfrm>
          <a:custGeom>
            <a:avLst/>
            <a:gdLst>
              <a:gd name="T0" fmla="*/ 669 w 1332"/>
              <a:gd name="T1" fmla="*/ 1558 h 1888"/>
              <a:gd name="T2" fmla="*/ 383 w 1332"/>
              <a:gd name="T3" fmla="*/ 944 h 1888"/>
              <a:gd name="T4" fmla="*/ 669 w 1332"/>
              <a:gd name="T5" fmla="*/ 328 h 1888"/>
              <a:gd name="T6" fmla="*/ 954 w 1332"/>
              <a:gd name="T7" fmla="*/ 944 h 1888"/>
              <a:gd name="T8" fmla="*/ 669 w 1332"/>
              <a:gd name="T9" fmla="*/ 1558 h 1888"/>
              <a:gd name="T10" fmla="*/ 669 w 1332"/>
              <a:gd name="T11" fmla="*/ 0 h 1888"/>
              <a:gd name="T12" fmla="*/ 0 w 1332"/>
              <a:gd name="T13" fmla="*/ 942 h 1888"/>
              <a:gd name="T14" fmla="*/ 669 w 1332"/>
              <a:gd name="T15" fmla="*/ 1888 h 1888"/>
              <a:gd name="T16" fmla="*/ 1332 w 1332"/>
              <a:gd name="T17" fmla="*/ 942 h 1888"/>
              <a:gd name="T18" fmla="*/ 669 w 1332"/>
              <a:gd name="T19" fmla="*/ 0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888">
                <a:moveTo>
                  <a:pt x="669" y="1558"/>
                </a:moveTo>
                <a:cubicBezTo>
                  <a:pt x="465" y="1558"/>
                  <a:pt x="383" y="1441"/>
                  <a:pt x="383" y="944"/>
                </a:cubicBezTo>
                <a:cubicBezTo>
                  <a:pt x="383" y="450"/>
                  <a:pt x="465" y="328"/>
                  <a:pt x="669" y="328"/>
                </a:cubicBezTo>
                <a:cubicBezTo>
                  <a:pt x="872" y="328"/>
                  <a:pt x="954" y="450"/>
                  <a:pt x="954" y="944"/>
                </a:cubicBezTo>
                <a:cubicBezTo>
                  <a:pt x="954" y="1441"/>
                  <a:pt x="872" y="1558"/>
                  <a:pt x="669" y="1558"/>
                </a:cubicBezTo>
                <a:moveTo>
                  <a:pt x="669" y="0"/>
                </a:moveTo>
                <a:cubicBezTo>
                  <a:pt x="264" y="0"/>
                  <a:pt x="0" y="188"/>
                  <a:pt x="0" y="942"/>
                </a:cubicBezTo>
                <a:cubicBezTo>
                  <a:pt x="0" y="1698"/>
                  <a:pt x="264" y="1888"/>
                  <a:pt x="669" y="1888"/>
                </a:cubicBezTo>
                <a:cubicBezTo>
                  <a:pt x="1073" y="1888"/>
                  <a:pt x="1332" y="1698"/>
                  <a:pt x="1332" y="942"/>
                </a:cubicBezTo>
                <a:cubicBezTo>
                  <a:pt x="1332" y="188"/>
                  <a:pt x="1073" y="0"/>
                  <a:pt x="669"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9" name="Freeform 31"/>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1" name="Freeform 33"/>
          <p:cNvSpPr>
            <a:spLocks noEditPoints="1"/>
          </p:cNvSpPr>
          <p:nvPr/>
        </p:nvSpPr>
        <p:spPr bwMode="auto">
          <a:xfrm>
            <a:off x="8651875" y="1362075"/>
            <a:ext cx="2025650" cy="2919412"/>
          </a:xfrm>
          <a:custGeom>
            <a:avLst/>
            <a:gdLst>
              <a:gd name="T0" fmla="*/ 648 w 1314"/>
              <a:gd name="T1" fmla="*/ 949 h 1891"/>
              <a:gd name="T2" fmla="*/ 352 w 1314"/>
              <a:gd name="T3" fmla="*/ 640 h 1891"/>
              <a:gd name="T4" fmla="*/ 661 w 1314"/>
              <a:gd name="T5" fmla="*/ 304 h 1891"/>
              <a:gd name="T6" fmla="*/ 952 w 1314"/>
              <a:gd name="T7" fmla="*/ 656 h 1891"/>
              <a:gd name="T8" fmla="*/ 648 w 1314"/>
              <a:gd name="T9" fmla="*/ 949 h 1891"/>
              <a:gd name="T10" fmla="*/ 653 w 1314"/>
              <a:gd name="T11" fmla="*/ 0 h 1891"/>
              <a:gd name="T12" fmla="*/ 0 w 1314"/>
              <a:gd name="T13" fmla="*/ 645 h 1891"/>
              <a:gd name="T14" fmla="*/ 582 w 1314"/>
              <a:gd name="T15" fmla="*/ 1227 h 1891"/>
              <a:gd name="T16" fmla="*/ 917 w 1314"/>
              <a:gd name="T17" fmla="*/ 1124 h 1891"/>
              <a:gd name="T18" fmla="*/ 928 w 1314"/>
              <a:gd name="T19" fmla="*/ 1124 h 1891"/>
              <a:gd name="T20" fmla="*/ 251 w 1314"/>
              <a:gd name="T21" fmla="*/ 1560 h 1891"/>
              <a:gd name="T22" fmla="*/ 251 w 1314"/>
              <a:gd name="T23" fmla="*/ 1891 h 1891"/>
              <a:gd name="T24" fmla="*/ 1314 w 1314"/>
              <a:gd name="T25" fmla="*/ 762 h 1891"/>
              <a:gd name="T26" fmla="*/ 653 w 1314"/>
              <a:gd name="T27" fmla="*/ 0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4" h="1891">
                <a:moveTo>
                  <a:pt x="648" y="949"/>
                </a:moveTo>
                <a:cubicBezTo>
                  <a:pt x="460" y="949"/>
                  <a:pt x="352" y="844"/>
                  <a:pt x="352" y="640"/>
                </a:cubicBezTo>
                <a:cubicBezTo>
                  <a:pt x="352" y="431"/>
                  <a:pt x="460" y="304"/>
                  <a:pt x="661" y="304"/>
                </a:cubicBezTo>
                <a:cubicBezTo>
                  <a:pt x="859" y="304"/>
                  <a:pt x="952" y="445"/>
                  <a:pt x="952" y="656"/>
                </a:cubicBezTo>
                <a:cubicBezTo>
                  <a:pt x="952" y="825"/>
                  <a:pt x="872" y="949"/>
                  <a:pt x="648" y="949"/>
                </a:cubicBezTo>
                <a:moveTo>
                  <a:pt x="653" y="0"/>
                </a:moveTo>
                <a:cubicBezTo>
                  <a:pt x="201" y="0"/>
                  <a:pt x="0" y="267"/>
                  <a:pt x="0" y="645"/>
                </a:cubicBezTo>
                <a:cubicBezTo>
                  <a:pt x="0" y="1029"/>
                  <a:pt x="204" y="1227"/>
                  <a:pt x="582" y="1227"/>
                </a:cubicBezTo>
                <a:cubicBezTo>
                  <a:pt x="730" y="1227"/>
                  <a:pt x="846" y="1185"/>
                  <a:pt x="917" y="1124"/>
                </a:cubicBezTo>
                <a:cubicBezTo>
                  <a:pt x="928" y="1124"/>
                  <a:pt x="928" y="1124"/>
                  <a:pt x="928" y="1124"/>
                </a:cubicBezTo>
                <a:cubicBezTo>
                  <a:pt x="899" y="1417"/>
                  <a:pt x="640" y="1560"/>
                  <a:pt x="251" y="1560"/>
                </a:cubicBezTo>
                <a:cubicBezTo>
                  <a:pt x="251" y="1891"/>
                  <a:pt x="251" y="1891"/>
                  <a:pt x="251" y="1891"/>
                </a:cubicBezTo>
                <a:cubicBezTo>
                  <a:pt x="1047" y="1891"/>
                  <a:pt x="1314" y="1489"/>
                  <a:pt x="1314" y="762"/>
                </a:cubicBezTo>
                <a:cubicBezTo>
                  <a:pt x="1314" y="185"/>
                  <a:pt x="1028" y="0"/>
                  <a:pt x="653"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2223" y="407035"/>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custDataLst>
              <p:tags r:id="rId2"/>
            </p:custDataLst>
          </p:nvPr>
        </p:nvSpPr>
        <p:spPr bwMode="auto">
          <a:xfrm>
            <a:off x="100013" y="300038"/>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custDataLst>
              <p:tags r:id="rId3"/>
            </p:custDataLst>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custDataLst>
              <p:tags r:id="rId4"/>
            </p:custDataLst>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2" name="文本框 1"/>
          <p:cNvSpPr txBox="1"/>
          <p:nvPr/>
        </p:nvSpPr>
        <p:spPr>
          <a:xfrm>
            <a:off x="1462405" y="2000885"/>
            <a:ext cx="9646285" cy="2030095"/>
          </a:xfrm>
          <a:prstGeom prst="rect">
            <a:avLst/>
          </a:prstGeom>
          <a:noFill/>
        </p:spPr>
        <p:txBody>
          <a:bodyPr wrap="square" rtlCol="0" anchor="t">
            <a:spAutoFit/>
          </a:bodyPr>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p:txBody>
      </p:sp>
      <p:grpSp>
        <p:nvGrpSpPr>
          <p:cNvPr id="28" name="组合 27"/>
          <p:cNvGrpSpPr/>
          <p:nvPr/>
        </p:nvGrpSpPr>
        <p:grpSpPr>
          <a:xfrm>
            <a:off x="-80010" y="103212"/>
            <a:ext cx="900537" cy="690064"/>
            <a:chOff x="0" y="110832"/>
            <a:chExt cx="900537" cy="690064"/>
          </a:xfrm>
        </p:grpSpPr>
        <p:sp>
          <p:nvSpPr>
            <p:cNvPr id="30" name="菱形 29"/>
            <p:cNvSpPr/>
            <p:nvPr>
              <p:custDataLst>
                <p:tags r:id="rId5"/>
              </p:custDataLst>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custDataLst>
                <p:tags r:id="rId6"/>
              </p:custDataLst>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5" name="文本框 4"/>
          <p:cNvSpPr txBox="1"/>
          <p:nvPr/>
        </p:nvSpPr>
        <p:spPr>
          <a:xfrm>
            <a:off x="7811135" y="2404110"/>
            <a:ext cx="3930650" cy="706755"/>
          </a:xfrm>
          <a:prstGeom prst="rect">
            <a:avLst/>
          </a:prstGeom>
          <a:noFill/>
        </p:spPr>
        <p:txBody>
          <a:bodyPr wrap="square" rtlCol="0" anchor="t">
            <a:spAutoFit/>
          </a:bodyPr>
          <a:p>
            <a:pPr defTabSz="457200">
              <a:spcBef>
                <a:spcPct val="0"/>
              </a:spcBef>
            </a:pPr>
            <a:r>
              <a:rPr kumimoji="1" lang="en-US" sz="2000" b="1" dirty="0">
                <a:solidFill>
                  <a:srgbClr val="454545"/>
                </a:solidFill>
                <a:latin typeface="+mn-ea"/>
                <a:cs typeface="+mn-ea"/>
                <a:sym typeface="Source Han Sans CN" panose="020F0502020204030204"/>
              </a:rPr>
              <a:t> 从代理类对象中查找参数为InvocationHandler的构造器</a:t>
            </a:r>
            <a:endParaRPr kumimoji="1" lang="zh-CN" altLang="en-US" sz="2000" b="1" dirty="0">
              <a:solidFill>
                <a:srgbClr val="454545"/>
              </a:solidFill>
              <a:latin typeface="+mn-ea"/>
              <a:cs typeface="+mn-ea"/>
              <a:sym typeface="Source Han Sans CN" panose="020F0502020204030204"/>
            </a:endParaRPr>
          </a:p>
        </p:txBody>
      </p:sp>
      <p:pic>
        <p:nvPicPr>
          <p:cNvPr id="7" name="图片 6"/>
          <p:cNvPicPr>
            <a:picLocks noChangeAspect="1"/>
          </p:cNvPicPr>
          <p:nvPr/>
        </p:nvPicPr>
        <p:blipFill>
          <a:blip r:embed="rId7"/>
          <a:stretch>
            <a:fillRect/>
          </a:stretch>
        </p:blipFill>
        <p:spPr>
          <a:xfrm>
            <a:off x="267335" y="1614170"/>
            <a:ext cx="7543800" cy="4448175"/>
          </a:xfrm>
          <a:prstGeom prst="rect">
            <a:avLst/>
          </a:prstGeom>
        </p:spPr>
      </p:pic>
      <p:sp>
        <p:nvSpPr>
          <p:cNvPr id="3" name="文本框 2"/>
          <p:cNvSpPr txBox="1"/>
          <p:nvPr/>
        </p:nvSpPr>
        <p:spPr>
          <a:xfrm>
            <a:off x="7811135" y="3490595"/>
            <a:ext cx="3930650" cy="706755"/>
          </a:xfrm>
          <a:prstGeom prst="rect">
            <a:avLst/>
          </a:prstGeom>
          <a:noFill/>
        </p:spPr>
        <p:txBody>
          <a:bodyPr wrap="square" rtlCol="0" anchor="t">
            <a:spAutoFit/>
          </a:bodyPr>
          <a:p>
            <a:pPr defTabSz="457200">
              <a:spcBef>
                <a:spcPct val="0"/>
              </a:spcBef>
            </a:pPr>
            <a:r>
              <a:rPr kumimoji="1" lang="zh-CN" altLang="en-US" sz="2000" b="1" dirty="0">
                <a:solidFill>
                  <a:srgbClr val="454545"/>
                </a:solidFill>
                <a:latin typeface="+mn-ea"/>
                <a:cs typeface="+mn-ea"/>
                <a:sym typeface="Source Han Sans CN" panose="020F0502020204030204"/>
              </a:rPr>
              <a:t>检测构造器是否是</a:t>
            </a:r>
            <a:r>
              <a:rPr kumimoji="1" lang="en-US" altLang="zh-CN" sz="2000" b="1" dirty="0">
                <a:solidFill>
                  <a:srgbClr val="454545"/>
                </a:solidFill>
                <a:latin typeface="+mn-ea"/>
                <a:cs typeface="+mn-ea"/>
                <a:sym typeface="Source Han Sans CN" panose="020F0502020204030204"/>
              </a:rPr>
              <a:t>public</a:t>
            </a:r>
            <a:r>
              <a:rPr kumimoji="1" lang="zh-CN" altLang="en-US" sz="2000" b="1" dirty="0">
                <a:solidFill>
                  <a:srgbClr val="454545"/>
                </a:solidFill>
                <a:latin typeface="+mn-ea"/>
                <a:cs typeface="+mn-ea"/>
                <a:sym typeface="Source Han Sans CN" panose="020F0502020204030204"/>
              </a:rPr>
              <a:t>修饰的</a:t>
            </a:r>
            <a:r>
              <a:rPr kumimoji="1" lang="en-US" altLang="zh-CN" sz="2000" b="1" dirty="0">
                <a:solidFill>
                  <a:srgbClr val="454545"/>
                </a:solidFill>
                <a:latin typeface="+mn-ea"/>
                <a:cs typeface="+mn-ea"/>
                <a:sym typeface="Source Han Sans CN" panose="020F0502020204030204"/>
              </a:rPr>
              <a:t>,</a:t>
            </a:r>
            <a:r>
              <a:rPr kumimoji="1" lang="zh-CN" altLang="en-US" sz="2000" b="1" dirty="0">
                <a:solidFill>
                  <a:srgbClr val="454545"/>
                </a:solidFill>
                <a:latin typeface="+mn-ea"/>
                <a:cs typeface="+mn-ea"/>
                <a:sym typeface="Source Han Sans CN" panose="020F0502020204030204"/>
              </a:rPr>
              <a:t>如果不是则强转为可以访问的</a:t>
            </a:r>
            <a:endParaRPr kumimoji="1" lang="zh-CN" altLang="en-US" sz="2000" b="1" dirty="0">
              <a:solidFill>
                <a:srgbClr val="454545"/>
              </a:solidFill>
              <a:latin typeface="+mn-ea"/>
              <a:cs typeface="+mn-ea"/>
              <a:sym typeface="Source Han Sans CN" panose="020F0502020204030204"/>
            </a:endParaRPr>
          </a:p>
        </p:txBody>
      </p:sp>
      <p:sp>
        <p:nvSpPr>
          <p:cNvPr id="4" name="文本框 3"/>
          <p:cNvSpPr txBox="1"/>
          <p:nvPr/>
        </p:nvSpPr>
        <p:spPr>
          <a:xfrm>
            <a:off x="836295" y="6248400"/>
            <a:ext cx="4859655" cy="706755"/>
          </a:xfrm>
          <a:prstGeom prst="rect">
            <a:avLst/>
          </a:prstGeom>
          <a:noFill/>
        </p:spPr>
        <p:txBody>
          <a:bodyPr wrap="square" rtlCol="0" anchor="t">
            <a:spAutoFit/>
          </a:bodyPr>
          <a:p>
            <a:pPr defTabSz="457200">
              <a:spcBef>
                <a:spcPct val="0"/>
              </a:spcBef>
            </a:pPr>
            <a:r>
              <a:rPr kumimoji="1" lang="zh-CN" altLang="zh-CN" sz="2000" b="1" dirty="0">
                <a:solidFill>
                  <a:srgbClr val="454545"/>
                </a:solidFill>
                <a:latin typeface="+mn-ea"/>
                <a:cs typeface="+mn-ea"/>
                <a:sym typeface="Source Han Sans CN" panose="020F0502020204030204"/>
              </a:rPr>
              <a:t>通过反射</a:t>
            </a:r>
            <a:r>
              <a:rPr kumimoji="1" lang="en-US" altLang="zh-CN" sz="2000" b="1" dirty="0">
                <a:solidFill>
                  <a:srgbClr val="454545"/>
                </a:solidFill>
                <a:latin typeface="+mn-ea"/>
                <a:cs typeface="+mn-ea"/>
                <a:sym typeface="Source Han Sans CN" panose="020F0502020204030204"/>
              </a:rPr>
              <a:t>,</a:t>
            </a:r>
            <a:r>
              <a:rPr kumimoji="1" lang="zh-CN" altLang="en-US" sz="2000" b="1" dirty="0">
                <a:solidFill>
                  <a:srgbClr val="454545"/>
                </a:solidFill>
                <a:latin typeface="+mn-ea"/>
                <a:cs typeface="+mn-ea"/>
                <a:sym typeface="Source Han Sans CN" panose="020F0502020204030204"/>
              </a:rPr>
              <a:t>将</a:t>
            </a:r>
            <a:r>
              <a:rPr kumimoji="1" lang="en-US" altLang="zh-CN" sz="2000" b="1" dirty="0">
                <a:solidFill>
                  <a:srgbClr val="454545"/>
                </a:solidFill>
                <a:latin typeface="+mn-ea"/>
                <a:cs typeface="+mn-ea"/>
                <a:sym typeface="Source Han Sans CN" panose="020F0502020204030204"/>
              </a:rPr>
              <a:t>h</a:t>
            </a:r>
            <a:r>
              <a:rPr kumimoji="1" lang="zh-CN" altLang="en-US" sz="2000" b="1" dirty="0">
                <a:solidFill>
                  <a:srgbClr val="454545"/>
                </a:solidFill>
                <a:latin typeface="+mn-ea"/>
                <a:cs typeface="+mn-ea"/>
                <a:sym typeface="Source Han Sans CN" panose="020F0502020204030204"/>
              </a:rPr>
              <a:t>作为参数</a:t>
            </a:r>
            <a:r>
              <a:rPr kumimoji="1" lang="en-US" altLang="zh-CN" sz="2000" b="1" dirty="0">
                <a:solidFill>
                  <a:srgbClr val="454545"/>
                </a:solidFill>
                <a:latin typeface="+mn-ea"/>
                <a:cs typeface="+mn-ea"/>
                <a:sym typeface="Source Han Sans CN" panose="020F0502020204030204"/>
              </a:rPr>
              <a:t>,</a:t>
            </a:r>
            <a:r>
              <a:rPr kumimoji="1" lang="zh-CN" altLang="en-US" sz="2000" b="1" dirty="0">
                <a:solidFill>
                  <a:srgbClr val="454545"/>
                </a:solidFill>
                <a:latin typeface="+mn-ea"/>
                <a:cs typeface="+mn-ea"/>
                <a:sym typeface="Source Han Sans CN" panose="020F0502020204030204"/>
              </a:rPr>
              <a:t>实例化代理类</a:t>
            </a:r>
            <a:endParaRPr kumimoji="1" lang="zh-CN" altLang="en-US" sz="2000" b="1" dirty="0">
              <a:solidFill>
                <a:srgbClr val="454545"/>
              </a:solidFill>
              <a:latin typeface="+mn-ea"/>
              <a:cs typeface="+mn-ea"/>
              <a:sym typeface="Source Han Sans CN" panose="020F0502020204030204"/>
            </a:endParaRPr>
          </a:p>
          <a:p>
            <a:pPr defTabSz="457200">
              <a:spcBef>
                <a:spcPct val="0"/>
              </a:spcBef>
            </a:pPr>
            <a:r>
              <a:rPr kumimoji="1" lang="en-US" altLang="zh-CN" sz="2000" b="1" dirty="0">
                <a:solidFill>
                  <a:srgbClr val="454545"/>
                </a:solidFill>
                <a:latin typeface="+mn-ea"/>
                <a:cs typeface="+mn-ea"/>
                <a:sym typeface="Source Han Sans CN" panose="020F0502020204030204"/>
              </a:rPr>
              <a:t>( </a:t>
            </a:r>
            <a:r>
              <a:rPr kumimoji="1" lang="zh-CN" altLang="en-US" sz="2000" b="1" dirty="0">
                <a:solidFill>
                  <a:srgbClr val="454545"/>
                </a:solidFill>
                <a:latin typeface="+mn-ea"/>
                <a:cs typeface="+mn-ea"/>
                <a:sym typeface="Source Han Sans CN" panose="020F0502020204030204"/>
              </a:rPr>
              <a:t>重点  利用反射实例化对象</a:t>
            </a:r>
            <a:r>
              <a:rPr kumimoji="1" lang="en-US" altLang="zh-CN" sz="2000" b="1" dirty="0">
                <a:solidFill>
                  <a:srgbClr val="454545"/>
                </a:solidFill>
                <a:latin typeface="+mn-ea"/>
                <a:cs typeface="+mn-ea"/>
                <a:sym typeface="Source Han Sans CN" panose="020F0502020204030204"/>
              </a:rPr>
              <a:t>)</a:t>
            </a:r>
            <a:endParaRPr kumimoji="1" lang="en-US" altLang="zh-CN" sz="2000" b="1" dirty="0">
              <a:solidFill>
                <a:srgbClr val="454545"/>
              </a:solidFill>
              <a:latin typeface="+mn-ea"/>
              <a:cs typeface="+mn-ea"/>
              <a:sym typeface="Source Han Sans CN" panose="020F0502020204030204"/>
            </a:endParaRPr>
          </a:p>
        </p:txBody>
      </p:sp>
      <p:sp>
        <p:nvSpPr>
          <p:cNvPr id="6" name="文本框 5"/>
          <p:cNvSpPr txBox="1"/>
          <p:nvPr/>
        </p:nvSpPr>
        <p:spPr>
          <a:xfrm>
            <a:off x="7747000" y="538480"/>
            <a:ext cx="3930650" cy="1630045"/>
          </a:xfrm>
          <a:prstGeom prst="rect">
            <a:avLst/>
          </a:prstGeom>
          <a:noFill/>
        </p:spPr>
        <p:txBody>
          <a:bodyPr wrap="square" rtlCol="0" anchor="t">
            <a:spAutoFit/>
          </a:bodyPr>
          <a:p>
            <a:pPr defTabSz="457200">
              <a:spcBef>
                <a:spcPct val="0"/>
              </a:spcBef>
            </a:pPr>
            <a:r>
              <a:rPr kumimoji="1" sz="2000" b="1" dirty="0">
                <a:solidFill>
                  <a:srgbClr val="454545"/>
                </a:solidFill>
                <a:latin typeface="+mn-ea"/>
                <a:cs typeface="+mn-ea"/>
                <a:sym typeface="Source Han Sans CN" panose="020F0502020204030204"/>
              </a:rPr>
              <a:t> 是static final 修饰的，源码： private static final Class&lt;?&gt;[] constructorParams ={ InvocationHandler.class };</a:t>
            </a:r>
            <a:endParaRPr kumimoji="1" sz="2000" b="1" dirty="0">
              <a:solidFill>
                <a:srgbClr val="454545"/>
              </a:solidFill>
              <a:latin typeface="+mn-ea"/>
              <a:cs typeface="+mn-ea"/>
              <a:sym typeface="Source Han Sans CN" panose="020F0502020204030204"/>
            </a:endParaRPr>
          </a:p>
          <a:p>
            <a:pPr defTabSz="457200">
              <a:spcBef>
                <a:spcPct val="0"/>
              </a:spcBef>
            </a:pPr>
            <a:endParaRPr kumimoji="1" sz="2000" b="1" dirty="0">
              <a:solidFill>
                <a:srgbClr val="454545"/>
              </a:solidFill>
              <a:latin typeface="+mn-ea"/>
              <a:cs typeface="+mn-ea"/>
              <a:sym typeface="Source Han Sans CN"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29"/>
          <p:cNvSpPr/>
          <p:nvPr/>
        </p:nvSpPr>
        <p:spPr bwMode="auto">
          <a:xfrm>
            <a:off x="1462088" y="1362075"/>
            <a:ext cx="1976438" cy="2874962"/>
          </a:xfrm>
          <a:custGeom>
            <a:avLst/>
            <a:gdLst>
              <a:gd name="T0" fmla="*/ 597 w 1282"/>
              <a:gd name="T1" fmla="*/ 0 h 1862"/>
              <a:gd name="T2" fmla="*/ 111 w 1282"/>
              <a:gd name="T3" fmla="*/ 66 h 1862"/>
              <a:gd name="T4" fmla="*/ 111 w 1282"/>
              <a:gd name="T5" fmla="*/ 386 h 1862"/>
              <a:gd name="T6" fmla="*/ 523 w 1282"/>
              <a:gd name="T7" fmla="*/ 318 h 1862"/>
              <a:gd name="T8" fmla="*/ 843 w 1282"/>
              <a:gd name="T9" fmla="*/ 579 h 1862"/>
              <a:gd name="T10" fmla="*/ 0 w 1282"/>
              <a:gd name="T11" fmla="*/ 1518 h 1862"/>
              <a:gd name="T12" fmla="*/ 0 w 1282"/>
              <a:gd name="T13" fmla="*/ 1862 h 1862"/>
              <a:gd name="T14" fmla="*/ 1282 w 1282"/>
              <a:gd name="T15" fmla="*/ 1862 h 1862"/>
              <a:gd name="T16" fmla="*/ 1282 w 1282"/>
              <a:gd name="T17" fmla="*/ 1544 h 1862"/>
              <a:gd name="T18" fmla="*/ 481 w 1282"/>
              <a:gd name="T19" fmla="*/ 1544 h 1862"/>
              <a:gd name="T20" fmla="*/ 481 w 1282"/>
              <a:gd name="T21" fmla="*/ 1523 h 1862"/>
              <a:gd name="T22" fmla="*/ 597 w 1282"/>
              <a:gd name="T23" fmla="*/ 1431 h 1862"/>
              <a:gd name="T24" fmla="*/ 1240 w 1282"/>
              <a:gd name="T25" fmla="*/ 521 h 1862"/>
              <a:gd name="T26" fmla="*/ 597 w 1282"/>
              <a:gd name="T27" fmla="*/ 0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2" h="1862">
                <a:moveTo>
                  <a:pt x="597" y="0"/>
                </a:moveTo>
                <a:cubicBezTo>
                  <a:pt x="420" y="0"/>
                  <a:pt x="251" y="21"/>
                  <a:pt x="111" y="66"/>
                </a:cubicBezTo>
                <a:cubicBezTo>
                  <a:pt x="111" y="386"/>
                  <a:pt x="111" y="386"/>
                  <a:pt x="111" y="386"/>
                </a:cubicBezTo>
                <a:cubicBezTo>
                  <a:pt x="269" y="336"/>
                  <a:pt x="404" y="318"/>
                  <a:pt x="523" y="318"/>
                </a:cubicBezTo>
                <a:cubicBezTo>
                  <a:pt x="724" y="318"/>
                  <a:pt x="843" y="378"/>
                  <a:pt x="843" y="579"/>
                </a:cubicBezTo>
                <a:cubicBezTo>
                  <a:pt x="843" y="788"/>
                  <a:pt x="645" y="1000"/>
                  <a:pt x="0" y="1518"/>
                </a:cubicBezTo>
                <a:cubicBezTo>
                  <a:pt x="0" y="1862"/>
                  <a:pt x="0" y="1862"/>
                  <a:pt x="0" y="1862"/>
                </a:cubicBezTo>
                <a:cubicBezTo>
                  <a:pt x="1282" y="1862"/>
                  <a:pt x="1282" y="1862"/>
                  <a:pt x="1282" y="1862"/>
                </a:cubicBezTo>
                <a:cubicBezTo>
                  <a:pt x="1282" y="1544"/>
                  <a:pt x="1282" y="1544"/>
                  <a:pt x="1282" y="1544"/>
                </a:cubicBezTo>
                <a:cubicBezTo>
                  <a:pt x="481" y="1544"/>
                  <a:pt x="481" y="1544"/>
                  <a:pt x="481" y="1544"/>
                </a:cubicBezTo>
                <a:cubicBezTo>
                  <a:pt x="481" y="1523"/>
                  <a:pt x="481" y="1523"/>
                  <a:pt x="481" y="1523"/>
                </a:cubicBezTo>
                <a:cubicBezTo>
                  <a:pt x="597" y="1431"/>
                  <a:pt x="597" y="1431"/>
                  <a:pt x="597" y="1431"/>
                </a:cubicBezTo>
                <a:cubicBezTo>
                  <a:pt x="1134" y="1008"/>
                  <a:pt x="1240" y="817"/>
                  <a:pt x="1240" y="521"/>
                </a:cubicBezTo>
                <a:cubicBezTo>
                  <a:pt x="1240" y="170"/>
                  <a:pt x="1002" y="0"/>
                  <a:pt x="597"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8" name="Freeform 30"/>
          <p:cNvSpPr>
            <a:spLocks noEditPoints="1"/>
          </p:cNvSpPr>
          <p:nvPr/>
        </p:nvSpPr>
        <p:spPr bwMode="auto">
          <a:xfrm>
            <a:off x="3830638" y="1362075"/>
            <a:ext cx="2052638" cy="2914650"/>
          </a:xfrm>
          <a:custGeom>
            <a:avLst/>
            <a:gdLst>
              <a:gd name="T0" fmla="*/ 669 w 1332"/>
              <a:gd name="T1" fmla="*/ 1558 h 1888"/>
              <a:gd name="T2" fmla="*/ 383 w 1332"/>
              <a:gd name="T3" fmla="*/ 944 h 1888"/>
              <a:gd name="T4" fmla="*/ 669 w 1332"/>
              <a:gd name="T5" fmla="*/ 328 h 1888"/>
              <a:gd name="T6" fmla="*/ 954 w 1332"/>
              <a:gd name="T7" fmla="*/ 944 h 1888"/>
              <a:gd name="T8" fmla="*/ 669 w 1332"/>
              <a:gd name="T9" fmla="*/ 1558 h 1888"/>
              <a:gd name="T10" fmla="*/ 669 w 1332"/>
              <a:gd name="T11" fmla="*/ 0 h 1888"/>
              <a:gd name="T12" fmla="*/ 0 w 1332"/>
              <a:gd name="T13" fmla="*/ 942 h 1888"/>
              <a:gd name="T14" fmla="*/ 669 w 1332"/>
              <a:gd name="T15" fmla="*/ 1888 h 1888"/>
              <a:gd name="T16" fmla="*/ 1332 w 1332"/>
              <a:gd name="T17" fmla="*/ 942 h 1888"/>
              <a:gd name="T18" fmla="*/ 669 w 1332"/>
              <a:gd name="T19" fmla="*/ 0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888">
                <a:moveTo>
                  <a:pt x="669" y="1558"/>
                </a:moveTo>
                <a:cubicBezTo>
                  <a:pt x="465" y="1558"/>
                  <a:pt x="383" y="1441"/>
                  <a:pt x="383" y="944"/>
                </a:cubicBezTo>
                <a:cubicBezTo>
                  <a:pt x="383" y="450"/>
                  <a:pt x="465" y="328"/>
                  <a:pt x="669" y="328"/>
                </a:cubicBezTo>
                <a:cubicBezTo>
                  <a:pt x="872" y="328"/>
                  <a:pt x="954" y="450"/>
                  <a:pt x="954" y="944"/>
                </a:cubicBezTo>
                <a:cubicBezTo>
                  <a:pt x="954" y="1441"/>
                  <a:pt x="872" y="1558"/>
                  <a:pt x="669" y="1558"/>
                </a:cubicBezTo>
                <a:moveTo>
                  <a:pt x="669" y="0"/>
                </a:moveTo>
                <a:cubicBezTo>
                  <a:pt x="264" y="0"/>
                  <a:pt x="0" y="188"/>
                  <a:pt x="0" y="942"/>
                </a:cubicBezTo>
                <a:cubicBezTo>
                  <a:pt x="0" y="1698"/>
                  <a:pt x="264" y="1888"/>
                  <a:pt x="669" y="1888"/>
                </a:cubicBezTo>
                <a:cubicBezTo>
                  <a:pt x="1073" y="1888"/>
                  <a:pt x="1332" y="1698"/>
                  <a:pt x="1332" y="942"/>
                </a:cubicBezTo>
                <a:cubicBezTo>
                  <a:pt x="1332" y="188"/>
                  <a:pt x="1073" y="0"/>
                  <a:pt x="669"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9" name="Freeform 31"/>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1" name="Freeform 33"/>
          <p:cNvSpPr>
            <a:spLocks noEditPoints="1"/>
          </p:cNvSpPr>
          <p:nvPr/>
        </p:nvSpPr>
        <p:spPr bwMode="auto">
          <a:xfrm>
            <a:off x="8651875" y="1362075"/>
            <a:ext cx="2025650" cy="2919412"/>
          </a:xfrm>
          <a:custGeom>
            <a:avLst/>
            <a:gdLst>
              <a:gd name="T0" fmla="*/ 648 w 1314"/>
              <a:gd name="T1" fmla="*/ 949 h 1891"/>
              <a:gd name="T2" fmla="*/ 352 w 1314"/>
              <a:gd name="T3" fmla="*/ 640 h 1891"/>
              <a:gd name="T4" fmla="*/ 661 w 1314"/>
              <a:gd name="T5" fmla="*/ 304 h 1891"/>
              <a:gd name="T6" fmla="*/ 952 w 1314"/>
              <a:gd name="T7" fmla="*/ 656 h 1891"/>
              <a:gd name="T8" fmla="*/ 648 w 1314"/>
              <a:gd name="T9" fmla="*/ 949 h 1891"/>
              <a:gd name="T10" fmla="*/ 653 w 1314"/>
              <a:gd name="T11" fmla="*/ 0 h 1891"/>
              <a:gd name="T12" fmla="*/ 0 w 1314"/>
              <a:gd name="T13" fmla="*/ 645 h 1891"/>
              <a:gd name="T14" fmla="*/ 582 w 1314"/>
              <a:gd name="T15" fmla="*/ 1227 h 1891"/>
              <a:gd name="T16" fmla="*/ 917 w 1314"/>
              <a:gd name="T17" fmla="*/ 1124 h 1891"/>
              <a:gd name="T18" fmla="*/ 928 w 1314"/>
              <a:gd name="T19" fmla="*/ 1124 h 1891"/>
              <a:gd name="T20" fmla="*/ 251 w 1314"/>
              <a:gd name="T21" fmla="*/ 1560 h 1891"/>
              <a:gd name="T22" fmla="*/ 251 w 1314"/>
              <a:gd name="T23" fmla="*/ 1891 h 1891"/>
              <a:gd name="T24" fmla="*/ 1314 w 1314"/>
              <a:gd name="T25" fmla="*/ 762 h 1891"/>
              <a:gd name="T26" fmla="*/ 653 w 1314"/>
              <a:gd name="T27" fmla="*/ 0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4" h="1891">
                <a:moveTo>
                  <a:pt x="648" y="949"/>
                </a:moveTo>
                <a:cubicBezTo>
                  <a:pt x="460" y="949"/>
                  <a:pt x="352" y="844"/>
                  <a:pt x="352" y="640"/>
                </a:cubicBezTo>
                <a:cubicBezTo>
                  <a:pt x="352" y="431"/>
                  <a:pt x="460" y="304"/>
                  <a:pt x="661" y="304"/>
                </a:cubicBezTo>
                <a:cubicBezTo>
                  <a:pt x="859" y="304"/>
                  <a:pt x="952" y="445"/>
                  <a:pt x="952" y="656"/>
                </a:cubicBezTo>
                <a:cubicBezTo>
                  <a:pt x="952" y="825"/>
                  <a:pt x="872" y="949"/>
                  <a:pt x="648" y="949"/>
                </a:cubicBezTo>
                <a:moveTo>
                  <a:pt x="653" y="0"/>
                </a:moveTo>
                <a:cubicBezTo>
                  <a:pt x="201" y="0"/>
                  <a:pt x="0" y="267"/>
                  <a:pt x="0" y="645"/>
                </a:cubicBezTo>
                <a:cubicBezTo>
                  <a:pt x="0" y="1029"/>
                  <a:pt x="204" y="1227"/>
                  <a:pt x="582" y="1227"/>
                </a:cubicBezTo>
                <a:cubicBezTo>
                  <a:pt x="730" y="1227"/>
                  <a:pt x="846" y="1185"/>
                  <a:pt x="917" y="1124"/>
                </a:cubicBezTo>
                <a:cubicBezTo>
                  <a:pt x="928" y="1124"/>
                  <a:pt x="928" y="1124"/>
                  <a:pt x="928" y="1124"/>
                </a:cubicBezTo>
                <a:cubicBezTo>
                  <a:pt x="899" y="1417"/>
                  <a:pt x="640" y="1560"/>
                  <a:pt x="251" y="1560"/>
                </a:cubicBezTo>
                <a:cubicBezTo>
                  <a:pt x="251" y="1891"/>
                  <a:pt x="251" y="1891"/>
                  <a:pt x="251" y="1891"/>
                </a:cubicBezTo>
                <a:cubicBezTo>
                  <a:pt x="1047" y="1891"/>
                  <a:pt x="1314" y="1489"/>
                  <a:pt x="1314" y="762"/>
                </a:cubicBezTo>
                <a:cubicBezTo>
                  <a:pt x="1314" y="185"/>
                  <a:pt x="1028" y="0"/>
                  <a:pt x="653"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2223" y="407035"/>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100013" y="300038"/>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2" name="文本框 1"/>
          <p:cNvSpPr txBox="1"/>
          <p:nvPr/>
        </p:nvSpPr>
        <p:spPr>
          <a:xfrm>
            <a:off x="1462405" y="2000885"/>
            <a:ext cx="9646285" cy="2030095"/>
          </a:xfrm>
          <a:prstGeom prst="rect">
            <a:avLst/>
          </a:prstGeom>
          <a:noFill/>
        </p:spPr>
        <p:txBody>
          <a:bodyPr wrap="square" rtlCol="0" anchor="t">
            <a:spAutoFit/>
          </a:bodyPr>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p:txBody>
      </p:sp>
      <p:grpSp>
        <p:nvGrpSpPr>
          <p:cNvPr id="28" name="组合 27"/>
          <p:cNvGrpSpPr/>
          <p:nvPr/>
        </p:nvGrpSpPr>
        <p:grpSpPr>
          <a:xfrm>
            <a:off x="-80010" y="103212"/>
            <a:ext cx="900537" cy="690064"/>
            <a:chOff x="0" y="110832"/>
            <a:chExt cx="900537" cy="690064"/>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5" name="文本框 4"/>
          <p:cNvSpPr txBox="1"/>
          <p:nvPr/>
        </p:nvSpPr>
        <p:spPr>
          <a:xfrm>
            <a:off x="3206750" y="300355"/>
            <a:ext cx="5445125" cy="583565"/>
          </a:xfrm>
          <a:prstGeom prst="rect">
            <a:avLst/>
          </a:prstGeom>
          <a:noFill/>
        </p:spPr>
        <p:txBody>
          <a:bodyPr wrap="square" rtlCol="0" anchor="t">
            <a:spAutoFit/>
          </a:bodyPr>
          <a:p>
            <a:pPr defTabSz="457200">
              <a:spcBef>
                <a:spcPct val="0"/>
              </a:spcBef>
            </a:pPr>
            <a:r>
              <a:rPr kumimoji="1" lang="zh-CN" altLang="en-US" sz="3200" b="1" dirty="0">
                <a:solidFill>
                  <a:srgbClr val="454545"/>
                </a:solidFill>
                <a:latin typeface="+mn-ea"/>
                <a:cs typeface="+mn-ea"/>
                <a:sym typeface="Source Han Sans CN" panose="020F0502020204030204"/>
              </a:rPr>
              <a:t>一些异常的捕获和处理</a:t>
            </a:r>
            <a:endParaRPr kumimoji="1" lang="zh-CN" altLang="en-US" sz="3200" b="1" dirty="0">
              <a:solidFill>
                <a:srgbClr val="454545"/>
              </a:solidFill>
              <a:latin typeface="+mn-ea"/>
              <a:cs typeface="+mn-ea"/>
              <a:sym typeface="Source Han Sans CN" panose="020F0502020204030204"/>
            </a:endParaRPr>
          </a:p>
        </p:txBody>
      </p:sp>
      <p:pic>
        <p:nvPicPr>
          <p:cNvPr id="4" name="图片 3"/>
          <p:cNvPicPr>
            <a:picLocks noChangeAspect="1"/>
          </p:cNvPicPr>
          <p:nvPr/>
        </p:nvPicPr>
        <p:blipFill>
          <a:blip r:embed="rId1"/>
          <a:stretch>
            <a:fillRect/>
          </a:stretch>
        </p:blipFill>
        <p:spPr>
          <a:xfrm>
            <a:off x="301625" y="1405255"/>
            <a:ext cx="7134225" cy="3371850"/>
          </a:xfrm>
          <a:prstGeom prst="rect">
            <a:avLst/>
          </a:prstGeom>
        </p:spPr>
      </p:pic>
      <p:sp>
        <p:nvSpPr>
          <p:cNvPr id="3" name="文本框 2"/>
          <p:cNvSpPr txBox="1"/>
          <p:nvPr/>
        </p:nvSpPr>
        <p:spPr>
          <a:xfrm>
            <a:off x="7424420" y="1487805"/>
            <a:ext cx="3930650" cy="706755"/>
          </a:xfrm>
          <a:prstGeom prst="rect">
            <a:avLst/>
          </a:prstGeom>
          <a:noFill/>
        </p:spPr>
        <p:txBody>
          <a:bodyPr wrap="square" rtlCol="0" anchor="t">
            <a:spAutoFit/>
          </a:bodyPr>
          <a:p>
            <a:pPr defTabSz="457200">
              <a:spcBef>
                <a:spcPct val="0"/>
              </a:spcBef>
            </a:pPr>
            <a:r>
              <a:rPr kumimoji="1" lang="zh-CN" altLang="en-US" sz="2000" b="1" dirty="0">
                <a:solidFill>
                  <a:srgbClr val="454545"/>
                </a:solidFill>
                <a:latin typeface="+mn-ea"/>
                <a:cs typeface="+mn-ea"/>
                <a:sym typeface="Source Han Sans CN" panose="020F0502020204030204"/>
              </a:rPr>
              <a:t>安全权限异常和实例化异常</a:t>
            </a:r>
            <a:endParaRPr kumimoji="1" lang="zh-CN" altLang="en-US" sz="2000" b="1" dirty="0">
              <a:solidFill>
                <a:srgbClr val="454545"/>
              </a:solidFill>
              <a:latin typeface="+mn-ea"/>
              <a:cs typeface="+mn-ea"/>
              <a:sym typeface="Source Han Sans CN" panose="020F0502020204030204"/>
            </a:endParaRPr>
          </a:p>
          <a:p>
            <a:pPr defTabSz="457200">
              <a:spcBef>
                <a:spcPct val="0"/>
              </a:spcBef>
            </a:pPr>
            <a:r>
              <a:rPr kumimoji="1" lang="zh-CN" altLang="en-US" sz="2000" b="1" dirty="0">
                <a:solidFill>
                  <a:srgbClr val="454545"/>
                </a:solidFill>
                <a:latin typeface="+mn-ea"/>
                <a:cs typeface="+mn-ea"/>
                <a:sym typeface="Source Han Sans CN" panose="020F0502020204030204"/>
              </a:rPr>
              <a:t>抛出错误信息</a:t>
            </a:r>
            <a:endParaRPr kumimoji="1" lang="zh-CN" altLang="en-US" sz="2000" b="1" dirty="0">
              <a:solidFill>
                <a:srgbClr val="454545"/>
              </a:solidFill>
              <a:latin typeface="+mn-ea"/>
              <a:cs typeface="+mn-ea"/>
              <a:sym typeface="Source Han Sans CN" panose="020F0502020204030204"/>
            </a:endParaRPr>
          </a:p>
        </p:txBody>
      </p:sp>
      <p:sp>
        <p:nvSpPr>
          <p:cNvPr id="6" name="文本框 5"/>
          <p:cNvSpPr txBox="1"/>
          <p:nvPr/>
        </p:nvSpPr>
        <p:spPr>
          <a:xfrm>
            <a:off x="7424420" y="2110105"/>
            <a:ext cx="3930650" cy="1322070"/>
          </a:xfrm>
          <a:prstGeom prst="rect">
            <a:avLst/>
          </a:prstGeom>
          <a:noFill/>
        </p:spPr>
        <p:txBody>
          <a:bodyPr wrap="square" rtlCol="0" anchor="t">
            <a:spAutoFit/>
          </a:bodyPr>
          <a:p>
            <a:pPr defTabSz="457200">
              <a:spcBef>
                <a:spcPct val="0"/>
              </a:spcBef>
            </a:pPr>
            <a:r>
              <a:rPr kumimoji="1" lang="zh-CN" altLang="en-US" sz="2000" b="1" dirty="0">
                <a:solidFill>
                  <a:srgbClr val="454545"/>
                </a:solidFill>
                <a:latin typeface="+mn-ea"/>
                <a:cs typeface="+mn-ea"/>
                <a:sym typeface="Source Han Sans CN" panose="020F0502020204030204"/>
              </a:rPr>
              <a:t>反射异常   用</a:t>
            </a:r>
            <a:r>
              <a:rPr kumimoji="1" lang="en-US" altLang="zh-CN" sz="2000" b="1" dirty="0">
                <a:solidFill>
                  <a:srgbClr val="454545"/>
                </a:solidFill>
                <a:latin typeface="+mn-ea"/>
                <a:cs typeface="+mn-ea"/>
                <a:sym typeface="Source Han Sans CN" panose="020F0502020204030204"/>
              </a:rPr>
              <a:t>e.getCause( );</a:t>
            </a:r>
            <a:r>
              <a:rPr kumimoji="1" lang="zh-CN" altLang="en-US" sz="2000" b="1" dirty="0">
                <a:solidFill>
                  <a:srgbClr val="454545"/>
                </a:solidFill>
                <a:latin typeface="+mn-ea"/>
                <a:cs typeface="+mn-ea"/>
                <a:sym typeface="Source Han Sans CN" panose="020F0502020204030204"/>
              </a:rPr>
              <a:t>获取异常信息后判断是否为运行时异常如果是抛出后会由虚拟机处理</a:t>
            </a:r>
            <a:endParaRPr kumimoji="1" lang="zh-CN" altLang="en-US" sz="2000" b="1" dirty="0">
              <a:solidFill>
                <a:srgbClr val="454545"/>
              </a:solidFill>
              <a:latin typeface="+mn-ea"/>
              <a:cs typeface="+mn-ea"/>
              <a:sym typeface="Source Han Sans CN" panose="020F0502020204030204"/>
            </a:endParaRPr>
          </a:p>
        </p:txBody>
      </p:sp>
      <p:sp>
        <p:nvSpPr>
          <p:cNvPr id="7" name="文本框 6"/>
          <p:cNvSpPr txBox="1"/>
          <p:nvPr/>
        </p:nvSpPr>
        <p:spPr>
          <a:xfrm>
            <a:off x="7699375" y="4107180"/>
            <a:ext cx="3930650" cy="398780"/>
          </a:xfrm>
          <a:prstGeom prst="rect">
            <a:avLst/>
          </a:prstGeom>
          <a:noFill/>
        </p:spPr>
        <p:txBody>
          <a:bodyPr wrap="square" rtlCol="0" anchor="t">
            <a:spAutoFit/>
          </a:bodyPr>
          <a:p>
            <a:pPr defTabSz="457200">
              <a:spcBef>
                <a:spcPct val="0"/>
              </a:spcBef>
            </a:pPr>
            <a:r>
              <a:rPr kumimoji="1" lang="zh-CN" altLang="en-US" sz="2000" b="1" dirty="0">
                <a:solidFill>
                  <a:srgbClr val="454545"/>
                </a:solidFill>
                <a:latin typeface="+mn-ea"/>
                <a:cs typeface="+mn-ea"/>
                <a:sym typeface="Source Han Sans CN" panose="020F0502020204030204"/>
              </a:rPr>
              <a:t>没有这个方法</a:t>
            </a:r>
            <a:endParaRPr kumimoji="1" lang="zh-CN" altLang="en-US" sz="2000" b="1" dirty="0">
              <a:solidFill>
                <a:srgbClr val="454545"/>
              </a:solidFill>
              <a:latin typeface="+mn-ea"/>
              <a:cs typeface="+mn-ea"/>
              <a:sym typeface="Source Han Sans CN"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29"/>
          <p:cNvSpPr/>
          <p:nvPr/>
        </p:nvSpPr>
        <p:spPr bwMode="auto">
          <a:xfrm>
            <a:off x="1462088" y="1362075"/>
            <a:ext cx="1976438" cy="2874962"/>
          </a:xfrm>
          <a:custGeom>
            <a:avLst/>
            <a:gdLst>
              <a:gd name="T0" fmla="*/ 597 w 1282"/>
              <a:gd name="T1" fmla="*/ 0 h 1862"/>
              <a:gd name="T2" fmla="*/ 111 w 1282"/>
              <a:gd name="T3" fmla="*/ 66 h 1862"/>
              <a:gd name="T4" fmla="*/ 111 w 1282"/>
              <a:gd name="T5" fmla="*/ 386 h 1862"/>
              <a:gd name="T6" fmla="*/ 523 w 1282"/>
              <a:gd name="T7" fmla="*/ 318 h 1862"/>
              <a:gd name="T8" fmla="*/ 843 w 1282"/>
              <a:gd name="T9" fmla="*/ 579 h 1862"/>
              <a:gd name="T10" fmla="*/ 0 w 1282"/>
              <a:gd name="T11" fmla="*/ 1518 h 1862"/>
              <a:gd name="T12" fmla="*/ 0 w 1282"/>
              <a:gd name="T13" fmla="*/ 1862 h 1862"/>
              <a:gd name="T14" fmla="*/ 1282 w 1282"/>
              <a:gd name="T15" fmla="*/ 1862 h 1862"/>
              <a:gd name="T16" fmla="*/ 1282 w 1282"/>
              <a:gd name="T17" fmla="*/ 1544 h 1862"/>
              <a:gd name="T18" fmla="*/ 481 w 1282"/>
              <a:gd name="T19" fmla="*/ 1544 h 1862"/>
              <a:gd name="T20" fmla="*/ 481 w 1282"/>
              <a:gd name="T21" fmla="*/ 1523 h 1862"/>
              <a:gd name="T22" fmla="*/ 597 w 1282"/>
              <a:gd name="T23" fmla="*/ 1431 h 1862"/>
              <a:gd name="T24" fmla="*/ 1240 w 1282"/>
              <a:gd name="T25" fmla="*/ 521 h 1862"/>
              <a:gd name="T26" fmla="*/ 597 w 1282"/>
              <a:gd name="T27" fmla="*/ 0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2" h="1862">
                <a:moveTo>
                  <a:pt x="597" y="0"/>
                </a:moveTo>
                <a:cubicBezTo>
                  <a:pt x="420" y="0"/>
                  <a:pt x="251" y="21"/>
                  <a:pt x="111" y="66"/>
                </a:cubicBezTo>
                <a:cubicBezTo>
                  <a:pt x="111" y="386"/>
                  <a:pt x="111" y="386"/>
                  <a:pt x="111" y="386"/>
                </a:cubicBezTo>
                <a:cubicBezTo>
                  <a:pt x="269" y="336"/>
                  <a:pt x="404" y="318"/>
                  <a:pt x="523" y="318"/>
                </a:cubicBezTo>
                <a:cubicBezTo>
                  <a:pt x="724" y="318"/>
                  <a:pt x="843" y="378"/>
                  <a:pt x="843" y="579"/>
                </a:cubicBezTo>
                <a:cubicBezTo>
                  <a:pt x="843" y="788"/>
                  <a:pt x="645" y="1000"/>
                  <a:pt x="0" y="1518"/>
                </a:cubicBezTo>
                <a:cubicBezTo>
                  <a:pt x="0" y="1862"/>
                  <a:pt x="0" y="1862"/>
                  <a:pt x="0" y="1862"/>
                </a:cubicBezTo>
                <a:cubicBezTo>
                  <a:pt x="1282" y="1862"/>
                  <a:pt x="1282" y="1862"/>
                  <a:pt x="1282" y="1862"/>
                </a:cubicBezTo>
                <a:cubicBezTo>
                  <a:pt x="1282" y="1544"/>
                  <a:pt x="1282" y="1544"/>
                  <a:pt x="1282" y="1544"/>
                </a:cubicBezTo>
                <a:cubicBezTo>
                  <a:pt x="481" y="1544"/>
                  <a:pt x="481" y="1544"/>
                  <a:pt x="481" y="1544"/>
                </a:cubicBezTo>
                <a:cubicBezTo>
                  <a:pt x="481" y="1523"/>
                  <a:pt x="481" y="1523"/>
                  <a:pt x="481" y="1523"/>
                </a:cubicBezTo>
                <a:cubicBezTo>
                  <a:pt x="597" y="1431"/>
                  <a:pt x="597" y="1431"/>
                  <a:pt x="597" y="1431"/>
                </a:cubicBezTo>
                <a:cubicBezTo>
                  <a:pt x="1134" y="1008"/>
                  <a:pt x="1240" y="817"/>
                  <a:pt x="1240" y="521"/>
                </a:cubicBezTo>
                <a:cubicBezTo>
                  <a:pt x="1240" y="170"/>
                  <a:pt x="1002" y="0"/>
                  <a:pt x="597"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8" name="Freeform 30"/>
          <p:cNvSpPr>
            <a:spLocks noEditPoints="1"/>
          </p:cNvSpPr>
          <p:nvPr/>
        </p:nvSpPr>
        <p:spPr bwMode="auto">
          <a:xfrm>
            <a:off x="3830638" y="1366520"/>
            <a:ext cx="2052638" cy="2914650"/>
          </a:xfrm>
          <a:custGeom>
            <a:avLst/>
            <a:gdLst>
              <a:gd name="T0" fmla="*/ 669 w 1332"/>
              <a:gd name="T1" fmla="*/ 1558 h 1888"/>
              <a:gd name="T2" fmla="*/ 383 w 1332"/>
              <a:gd name="T3" fmla="*/ 944 h 1888"/>
              <a:gd name="T4" fmla="*/ 669 w 1332"/>
              <a:gd name="T5" fmla="*/ 328 h 1888"/>
              <a:gd name="T6" fmla="*/ 954 w 1332"/>
              <a:gd name="T7" fmla="*/ 944 h 1888"/>
              <a:gd name="T8" fmla="*/ 669 w 1332"/>
              <a:gd name="T9" fmla="*/ 1558 h 1888"/>
              <a:gd name="T10" fmla="*/ 669 w 1332"/>
              <a:gd name="T11" fmla="*/ 0 h 1888"/>
              <a:gd name="T12" fmla="*/ 0 w 1332"/>
              <a:gd name="T13" fmla="*/ 942 h 1888"/>
              <a:gd name="T14" fmla="*/ 669 w 1332"/>
              <a:gd name="T15" fmla="*/ 1888 h 1888"/>
              <a:gd name="T16" fmla="*/ 1332 w 1332"/>
              <a:gd name="T17" fmla="*/ 942 h 1888"/>
              <a:gd name="T18" fmla="*/ 669 w 1332"/>
              <a:gd name="T19" fmla="*/ 0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888">
                <a:moveTo>
                  <a:pt x="669" y="1558"/>
                </a:moveTo>
                <a:cubicBezTo>
                  <a:pt x="465" y="1558"/>
                  <a:pt x="383" y="1441"/>
                  <a:pt x="383" y="944"/>
                </a:cubicBezTo>
                <a:cubicBezTo>
                  <a:pt x="383" y="450"/>
                  <a:pt x="465" y="328"/>
                  <a:pt x="669" y="328"/>
                </a:cubicBezTo>
                <a:cubicBezTo>
                  <a:pt x="872" y="328"/>
                  <a:pt x="954" y="450"/>
                  <a:pt x="954" y="944"/>
                </a:cubicBezTo>
                <a:cubicBezTo>
                  <a:pt x="954" y="1441"/>
                  <a:pt x="872" y="1558"/>
                  <a:pt x="669" y="1558"/>
                </a:cubicBezTo>
                <a:moveTo>
                  <a:pt x="669" y="0"/>
                </a:moveTo>
                <a:cubicBezTo>
                  <a:pt x="264" y="0"/>
                  <a:pt x="0" y="188"/>
                  <a:pt x="0" y="942"/>
                </a:cubicBezTo>
                <a:cubicBezTo>
                  <a:pt x="0" y="1698"/>
                  <a:pt x="264" y="1888"/>
                  <a:pt x="669" y="1888"/>
                </a:cubicBezTo>
                <a:cubicBezTo>
                  <a:pt x="1073" y="1888"/>
                  <a:pt x="1332" y="1698"/>
                  <a:pt x="1332" y="942"/>
                </a:cubicBezTo>
                <a:cubicBezTo>
                  <a:pt x="1332" y="188"/>
                  <a:pt x="1073" y="0"/>
                  <a:pt x="669"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9" name="Freeform 31"/>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1" name="Freeform 33"/>
          <p:cNvSpPr>
            <a:spLocks noEditPoints="1"/>
          </p:cNvSpPr>
          <p:nvPr/>
        </p:nvSpPr>
        <p:spPr bwMode="auto">
          <a:xfrm>
            <a:off x="8651875" y="1362075"/>
            <a:ext cx="2025650" cy="2919412"/>
          </a:xfrm>
          <a:custGeom>
            <a:avLst/>
            <a:gdLst>
              <a:gd name="T0" fmla="*/ 648 w 1314"/>
              <a:gd name="T1" fmla="*/ 949 h 1891"/>
              <a:gd name="T2" fmla="*/ 352 w 1314"/>
              <a:gd name="T3" fmla="*/ 640 h 1891"/>
              <a:gd name="T4" fmla="*/ 661 w 1314"/>
              <a:gd name="T5" fmla="*/ 304 h 1891"/>
              <a:gd name="T6" fmla="*/ 952 w 1314"/>
              <a:gd name="T7" fmla="*/ 656 h 1891"/>
              <a:gd name="T8" fmla="*/ 648 w 1314"/>
              <a:gd name="T9" fmla="*/ 949 h 1891"/>
              <a:gd name="T10" fmla="*/ 653 w 1314"/>
              <a:gd name="T11" fmla="*/ 0 h 1891"/>
              <a:gd name="T12" fmla="*/ 0 w 1314"/>
              <a:gd name="T13" fmla="*/ 645 h 1891"/>
              <a:gd name="T14" fmla="*/ 582 w 1314"/>
              <a:gd name="T15" fmla="*/ 1227 h 1891"/>
              <a:gd name="T16" fmla="*/ 917 w 1314"/>
              <a:gd name="T17" fmla="*/ 1124 h 1891"/>
              <a:gd name="T18" fmla="*/ 928 w 1314"/>
              <a:gd name="T19" fmla="*/ 1124 h 1891"/>
              <a:gd name="T20" fmla="*/ 251 w 1314"/>
              <a:gd name="T21" fmla="*/ 1560 h 1891"/>
              <a:gd name="T22" fmla="*/ 251 w 1314"/>
              <a:gd name="T23" fmla="*/ 1891 h 1891"/>
              <a:gd name="T24" fmla="*/ 1314 w 1314"/>
              <a:gd name="T25" fmla="*/ 762 h 1891"/>
              <a:gd name="T26" fmla="*/ 653 w 1314"/>
              <a:gd name="T27" fmla="*/ 0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4" h="1891">
                <a:moveTo>
                  <a:pt x="648" y="949"/>
                </a:moveTo>
                <a:cubicBezTo>
                  <a:pt x="460" y="949"/>
                  <a:pt x="352" y="844"/>
                  <a:pt x="352" y="640"/>
                </a:cubicBezTo>
                <a:cubicBezTo>
                  <a:pt x="352" y="431"/>
                  <a:pt x="460" y="304"/>
                  <a:pt x="661" y="304"/>
                </a:cubicBezTo>
                <a:cubicBezTo>
                  <a:pt x="859" y="304"/>
                  <a:pt x="952" y="445"/>
                  <a:pt x="952" y="656"/>
                </a:cubicBezTo>
                <a:cubicBezTo>
                  <a:pt x="952" y="825"/>
                  <a:pt x="872" y="949"/>
                  <a:pt x="648" y="949"/>
                </a:cubicBezTo>
                <a:moveTo>
                  <a:pt x="653" y="0"/>
                </a:moveTo>
                <a:cubicBezTo>
                  <a:pt x="201" y="0"/>
                  <a:pt x="0" y="267"/>
                  <a:pt x="0" y="645"/>
                </a:cubicBezTo>
                <a:cubicBezTo>
                  <a:pt x="0" y="1029"/>
                  <a:pt x="204" y="1227"/>
                  <a:pt x="582" y="1227"/>
                </a:cubicBezTo>
                <a:cubicBezTo>
                  <a:pt x="730" y="1227"/>
                  <a:pt x="846" y="1185"/>
                  <a:pt x="917" y="1124"/>
                </a:cubicBezTo>
                <a:cubicBezTo>
                  <a:pt x="928" y="1124"/>
                  <a:pt x="928" y="1124"/>
                  <a:pt x="928" y="1124"/>
                </a:cubicBezTo>
                <a:cubicBezTo>
                  <a:pt x="899" y="1417"/>
                  <a:pt x="640" y="1560"/>
                  <a:pt x="251" y="1560"/>
                </a:cubicBezTo>
                <a:cubicBezTo>
                  <a:pt x="251" y="1891"/>
                  <a:pt x="251" y="1891"/>
                  <a:pt x="251" y="1891"/>
                </a:cubicBezTo>
                <a:cubicBezTo>
                  <a:pt x="1047" y="1891"/>
                  <a:pt x="1314" y="1489"/>
                  <a:pt x="1314" y="762"/>
                </a:cubicBezTo>
                <a:cubicBezTo>
                  <a:pt x="1314" y="185"/>
                  <a:pt x="1028" y="0"/>
                  <a:pt x="653"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5" name="Rectangle 37"/>
          <p:cNvSpPr>
            <a:spLocks noChangeArrowheads="1"/>
          </p:cNvSpPr>
          <p:nvPr/>
        </p:nvSpPr>
        <p:spPr bwMode="auto">
          <a:xfrm>
            <a:off x="9026704" y="1934617"/>
            <a:ext cx="127599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5000" b="0" i="0" u="none" strike="noStrike" kern="1200" cap="none" spc="0" normalizeH="0" baseline="0" noProof="0" dirty="0">
                <a:ln>
                  <a:noFill/>
                </a:ln>
                <a:solidFill>
                  <a:srgbClr val="000000"/>
                </a:solidFill>
                <a:effectLst/>
                <a:uLnTx/>
                <a:uFillTx/>
                <a:latin typeface="杨任东竹石体-Medium" panose="02000000000000000000" pitchFamily="2" charset="-122"/>
                <a:ea typeface="杨任东竹石体-Medium" panose="02000000000000000000" pitchFamily="2" charset="-122"/>
                <a:cs typeface="+mn-ea"/>
                <a:sym typeface="+mn-lt"/>
              </a:rPr>
              <a:t>目录</a:t>
            </a:r>
            <a:endParaRPr kumimoji="0" lang="zh-CN" altLang="zh-CN" sz="1800" b="0" i="0" u="none" strike="noStrike" kern="1200" cap="none" spc="0" normalizeH="0" baseline="0" noProof="0" dirty="0">
              <a:ln>
                <a:noFill/>
              </a:ln>
              <a:solidFill>
                <a:prstClr val="black"/>
              </a:solidFill>
              <a:effectLst/>
              <a:uLnTx/>
              <a:uFillTx/>
              <a:latin typeface="杨任东竹石体-Medium" panose="02000000000000000000" pitchFamily="2" charset="-122"/>
              <a:ea typeface="杨任东竹石体-Medium" panose="02000000000000000000" pitchFamily="2" charset="-122"/>
              <a:cs typeface="+mn-ea"/>
              <a:sym typeface="+mn-lt"/>
            </a:endParaRPr>
          </a:p>
        </p:txBody>
      </p:sp>
      <p:sp>
        <p:nvSpPr>
          <p:cNvPr id="46" name="Freeform 38"/>
          <p:cNvSpPr>
            <a:spLocks noEditPoints="1"/>
          </p:cNvSpPr>
          <p:nvPr/>
        </p:nvSpPr>
        <p:spPr bwMode="auto">
          <a:xfrm>
            <a:off x="8659018" y="1318756"/>
            <a:ext cx="2011363" cy="2012950"/>
          </a:xfrm>
          <a:custGeom>
            <a:avLst/>
            <a:gdLst>
              <a:gd name="T0" fmla="*/ 652 w 1304"/>
              <a:gd name="T1" fmla="*/ 4 h 1304"/>
              <a:gd name="T2" fmla="*/ 1110 w 1304"/>
              <a:gd name="T3" fmla="*/ 194 h 1304"/>
              <a:gd name="T4" fmla="*/ 1300 w 1304"/>
              <a:gd name="T5" fmla="*/ 652 h 1304"/>
              <a:gd name="T6" fmla="*/ 1110 w 1304"/>
              <a:gd name="T7" fmla="*/ 1110 h 1304"/>
              <a:gd name="T8" fmla="*/ 652 w 1304"/>
              <a:gd name="T9" fmla="*/ 1300 h 1304"/>
              <a:gd name="T10" fmla="*/ 194 w 1304"/>
              <a:gd name="T11" fmla="*/ 1110 h 1304"/>
              <a:gd name="T12" fmla="*/ 4 w 1304"/>
              <a:gd name="T13" fmla="*/ 652 h 1304"/>
              <a:gd name="T14" fmla="*/ 194 w 1304"/>
              <a:gd name="T15" fmla="*/ 194 h 1304"/>
              <a:gd name="T16" fmla="*/ 652 w 1304"/>
              <a:gd name="T17" fmla="*/ 4 h 1304"/>
              <a:gd name="T18" fmla="*/ 652 w 1304"/>
              <a:gd name="T19" fmla="*/ 0 h 1304"/>
              <a:gd name="T20" fmla="*/ 0 w 1304"/>
              <a:gd name="T21" fmla="*/ 652 h 1304"/>
              <a:gd name="T22" fmla="*/ 652 w 1304"/>
              <a:gd name="T23" fmla="*/ 1304 h 1304"/>
              <a:gd name="T24" fmla="*/ 1304 w 1304"/>
              <a:gd name="T25" fmla="*/ 652 h 1304"/>
              <a:gd name="T26" fmla="*/ 652 w 1304"/>
              <a:gd name="T27" fmla="*/ 0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4" h="1304">
                <a:moveTo>
                  <a:pt x="652" y="4"/>
                </a:moveTo>
                <a:cubicBezTo>
                  <a:pt x="825" y="4"/>
                  <a:pt x="988" y="71"/>
                  <a:pt x="1110" y="194"/>
                </a:cubicBezTo>
                <a:cubicBezTo>
                  <a:pt x="1233" y="316"/>
                  <a:pt x="1300" y="479"/>
                  <a:pt x="1300" y="652"/>
                </a:cubicBezTo>
                <a:cubicBezTo>
                  <a:pt x="1300" y="825"/>
                  <a:pt x="1233" y="988"/>
                  <a:pt x="1110" y="1110"/>
                </a:cubicBezTo>
                <a:cubicBezTo>
                  <a:pt x="988" y="1233"/>
                  <a:pt x="825" y="1300"/>
                  <a:pt x="652" y="1300"/>
                </a:cubicBezTo>
                <a:cubicBezTo>
                  <a:pt x="479" y="1300"/>
                  <a:pt x="316" y="1233"/>
                  <a:pt x="194" y="1110"/>
                </a:cubicBezTo>
                <a:cubicBezTo>
                  <a:pt x="71" y="988"/>
                  <a:pt x="4" y="825"/>
                  <a:pt x="4" y="652"/>
                </a:cubicBezTo>
                <a:cubicBezTo>
                  <a:pt x="4" y="479"/>
                  <a:pt x="71" y="316"/>
                  <a:pt x="194" y="194"/>
                </a:cubicBezTo>
                <a:cubicBezTo>
                  <a:pt x="316" y="71"/>
                  <a:pt x="479" y="4"/>
                  <a:pt x="652" y="4"/>
                </a:cubicBezTo>
                <a:moveTo>
                  <a:pt x="652" y="0"/>
                </a:moveTo>
                <a:cubicBezTo>
                  <a:pt x="292" y="0"/>
                  <a:pt x="0" y="292"/>
                  <a:pt x="0" y="652"/>
                </a:cubicBezTo>
                <a:cubicBezTo>
                  <a:pt x="0" y="1012"/>
                  <a:pt x="292" y="1304"/>
                  <a:pt x="652" y="1304"/>
                </a:cubicBezTo>
                <a:cubicBezTo>
                  <a:pt x="1012" y="1304"/>
                  <a:pt x="1304" y="1012"/>
                  <a:pt x="1304" y="652"/>
                </a:cubicBezTo>
                <a:cubicBezTo>
                  <a:pt x="1304" y="292"/>
                  <a:pt x="1012" y="0"/>
                  <a:pt x="652" y="0"/>
                </a:cubicBezTo>
                <a:close/>
              </a:path>
            </a:pathLst>
          </a:custGeom>
          <a:solidFill>
            <a:srgbClr val="000000"/>
          </a:solidFill>
          <a:ln w="12700">
            <a:solidFill>
              <a:srgbClr val="000000"/>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100013" y="300038"/>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20986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grpSp>
        <p:nvGrpSpPr>
          <p:cNvPr id="17" name="组合 16"/>
          <p:cNvGrpSpPr/>
          <p:nvPr/>
        </p:nvGrpSpPr>
        <p:grpSpPr>
          <a:xfrm>
            <a:off x="1575813" y="1192090"/>
            <a:ext cx="5454681" cy="3617632"/>
            <a:chOff x="1160489" y="997973"/>
            <a:chExt cx="5454681" cy="3617632"/>
          </a:xfrm>
        </p:grpSpPr>
        <p:grpSp>
          <p:nvGrpSpPr>
            <p:cNvPr id="18" name="组合 17"/>
            <p:cNvGrpSpPr/>
            <p:nvPr/>
          </p:nvGrpSpPr>
          <p:grpSpPr>
            <a:xfrm>
              <a:off x="1160489" y="997973"/>
              <a:ext cx="5454681" cy="766445"/>
              <a:chOff x="4727054" y="1768670"/>
              <a:chExt cx="5454681" cy="766445"/>
            </a:xfrm>
          </p:grpSpPr>
          <p:sp>
            <p:nvSpPr>
              <p:cNvPr id="63" name="TextBox 12"/>
              <p:cNvSpPr txBox="1"/>
              <p:nvPr/>
            </p:nvSpPr>
            <p:spPr>
              <a:xfrm>
                <a:off x="4822629" y="1828399"/>
                <a:ext cx="312906" cy="369332"/>
              </a:xfrm>
              <a:prstGeom prst="rect">
                <a:avLst/>
              </a:prstGeom>
              <a:noFill/>
            </p:spPr>
            <p:txBody>
              <a:bodyPr wrap="none" rtlCol="0">
                <a:spAutoFit/>
              </a:bodyPr>
              <a:lstStyle/>
              <a:p>
                <a:r>
                  <a:rPr lang="en-US" altLang="zh-CN" dirty="0">
                    <a:latin typeface="Arial" panose="020B0604020202020204"/>
                    <a:ea typeface="微软雅黑" panose="020B0503020204020204" charset="-122"/>
                    <a:sym typeface="Arial" panose="020B0604020202020204"/>
                  </a:rPr>
                  <a:t>1</a:t>
                </a:r>
                <a:endParaRPr lang="zh-CN" altLang="en-US" dirty="0">
                  <a:latin typeface="Arial" panose="020B0604020202020204"/>
                  <a:ea typeface="微软雅黑" panose="020B0503020204020204" charset="-122"/>
                  <a:sym typeface="Arial" panose="020B0604020202020204"/>
                </a:endParaRPr>
              </a:p>
            </p:txBody>
          </p:sp>
          <p:grpSp>
            <p:nvGrpSpPr>
              <p:cNvPr id="64" name="组合 63"/>
              <p:cNvGrpSpPr/>
              <p:nvPr/>
            </p:nvGrpSpPr>
            <p:grpSpPr>
              <a:xfrm>
                <a:off x="4727054" y="1768670"/>
                <a:ext cx="504056" cy="488790"/>
                <a:chOff x="4727054" y="1768670"/>
                <a:chExt cx="504056" cy="488790"/>
              </a:xfrm>
            </p:grpSpPr>
            <p:sp>
              <p:nvSpPr>
                <p:cNvPr id="67" name="左中括号 66"/>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8" name="左中括号 67"/>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65" name="TextBox 15"/>
              <p:cNvSpPr txBox="1"/>
              <p:nvPr/>
            </p:nvSpPr>
            <p:spPr>
              <a:xfrm>
                <a:off x="5477655" y="1776246"/>
                <a:ext cx="4704080" cy="460375"/>
              </a:xfrm>
              <a:prstGeom prst="rect">
                <a:avLst/>
              </a:prstGeom>
              <a:noFill/>
            </p:spPr>
            <p:txBody>
              <a:bodyPr wrap="none" rtlCol="0">
                <a:spAutoFit/>
              </a:bodyPr>
              <a:lstStyle/>
              <a:p>
                <a:r>
                  <a:rPr lang="en-US" altLang="zh-CN" sz="2400" b="1" dirty="0">
                    <a:latin typeface="Arial" panose="020B0604020202020204"/>
                    <a:ea typeface="微软雅黑" panose="020B0503020204020204" charset="-122"/>
                    <a:sym typeface="Arial" panose="020B0604020202020204"/>
                  </a:rPr>
                  <a:t>AOP</a:t>
                </a:r>
                <a:r>
                  <a:rPr lang="zh-CN" altLang="en-US" sz="2400" b="1" dirty="0">
                    <a:latin typeface="Arial" panose="020B0604020202020204"/>
                    <a:ea typeface="微软雅黑" panose="020B0503020204020204" charset="-122"/>
                    <a:sym typeface="Arial" panose="020B0604020202020204"/>
                  </a:rPr>
                  <a:t>的概念</a:t>
                </a:r>
                <a:r>
                  <a:rPr lang="en-US" altLang="zh-CN" sz="2400" b="1" dirty="0">
                    <a:latin typeface="Arial" panose="020B0604020202020204"/>
                    <a:ea typeface="微软雅黑" panose="020B0503020204020204" charset="-122"/>
                    <a:sym typeface="Arial" panose="020B0604020202020204"/>
                  </a:rPr>
                  <a:t>(</a:t>
                </a:r>
                <a:r>
                  <a:rPr lang="zh-CN" altLang="en-US" sz="2400" b="1" dirty="0">
                    <a:latin typeface="Arial" panose="020B0604020202020204"/>
                    <a:ea typeface="微软雅黑" panose="020B0503020204020204" charset="-122"/>
                    <a:sym typeface="Arial" panose="020B0604020202020204"/>
                  </a:rPr>
                  <a:t>包括代理模式的源码</a:t>
                </a:r>
                <a:r>
                  <a:rPr lang="en-US" altLang="zh-CN" sz="2400" b="1" dirty="0">
                    <a:latin typeface="Arial" panose="020B0604020202020204"/>
                    <a:ea typeface="微软雅黑" panose="020B0503020204020204" charset="-122"/>
                    <a:sym typeface="Arial" panose="020B0604020202020204"/>
                  </a:rPr>
                  <a:t>)</a:t>
                </a:r>
                <a:endParaRPr lang="en-US" altLang="zh-CN" sz="2400" b="1" dirty="0">
                  <a:latin typeface="Arial" panose="020B0604020202020204"/>
                  <a:ea typeface="微软雅黑" panose="020B0503020204020204" charset="-122"/>
                  <a:sym typeface="Arial" panose="020B0604020202020204"/>
                </a:endParaRPr>
              </a:p>
            </p:txBody>
          </p:sp>
          <p:sp>
            <p:nvSpPr>
              <p:cNvPr id="66" name="TextBox 16"/>
              <p:cNvSpPr txBox="1"/>
              <p:nvPr/>
            </p:nvSpPr>
            <p:spPr>
              <a:xfrm>
                <a:off x="5438254" y="2197930"/>
                <a:ext cx="4158615" cy="337185"/>
              </a:xfrm>
              <a:prstGeom prst="rect">
                <a:avLst/>
              </a:prstGeom>
              <a:noFill/>
            </p:spPr>
            <p:txBody>
              <a:bodyPr wrap="square" rtlCol="0">
                <a:spAutoFit/>
              </a:bodyPr>
              <a:lstStyle/>
              <a:p>
                <a:r>
                  <a:rPr lang="zh-CN" altLang="en-US" sz="1600" dirty="0">
                    <a:solidFill>
                      <a:schemeClr val="tx1">
                        <a:lumMod val="65000"/>
                        <a:lumOff val="35000"/>
                      </a:schemeClr>
                    </a:solidFill>
                    <a:latin typeface="Arial" panose="020B0604020202020204"/>
                    <a:ea typeface="微软雅黑" panose="020B0503020204020204" charset="-122"/>
                    <a:sym typeface="Arial" panose="020B0604020202020204"/>
                  </a:rPr>
                  <a:t>什么是</a:t>
                </a:r>
                <a:r>
                  <a:rPr lang="en-US" altLang="zh-CN" sz="1600" dirty="0">
                    <a:solidFill>
                      <a:schemeClr val="tx1">
                        <a:lumMod val="65000"/>
                        <a:lumOff val="35000"/>
                      </a:schemeClr>
                    </a:solidFill>
                    <a:latin typeface="Arial" panose="020B0604020202020204"/>
                    <a:ea typeface="微软雅黑" panose="020B0503020204020204" charset="-122"/>
                    <a:sym typeface="Arial" panose="020B0604020202020204"/>
                  </a:rPr>
                  <a:t>AOP, </a:t>
                </a:r>
                <a:r>
                  <a:rPr lang="zh-CN" altLang="en-US" sz="1600" dirty="0">
                    <a:solidFill>
                      <a:schemeClr val="tx1">
                        <a:lumMod val="65000"/>
                        <a:lumOff val="35000"/>
                      </a:schemeClr>
                    </a:solidFill>
                    <a:latin typeface="Arial" panose="020B0604020202020204"/>
                    <a:ea typeface="微软雅黑" panose="020B0503020204020204" charset="-122"/>
                    <a:sym typeface="Arial" panose="020B0604020202020204"/>
                  </a:rPr>
                  <a:t>代理模式相关的知识</a:t>
                </a:r>
                <a:endParaRPr lang="zh-CN" altLang="en-US" sz="1600" dirty="0">
                  <a:solidFill>
                    <a:schemeClr val="tx1">
                      <a:lumMod val="65000"/>
                      <a:lumOff val="35000"/>
                    </a:schemeClr>
                  </a:solidFill>
                  <a:latin typeface="Arial" panose="020B0604020202020204"/>
                  <a:ea typeface="微软雅黑" panose="020B0503020204020204" charset="-122"/>
                  <a:sym typeface="Arial" panose="020B0604020202020204"/>
                </a:endParaRPr>
              </a:p>
            </p:txBody>
          </p:sp>
        </p:grpSp>
        <p:grpSp>
          <p:nvGrpSpPr>
            <p:cNvPr id="19" name="组合 18"/>
            <p:cNvGrpSpPr/>
            <p:nvPr/>
          </p:nvGrpSpPr>
          <p:grpSpPr>
            <a:xfrm>
              <a:off x="1160489" y="2056168"/>
              <a:ext cx="4878764" cy="778758"/>
              <a:chOff x="4727054" y="3140968"/>
              <a:chExt cx="4878764" cy="778758"/>
            </a:xfrm>
          </p:grpSpPr>
          <p:sp>
            <p:nvSpPr>
              <p:cNvPr id="57" name="TextBox 20"/>
              <p:cNvSpPr txBox="1"/>
              <p:nvPr/>
            </p:nvSpPr>
            <p:spPr>
              <a:xfrm>
                <a:off x="4822629" y="3200697"/>
                <a:ext cx="312906" cy="369332"/>
              </a:xfrm>
              <a:prstGeom prst="rect">
                <a:avLst/>
              </a:prstGeom>
              <a:noFill/>
            </p:spPr>
            <p:txBody>
              <a:bodyPr wrap="none" rtlCol="0">
                <a:spAutoFit/>
              </a:bodyPr>
              <a:lstStyle/>
              <a:p>
                <a:r>
                  <a:rPr lang="en-US" altLang="zh-CN" dirty="0">
                    <a:latin typeface="Arial" panose="020B0604020202020204"/>
                    <a:ea typeface="微软雅黑" panose="020B0503020204020204" charset="-122"/>
                    <a:sym typeface="Arial" panose="020B0604020202020204"/>
                  </a:rPr>
                  <a:t>2</a:t>
                </a:r>
                <a:endParaRPr lang="zh-CN" altLang="en-US" dirty="0">
                  <a:latin typeface="Arial" panose="020B0604020202020204"/>
                  <a:ea typeface="微软雅黑" panose="020B0503020204020204" charset="-122"/>
                  <a:sym typeface="Arial" panose="020B0604020202020204"/>
                </a:endParaRPr>
              </a:p>
            </p:txBody>
          </p:sp>
          <p:grpSp>
            <p:nvGrpSpPr>
              <p:cNvPr id="58" name="组合 57"/>
              <p:cNvGrpSpPr/>
              <p:nvPr/>
            </p:nvGrpSpPr>
            <p:grpSpPr>
              <a:xfrm>
                <a:off x="4727054" y="3140968"/>
                <a:ext cx="504056" cy="488790"/>
                <a:chOff x="4727054" y="1768670"/>
                <a:chExt cx="504056" cy="488790"/>
              </a:xfrm>
            </p:grpSpPr>
            <p:sp>
              <p:nvSpPr>
                <p:cNvPr id="61" name="左中括号 60"/>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2" name="左中括号 61"/>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59" name="TextBox 24"/>
              <p:cNvSpPr txBox="1"/>
              <p:nvPr/>
            </p:nvSpPr>
            <p:spPr>
              <a:xfrm>
                <a:off x="5456406" y="3161085"/>
                <a:ext cx="4043680" cy="460375"/>
              </a:xfrm>
              <a:prstGeom prst="rect">
                <a:avLst/>
              </a:prstGeom>
              <a:noFill/>
            </p:spPr>
            <p:txBody>
              <a:bodyPr wrap="none" rtlCol="0">
                <a:spAutoFit/>
              </a:bodyPr>
              <a:lstStyle/>
              <a:p>
                <a:pPr algn="l"/>
                <a:r>
                  <a:rPr lang="zh-CN" altLang="en-US" sz="2400" b="1" dirty="0">
                    <a:latin typeface="Arial" panose="020B0604020202020204"/>
                    <a:ea typeface="微软雅黑" panose="020B0503020204020204" charset="-122"/>
                    <a:sym typeface="Arial" panose="020B0604020202020204"/>
                  </a:rPr>
                  <a:t>其他的一些概念</a:t>
                </a:r>
                <a:r>
                  <a:rPr lang="en-US" altLang="zh-CN" sz="2400" b="1" dirty="0">
                    <a:latin typeface="Arial" panose="020B0604020202020204"/>
                    <a:ea typeface="微软雅黑" panose="020B0503020204020204" charset="-122"/>
                    <a:sym typeface="Arial" panose="020B0604020202020204"/>
                  </a:rPr>
                  <a:t>(</a:t>
                </a:r>
                <a:r>
                  <a:rPr lang="zh-CN" altLang="en-US" sz="2400" b="1" dirty="0">
                    <a:latin typeface="Arial" panose="020B0604020202020204"/>
                    <a:ea typeface="微软雅黑" panose="020B0503020204020204" charset="-122"/>
                    <a:sym typeface="Arial" panose="020B0604020202020204"/>
                  </a:rPr>
                  <a:t>以了解为主</a:t>
                </a:r>
                <a:r>
                  <a:rPr lang="en-US" altLang="zh-CN" sz="2400" b="1" dirty="0">
                    <a:latin typeface="Arial" panose="020B0604020202020204"/>
                    <a:ea typeface="微软雅黑" panose="020B0503020204020204" charset="-122"/>
                    <a:sym typeface="Arial" panose="020B0604020202020204"/>
                  </a:rPr>
                  <a:t>)</a:t>
                </a:r>
                <a:endParaRPr lang="en-US" altLang="zh-CN" sz="2400" b="1" dirty="0">
                  <a:latin typeface="Arial" panose="020B0604020202020204"/>
                  <a:ea typeface="微软雅黑" panose="020B0503020204020204" charset="-122"/>
                  <a:sym typeface="Arial" panose="020B0604020202020204"/>
                </a:endParaRPr>
              </a:p>
            </p:txBody>
          </p:sp>
          <p:sp>
            <p:nvSpPr>
              <p:cNvPr id="60" name="TextBox 25"/>
              <p:cNvSpPr txBox="1"/>
              <p:nvPr/>
            </p:nvSpPr>
            <p:spPr>
              <a:xfrm>
                <a:off x="5429354" y="3582541"/>
                <a:ext cx="4176464" cy="337185"/>
              </a:xfrm>
              <a:prstGeom prst="rect">
                <a:avLst/>
              </a:prstGeom>
              <a:noFill/>
            </p:spPr>
            <p:txBody>
              <a:bodyPr wrap="square" rtlCol="0">
                <a:spAutoFit/>
              </a:bodyPr>
              <a:lstStyle/>
              <a:p>
                <a:r>
                  <a:rPr lang="zh-CN" altLang="en-US" sz="1600" dirty="0">
                    <a:solidFill>
                      <a:schemeClr val="tx1">
                        <a:lumMod val="65000"/>
                        <a:lumOff val="35000"/>
                      </a:schemeClr>
                    </a:solidFill>
                    <a:latin typeface="Arial" panose="020B0604020202020204"/>
                    <a:ea typeface="微软雅黑" panose="020B0503020204020204" charset="-122"/>
                    <a:sym typeface="Arial" panose="020B0604020202020204"/>
                  </a:rPr>
                  <a:t>通知</a:t>
                </a:r>
                <a:r>
                  <a:rPr lang="en-US" altLang="zh-CN" sz="1600" dirty="0">
                    <a:solidFill>
                      <a:schemeClr val="tx1">
                        <a:lumMod val="65000"/>
                        <a:lumOff val="35000"/>
                      </a:schemeClr>
                    </a:solidFill>
                    <a:latin typeface="Arial" panose="020B0604020202020204"/>
                    <a:ea typeface="微软雅黑" panose="020B0503020204020204" charset="-122"/>
                    <a:sym typeface="Arial" panose="020B0604020202020204"/>
                  </a:rPr>
                  <a:t>,Aspectj,</a:t>
                </a:r>
                <a:r>
                  <a:rPr lang="en-US" altLang="zh-CN" sz="1600" dirty="0">
                    <a:solidFill>
                      <a:schemeClr val="tx1">
                        <a:lumMod val="65000"/>
                        <a:lumOff val="35000"/>
                      </a:schemeClr>
                    </a:solidFill>
                    <a:latin typeface="Arial" panose="020B0604020202020204"/>
                    <a:ea typeface="微软雅黑" panose="020B0503020204020204" charset="-122"/>
                    <a:sym typeface="Arial" panose="020B0604020202020204"/>
                  </a:rPr>
                  <a:t>AOP</a:t>
                </a:r>
                <a:r>
                  <a:rPr lang="zh-CN" altLang="en-US" sz="1600" dirty="0">
                    <a:solidFill>
                      <a:schemeClr val="tx1">
                        <a:lumMod val="65000"/>
                        <a:lumOff val="35000"/>
                      </a:schemeClr>
                    </a:solidFill>
                    <a:latin typeface="Arial" panose="020B0604020202020204"/>
                    <a:ea typeface="微软雅黑" panose="020B0503020204020204" charset="-122"/>
                    <a:sym typeface="Arial" panose="020B0604020202020204"/>
                  </a:rPr>
                  <a:t>的术语等</a:t>
                </a:r>
                <a:endParaRPr lang="en-US" altLang="zh-CN" sz="1600" dirty="0">
                  <a:solidFill>
                    <a:schemeClr val="tx1">
                      <a:lumMod val="65000"/>
                      <a:lumOff val="35000"/>
                    </a:schemeClr>
                  </a:solidFill>
                  <a:latin typeface="Arial" panose="020B0604020202020204"/>
                  <a:ea typeface="微软雅黑" panose="020B0503020204020204" charset="-122"/>
                  <a:sym typeface="Arial" panose="020B0604020202020204"/>
                </a:endParaRPr>
              </a:p>
            </p:txBody>
          </p:sp>
        </p:grpSp>
        <p:grpSp>
          <p:nvGrpSpPr>
            <p:cNvPr id="20" name="组合 19"/>
            <p:cNvGrpSpPr/>
            <p:nvPr/>
          </p:nvGrpSpPr>
          <p:grpSpPr>
            <a:xfrm>
              <a:off x="1160489" y="3069440"/>
              <a:ext cx="4878764" cy="880407"/>
              <a:chOff x="4727054" y="4373025"/>
              <a:chExt cx="4878764" cy="880407"/>
            </a:xfrm>
          </p:grpSpPr>
          <p:sp>
            <p:nvSpPr>
              <p:cNvPr id="51" name="TextBox 26"/>
              <p:cNvSpPr txBox="1"/>
              <p:nvPr/>
            </p:nvSpPr>
            <p:spPr>
              <a:xfrm>
                <a:off x="4822629" y="4473531"/>
                <a:ext cx="312906" cy="369332"/>
              </a:xfrm>
              <a:prstGeom prst="rect">
                <a:avLst/>
              </a:prstGeom>
              <a:noFill/>
            </p:spPr>
            <p:txBody>
              <a:bodyPr wrap="none" rtlCol="0">
                <a:spAutoFit/>
              </a:bodyPr>
              <a:lstStyle/>
              <a:p>
                <a:r>
                  <a:rPr lang="en-US" altLang="zh-CN" dirty="0">
                    <a:latin typeface="Arial" panose="020B0604020202020204"/>
                    <a:ea typeface="微软雅黑" panose="020B0503020204020204" charset="-122"/>
                    <a:sym typeface="Arial" panose="020B0604020202020204"/>
                  </a:rPr>
                  <a:t>3</a:t>
                </a:r>
                <a:endParaRPr lang="zh-CN" altLang="en-US" dirty="0">
                  <a:latin typeface="Arial" panose="020B0604020202020204"/>
                  <a:ea typeface="微软雅黑" panose="020B0503020204020204" charset="-122"/>
                  <a:sym typeface="Arial" panose="020B0604020202020204"/>
                </a:endParaRPr>
              </a:p>
            </p:txBody>
          </p:sp>
          <p:grpSp>
            <p:nvGrpSpPr>
              <p:cNvPr id="52" name="组合 51"/>
              <p:cNvGrpSpPr/>
              <p:nvPr/>
            </p:nvGrpSpPr>
            <p:grpSpPr>
              <a:xfrm>
                <a:off x="4727054" y="4413802"/>
                <a:ext cx="504056" cy="488790"/>
                <a:chOff x="4727054" y="1768670"/>
                <a:chExt cx="504056" cy="488790"/>
              </a:xfrm>
            </p:grpSpPr>
            <p:sp>
              <p:nvSpPr>
                <p:cNvPr id="55" name="左中括号 54"/>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6" name="左中括号 55"/>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53" name="TextBox 30"/>
              <p:cNvSpPr txBox="1"/>
              <p:nvPr/>
            </p:nvSpPr>
            <p:spPr>
              <a:xfrm>
                <a:off x="5478097" y="4373025"/>
                <a:ext cx="1757680" cy="880407"/>
              </a:xfrm>
              <a:prstGeom prst="rect">
                <a:avLst/>
              </a:prstGeom>
              <a:noFill/>
            </p:spPr>
            <p:txBody>
              <a:bodyPr wrap="none" rtlCol="0">
                <a:spAutoFit/>
              </a:bodyPr>
              <a:lstStyle/>
              <a:p>
                <a:pPr algn="l"/>
                <a:r>
                  <a:rPr lang="en-US" altLang="zh-CN" sz="2400" b="1" dirty="0">
                    <a:latin typeface="Arial" panose="020B0604020202020204"/>
                    <a:ea typeface="微软雅黑" panose="020B0503020204020204" charset="-122"/>
                    <a:sym typeface="Arial" panose="020B0604020202020204"/>
                  </a:rPr>
                  <a:t>AOP</a:t>
                </a:r>
                <a:r>
                  <a:rPr lang="zh-CN" altLang="en-US" sz="2400" b="1" dirty="0">
                    <a:latin typeface="Arial" panose="020B0604020202020204"/>
                    <a:ea typeface="微软雅黑" panose="020B0503020204020204" charset="-122"/>
                    <a:sym typeface="Arial" panose="020B0604020202020204"/>
                  </a:rPr>
                  <a:t>的源码</a:t>
                </a:r>
                <a:endParaRPr lang="zh-CN" altLang="en-US" sz="2400" b="1" dirty="0">
                  <a:latin typeface="Arial" panose="020B0604020202020204"/>
                  <a:ea typeface="微软雅黑" panose="020B0503020204020204" charset="-122"/>
                  <a:sym typeface="Arial" panose="020B0604020202020204"/>
                </a:endParaRPr>
              </a:p>
              <a:p>
                <a:endParaRPr lang="zh-CN" altLang="en-US" sz="2400" b="1" dirty="0">
                  <a:latin typeface="Arial" panose="020B0604020202020204"/>
                  <a:ea typeface="微软雅黑" panose="020B0503020204020204" charset="-122"/>
                  <a:sym typeface="Arial" panose="020B0604020202020204"/>
                </a:endParaRPr>
              </a:p>
            </p:txBody>
          </p:sp>
          <p:sp>
            <p:nvSpPr>
              <p:cNvPr id="54" name="TextBox 31"/>
              <p:cNvSpPr txBox="1"/>
              <p:nvPr/>
            </p:nvSpPr>
            <p:spPr>
              <a:xfrm>
                <a:off x="5429354" y="4902815"/>
                <a:ext cx="4176464" cy="337185"/>
              </a:xfrm>
              <a:prstGeom prst="rect">
                <a:avLst/>
              </a:prstGeom>
              <a:noFill/>
            </p:spPr>
            <p:txBody>
              <a:bodyPr wrap="square" rtlCol="0">
                <a:spAutoFit/>
              </a:bodyPr>
              <a:lstStyle/>
              <a:p>
                <a:r>
                  <a:rPr lang="zh-CN" altLang="en-US" sz="1600" dirty="0">
                    <a:solidFill>
                      <a:schemeClr val="tx1">
                        <a:lumMod val="65000"/>
                        <a:lumOff val="35000"/>
                      </a:schemeClr>
                    </a:solidFill>
                    <a:latin typeface="Arial" panose="020B0604020202020204"/>
                    <a:ea typeface="微软雅黑" panose="020B0503020204020204" charset="-122"/>
                    <a:sym typeface="Arial" panose="020B0604020202020204"/>
                  </a:rPr>
                  <a:t>代理的选择</a:t>
                </a:r>
                <a:r>
                  <a:rPr lang="en-US" altLang="zh-CN" sz="1600" dirty="0">
                    <a:solidFill>
                      <a:schemeClr val="tx1">
                        <a:lumMod val="65000"/>
                        <a:lumOff val="35000"/>
                      </a:schemeClr>
                    </a:solidFill>
                    <a:latin typeface="Arial" panose="020B0604020202020204"/>
                    <a:ea typeface="微软雅黑" panose="020B0503020204020204" charset="-122"/>
                    <a:sym typeface="Arial" panose="020B0604020202020204"/>
                  </a:rPr>
                  <a:t>,</a:t>
                </a:r>
                <a:r>
                  <a:rPr lang="zh-CN" altLang="en-US" sz="1600" dirty="0">
                    <a:solidFill>
                      <a:schemeClr val="tx1">
                        <a:lumMod val="65000"/>
                        <a:lumOff val="35000"/>
                      </a:schemeClr>
                    </a:solidFill>
                    <a:latin typeface="Arial" panose="020B0604020202020204"/>
                    <a:ea typeface="微软雅黑" panose="020B0503020204020204" charset="-122"/>
                    <a:sym typeface="Arial" panose="020B0604020202020204"/>
                  </a:rPr>
                  <a:t>源码</a:t>
                </a:r>
                <a:endParaRPr lang="zh-CN" altLang="en-US" sz="1600" dirty="0">
                  <a:solidFill>
                    <a:schemeClr val="tx1">
                      <a:lumMod val="65000"/>
                      <a:lumOff val="35000"/>
                    </a:schemeClr>
                  </a:solidFill>
                  <a:latin typeface="Arial" panose="020B0604020202020204"/>
                  <a:ea typeface="微软雅黑" panose="020B0503020204020204" charset="-122"/>
                  <a:sym typeface="Arial" panose="020B0604020202020204"/>
                </a:endParaRPr>
              </a:p>
            </p:txBody>
          </p:sp>
        </p:grpSp>
        <p:sp>
          <p:nvSpPr>
            <p:cNvPr id="30" name="TextBox 26"/>
            <p:cNvSpPr txBox="1"/>
            <p:nvPr/>
          </p:nvSpPr>
          <p:spPr>
            <a:xfrm>
              <a:off x="1286585" y="4247305"/>
              <a:ext cx="309880" cy="368300"/>
            </a:xfrm>
            <a:prstGeom prst="rect">
              <a:avLst/>
            </a:prstGeom>
            <a:noFill/>
          </p:spPr>
          <p:txBody>
            <a:bodyPr wrap="none" rtlCol="0">
              <a:spAutoFit/>
            </a:bodyPr>
            <a:lstStyle/>
            <a:p>
              <a:endParaRPr lang="zh-CN" altLang="en-US" dirty="0">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med" p14:dur="699" advTm="0">
        <p:fade/>
      </p:transition>
    </mc:Choice>
    <mc:Fallback>
      <p:transition spd="med"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29"/>
          <p:cNvSpPr/>
          <p:nvPr/>
        </p:nvSpPr>
        <p:spPr bwMode="auto">
          <a:xfrm>
            <a:off x="1462088" y="1362075"/>
            <a:ext cx="1976438" cy="2874962"/>
          </a:xfrm>
          <a:custGeom>
            <a:avLst/>
            <a:gdLst>
              <a:gd name="T0" fmla="*/ 597 w 1282"/>
              <a:gd name="T1" fmla="*/ 0 h 1862"/>
              <a:gd name="T2" fmla="*/ 111 w 1282"/>
              <a:gd name="T3" fmla="*/ 66 h 1862"/>
              <a:gd name="T4" fmla="*/ 111 w 1282"/>
              <a:gd name="T5" fmla="*/ 386 h 1862"/>
              <a:gd name="T6" fmla="*/ 523 w 1282"/>
              <a:gd name="T7" fmla="*/ 318 h 1862"/>
              <a:gd name="T8" fmla="*/ 843 w 1282"/>
              <a:gd name="T9" fmla="*/ 579 h 1862"/>
              <a:gd name="T10" fmla="*/ 0 w 1282"/>
              <a:gd name="T11" fmla="*/ 1518 h 1862"/>
              <a:gd name="T12" fmla="*/ 0 w 1282"/>
              <a:gd name="T13" fmla="*/ 1862 h 1862"/>
              <a:gd name="T14" fmla="*/ 1282 w 1282"/>
              <a:gd name="T15" fmla="*/ 1862 h 1862"/>
              <a:gd name="T16" fmla="*/ 1282 w 1282"/>
              <a:gd name="T17" fmla="*/ 1544 h 1862"/>
              <a:gd name="T18" fmla="*/ 481 w 1282"/>
              <a:gd name="T19" fmla="*/ 1544 h 1862"/>
              <a:gd name="T20" fmla="*/ 481 w 1282"/>
              <a:gd name="T21" fmla="*/ 1523 h 1862"/>
              <a:gd name="T22" fmla="*/ 597 w 1282"/>
              <a:gd name="T23" fmla="*/ 1431 h 1862"/>
              <a:gd name="T24" fmla="*/ 1240 w 1282"/>
              <a:gd name="T25" fmla="*/ 521 h 1862"/>
              <a:gd name="T26" fmla="*/ 597 w 1282"/>
              <a:gd name="T27" fmla="*/ 0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2" h="1862">
                <a:moveTo>
                  <a:pt x="597" y="0"/>
                </a:moveTo>
                <a:cubicBezTo>
                  <a:pt x="420" y="0"/>
                  <a:pt x="251" y="21"/>
                  <a:pt x="111" y="66"/>
                </a:cubicBezTo>
                <a:cubicBezTo>
                  <a:pt x="111" y="386"/>
                  <a:pt x="111" y="386"/>
                  <a:pt x="111" y="386"/>
                </a:cubicBezTo>
                <a:cubicBezTo>
                  <a:pt x="269" y="336"/>
                  <a:pt x="404" y="318"/>
                  <a:pt x="523" y="318"/>
                </a:cubicBezTo>
                <a:cubicBezTo>
                  <a:pt x="724" y="318"/>
                  <a:pt x="843" y="378"/>
                  <a:pt x="843" y="579"/>
                </a:cubicBezTo>
                <a:cubicBezTo>
                  <a:pt x="843" y="788"/>
                  <a:pt x="645" y="1000"/>
                  <a:pt x="0" y="1518"/>
                </a:cubicBezTo>
                <a:cubicBezTo>
                  <a:pt x="0" y="1862"/>
                  <a:pt x="0" y="1862"/>
                  <a:pt x="0" y="1862"/>
                </a:cubicBezTo>
                <a:cubicBezTo>
                  <a:pt x="1282" y="1862"/>
                  <a:pt x="1282" y="1862"/>
                  <a:pt x="1282" y="1862"/>
                </a:cubicBezTo>
                <a:cubicBezTo>
                  <a:pt x="1282" y="1544"/>
                  <a:pt x="1282" y="1544"/>
                  <a:pt x="1282" y="1544"/>
                </a:cubicBezTo>
                <a:cubicBezTo>
                  <a:pt x="481" y="1544"/>
                  <a:pt x="481" y="1544"/>
                  <a:pt x="481" y="1544"/>
                </a:cubicBezTo>
                <a:cubicBezTo>
                  <a:pt x="481" y="1523"/>
                  <a:pt x="481" y="1523"/>
                  <a:pt x="481" y="1523"/>
                </a:cubicBezTo>
                <a:cubicBezTo>
                  <a:pt x="597" y="1431"/>
                  <a:pt x="597" y="1431"/>
                  <a:pt x="597" y="1431"/>
                </a:cubicBezTo>
                <a:cubicBezTo>
                  <a:pt x="1134" y="1008"/>
                  <a:pt x="1240" y="817"/>
                  <a:pt x="1240" y="521"/>
                </a:cubicBezTo>
                <a:cubicBezTo>
                  <a:pt x="1240" y="170"/>
                  <a:pt x="1002" y="0"/>
                  <a:pt x="597"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8" name="Freeform 30"/>
          <p:cNvSpPr>
            <a:spLocks noEditPoints="1"/>
          </p:cNvSpPr>
          <p:nvPr/>
        </p:nvSpPr>
        <p:spPr bwMode="auto">
          <a:xfrm>
            <a:off x="3830638" y="1362075"/>
            <a:ext cx="2052638" cy="2914650"/>
          </a:xfrm>
          <a:custGeom>
            <a:avLst/>
            <a:gdLst>
              <a:gd name="T0" fmla="*/ 669 w 1332"/>
              <a:gd name="T1" fmla="*/ 1558 h 1888"/>
              <a:gd name="T2" fmla="*/ 383 w 1332"/>
              <a:gd name="T3" fmla="*/ 944 h 1888"/>
              <a:gd name="T4" fmla="*/ 669 w 1332"/>
              <a:gd name="T5" fmla="*/ 328 h 1888"/>
              <a:gd name="T6" fmla="*/ 954 w 1332"/>
              <a:gd name="T7" fmla="*/ 944 h 1888"/>
              <a:gd name="T8" fmla="*/ 669 w 1332"/>
              <a:gd name="T9" fmla="*/ 1558 h 1888"/>
              <a:gd name="T10" fmla="*/ 669 w 1332"/>
              <a:gd name="T11" fmla="*/ 0 h 1888"/>
              <a:gd name="T12" fmla="*/ 0 w 1332"/>
              <a:gd name="T13" fmla="*/ 942 h 1888"/>
              <a:gd name="T14" fmla="*/ 669 w 1332"/>
              <a:gd name="T15" fmla="*/ 1888 h 1888"/>
              <a:gd name="T16" fmla="*/ 1332 w 1332"/>
              <a:gd name="T17" fmla="*/ 942 h 1888"/>
              <a:gd name="T18" fmla="*/ 669 w 1332"/>
              <a:gd name="T19" fmla="*/ 0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888">
                <a:moveTo>
                  <a:pt x="669" y="1558"/>
                </a:moveTo>
                <a:cubicBezTo>
                  <a:pt x="465" y="1558"/>
                  <a:pt x="383" y="1441"/>
                  <a:pt x="383" y="944"/>
                </a:cubicBezTo>
                <a:cubicBezTo>
                  <a:pt x="383" y="450"/>
                  <a:pt x="465" y="328"/>
                  <a:pt x="669" y="328"/>
                </a:cubicBezTo>
                <a:cubicBezTo>
                  <a:pt x="872" y="328"/>
                  <a:pt x="954" y="450"/>
                  <a:pt x="954" y="944"/>
                </a:cubicBezTo>
                <a:cubicBezTo>
                  <a:pt x="954" y="1441"/>
                  <a:pt x="872" y="1558"/>
                  <a:pt x="669" y="1558"/>
                </a:cubicBezTo>
                <a:moveTo>
                  <a:pt x="669" y="0"/>
                </a:moveTo>
                <a:cubicBezTo>
                  <a:pt x="264" y="0"/>
                  <a:pt x="0" y="188"/>
                  <a:pt x="0" y="942"/>
                </a:cubicBezTo>
                <a:cubicBezTo>
                  <a:pt x="0" y="1698"/>
                  <a:pt x="264" y="1888"/>
                  <a:pt x="669" y="1888"/>
                </a:cubicBezTo>
                <a:cubicBezTo>
                  <a:pt x="1073" y="1888"/>
                  <a:pt x="1332" y="1698"/>
                  <a:pt x="1332" y="942"/>
                </a:cubicBezTo>
                <a:cubicBezTo>
                  <a:pt x="1332" y="188"/>
                  <a:pt x="1073" y="0"/>
                  <a:pt x="669"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9" name="Freeform 31"/>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1" name="Freeform 33"/>
          <p:cNvSpPr>
            <a:spLocks noEditPoints="1"/>
          </p:cNvSpPr>
          <p:nvPr/>
        </p:nvSpPr>
        <p:spPr bwMode="auto">
          <a:xfrm>
            <a:off x="8651875" y="1362075"/>
            <a:ext cx="2025650" cy="2919412"/>
          </a:xfrm>
          <a:custGeom>
            <a:avLst/>
            <a:gdLst>
              <a:gd name="T0" fmla="*/ 648 w 1314"/>
              <a:gd name="T1" fmla="*/ 949 h 1891"/>
              <a:gd name="T2" fmla="*/ 352 w 1314"/>
              <a:gd name="T3" fmla="*/ 640 h 1891"/>
              <a:gd name="T4" fmla="*/ 661 w 1314"/>
              <a:gd name="T5" fmla="*/ 304 h 1891"/>
              <a:gd name="T6" fmla="*/ 952 w 1314"/>
              <a:gd name="T7" fmla="*/ 656 h 1891"/>
              <a:gd name="T8" fmla="*/ 648 w 1314"/>
              <a:gd name="T9" fmla="*/ 949 h 1891"/>
              <a:gd name="T10" fmla="*/ 653 w 1314"/>
              <a:gd name="T11" fmla="*/ 0 h 1891"/>
              <a:gd name="T12" fmla="*/ 0 w 1314"/>
              <a:gd name="T13" fmla="*/ 645 h 1891"/>
              <a:gd name="T14" fmla="*/ 582 w 1314"/>
              <a:gd name="T15" fmla="*/ 1227 h 1891"/>
              <a:gd name="T16" fmla="*/ 917 w 1314"/>
              <a:gd name="T17" fmla="*/ 1124 h 1891"/>
              <a:gd name="T18" fmla="*/ 928 w 1314"/>
              <a:gd name="T19" fmla="*/ 1124 h 1891"/>
              <a:gd name="T20" fmla="*/ 251 w 1314"/>
              <a:gd name="T21" fmla="*/ 1560 h 1891"/>
              <a:gd name="T22" fmla="*/ 251 w 1314"/>
              <a:gd name="T23" fmla="*/ 1891 h 1891"/>
              <a:gd name="T24" fmla="*/ 1314 w 1314"/>
              <a:gd name="T25" fmla="*/ 762 h 1891"/>
              <a:gd name="T26" fmla="*/ 653 w 1314"/>
              <a:gd name="T27" fmla="*/ 0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4" h="1891">
                <a:moveTo>
                  <a:pt x="648" y="949"/>
                </a:moveTo>
                <a:cubicBezTo>
                  <a:pt x="460" y="949"/>
                  <a:pt x="352" y="844"/>
                  <a:pt x="352" y="640"/>
                </a:cubicBezTo>
                <a:cubicBezTo>
                  <a:pt x="352" y="431"/>
                  <a:pt x="460" y="304"/>
                  <a:pt x="661" y="304"/>
                </a:cubicBezTo>
                <a:cubicBezTo>
                  <a:pt x="859" y="304"/>
                  <a:pt x="952" y="445"/>
                  <a:pt x="952" y="656"/>
                </a:cubicBezTo>
                <a:cubicBezTo>
                  <a:pt x="952" y="825"/>
                  <a:pt x="872" y="949"/>
                  <a:pt x="648" y="949"/>
                </a:cubicBezTo>
                <a:moveTo>
                  <a:pt x="653" y="0"/>
                </a:moveTo>
                <a:cubicBezTo>
                  <a:pt x="201" y="0"/>
                  <a:pt x="0" y="267"/>
                  <a:pt x="0" y="645"/>
                </a:cubicBezTo>
                <a:cubicBezTo>
                  <a:pt x="0" y="1029"/>
                  <a:pt x="204" y="1227"/>
                  <a:pt x="582" y="1227"/>
                </a:cubicBezTo>
                <a:cubicBezTo>
                  <a:pt x="730" y="1227"/>
                  <a:pt x="846" y="1185"/>
                  <a:pt x="917" y="1124"/>
                </a:cubicBezTo>
                <a:cubicBezTo>
                  <a:pt x="928" y="1124"/>
                  <a:pt x="928" y="1124"/>
                  <a:pt x="928" y="1124"/>
                </a:cubicBezTo>
                <a:cubicBezTo>
                  <a:pt x="899" y="1417"/>
                  <a:pt x="640" y="1560"/>
                  <a:pt x="251" y="1560"/>
                </a:cubicBezTo>
                <a:cubicBezTo>
                  <a:pt x="251" y="1891"/>
                  <a:pt x="251" y="1891"/>
                  <a:pt x="251" y="1891"/>
                </a:cubicBezTo>
                <a:cubicBezTo>
                  <a:pt x="1047" y="1891"/>
                  <a:pt x="1314" y="1489"/>
                  <a:pt x="1314" y="762"/>
                </a:cubicBezTo>
                <a:cubicBezTo>
                  <a:pt x="1314" y="185"/>
                  <a:pt x="1028" y="0"/>
                  <a:pt x="653"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2223" y="407035"/>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100013" y="300038"/>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2" name="文本框 1"/>
          <p:cNvSpPr txBox="1"/>
          <p:nvPr/>
        </p:nvSpPr>
        <p:spPr>
          <a:xfrm>
            <a:off x="1462405" y="2000885"/>
            <a:ext cx="9646285" cy="2030095"/>
          </a:xfrm>
          <a:prstGeom prst="rect">
            <a:avLst/>
          </a:prstGeom>
          <a:noFill/>
        </p:spPr>
        <p:txBody>
          <a:bodyPr wrap="square" rtlCol="0" anchor="t">
            <a:spAutoFit/>
          </a:bodyPr>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p:txBody>
      </p:sp>
      <p:grpSp>
        <p:nvGrpSpPr>
          <p:cNvPr id="28" name="组合 27"/>
          <p:cNvGrpSpPr/>
          <p:nvPr/>
        </p:nvGrpSpPr>
        <p:grpSpPr>
          <a:xfrm>
            <a:off x="-80010" y="103212"/>
            <a:ext cx="11419205" cy="706755"/>
            <a:chOff x="0" y="110832"/>
            <a:chExt cx="11419205" cy="706755"/>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900430" y="110832"/>
              <a:ext cx="10518775" cy="70675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lang="en-US" altLang="zh-CN" sz="4000" noProof="0" dirty="0">
                  <a:ln>
                    <a:noFill/>
                  </a:ln>
                  <a:solidFill>
                    <a:srgbClr val="002060"/>
                  </a:solidFill>
                  <a:effectLst/>
                  <a:uLnTx/>
                  <a:uFillTx/>
                  <a:cs typeface="+mn-ea"/>
                  <a:sym typeface="+mn-lt"/>
                </a:rPr>
                <a:t>1.4 </a:t>
              </a:r>
              <a:r>
                <a:rPr lang="en-US" altLang="zh-CN" sz="4000" noProof="0" dirty="0">
                  <a:ln>
                    <a:noFill/>
                  </a:ln>
                  <a:solidFill>
                    <a:srgbClr val="002060"/>
                  </a:solidFill>
                  <a:effectLst/>
                  <a:uLnTx/>
                  <a:uFillTx/>
                  <a:cs typeface="+mn-ea"/>
                  <a:sym typeface="+mn-lt"/>
                </a:rPr>
                <a:t>Proxy.</a:t>
              </a:r>
              <a:r>
                <a:rPr altLang="zh-CN" sz="4000" noProof="0" dirty="0">
                  <a:ln>
                    <a:noFill/>
                  </a:ln>
                  <a:solidFill>
                    <a:srgbClr val="002060"/>
                  </a:solidFill>
                  <a:effectLst/>
                  <a:uLnTx/>
                  <a:uFillTx/>
                  <a:cs typeface="+mn-ea"/>
                  <a:sym typeface="+mn-lt"/>
                </a:rPr>
                <a:t>getProxyClass0</a:t>
              </a:r>
              <a:r>
                <a:rPr lang="en-US" sz="4000" noProof="0" dirty="0">
                  <a:ln>
                    <a:noFill/>
                  </a:ln>
                  <a:solidFill>
                    <a:srgbClr val="002060"/>
                  </a:solidFill>
                  <a:effectLst/>
                  <a:uLnTx/>
                  <a:uFillTx/>
                  <a:cs typeface="+mn-ea"/>
                  <a:sym typeface="+mn-lt"/>
                </a:rPr>
                <a:t>( )</a:t>
              </a:r>
              <a:endParaRPr lang="zh-CN" altLang="zh-CN" sz="4000" noProof="0" dirty="0">
                <a:ln>
                  <a:noFill/>
                </a:ln>
                <a:solidFill>
                  <a:srgbClr val="002060"/>
                </a:solidFill>
                <a:effectLst/>
                <a:uLnTx/>
                <a:uFillTx/>
                <a:cs typeface="+mn-ea"/>
                <a:sym typeface="+mn-lt"/>
              </a:endParaRPr>
            </a:p>
          </p:txBody>
        </p:sp>
      </p:grpSp>
      <p:sp>
        <p:nvSpPr>
          <p:cNvPr id="5" name="文本框 4"/>
          <p:cNvSpPr txBox="1"/>
          <p:nvPr/>
        </p:nvSpPr>
        <p:spPr>
          <a:xfrm>
            <a:off x="6454775" y="506730"/>
            <a:ext cx="3930650" cy="398780"/>
          </a:xfrm>
          <a:prstGeom prst="rect">
            <a:avLst/>
          </a:prstGeom>
          <a:noFill/>
        </p:spPr>
        <p:txBody>
          <a:bodyPr wrap="square" rtlCol="0" anchor="t">
            <a:spAutoFit/>
          </a:bodyPr>
          <a:p>
            <a:pPr defTabSz="457200">
              <a:spcBef>
                <a:spcPct val="0"/>
              </a:spcBef>
            </a:pPr>
            <a:endParaRPr kumimoji="1" lang="zh-CN" altLang="en-US" sz="2000" b="1" dirty="0">
              <a:solidFill>
                <a:srgbClr val="454545"/>
              </a:solidFill>
              <a:latin typeface="+mn-ea"/>
              <a:cs typeface="+mn-ea"/>
              <a:sym typeface="Source Han Sans CN" panose="020F0502020204030204"/>
            </a:endParaRPr>
          </a:p>
        </p:txBody>
      </p:sp>
      <p:sp>
        <p:nvSpPr>
          <p:cNvPr id="3" name="文本框 2"/>
          <p:cNvSpPr txBox="1"/>
          <p:nvPr/>
        </p:nvSpPr>
        <p:spPr>
          <a:xfrm>
            <a:off x="7699375" y="2468245"/>
            <a:ext cx="3930650" cy="706755"/>
          </a:xfrm>
          <a:prstGeom prst="rect">
            <a:avLst/>
          </a:prstGeom>
          <a:noFill/>
        </p:spPr>
        <p:txBody>
          <a:bodyPr wrap="square" rtlCol="0" anchor="t">
            <a:spAutoFit/>
          </a:bodyPr>
          <a:p>
            <a:pPr defTabSz="457200">
              <a:spcBef>
                <a:spcPct val="0"/>
              </a:spcBef>
            </a:pPr>
            <a:r>
              <a:rPr kumimoji="1" lang="zh-CN" altLang="en-US" sz="2000" b="1" dirty="0">
                <a:solidFill>
                  <a:srgbClr val="454545"/>
                </a:solidFill>
                <a:latin typeface="+mn-ea"/>
                <a:cs typeface="+mn-ea"/>
                <a:sym typeface="Source Han Sans CN" panose="020F0502020204030204"/>
              </a:rPr>
              <a:t>接口对象不能大于</a:t>
            </a:r>
            <a:r>
              <a:rPr kumimoji="1" lang="en-US" altLang="zh-CN" sz="2000" b="1" dirty="0">
                <a:solidFill>
                  <a:srgbClr val="454545"/>
                </a:solidFill>
                <a:latin typeface="+mn-ea"/>
                <a:cs typeface="+mn-ea"/>
                <a:sym typeface="Source Han Sans CN" panose="020F0502020204030204"/>
              </a:rPr>
              <a:t>65535</a:t>
            </a:r>
            <a:r>
              <a:rPr kumimoji="1" lang="zh-CN" altLang="en-US" sz="2000" b="1" dirty="0">
                <a:solidFill>
                  <a:srgbClr val="454545"/>
                </a:solidFill>
                <a:latin typeface="+mn-ea"/>
                <a:cs typeface="+mn-ea"/>
                <a:sym typeface="Source Han Sans CN" panose="020F0502020204030204"/>
              </a:rPr>
              <a:t>个否则抛出异常</a:t>
            </a:r>
            <a:endParaRPr kumimoji="1" lang="zh-CN" altLang="en-US" sz="2000" b="1" dirty="0">
              <a:solidFill>
                <a:srgbClr val="454545"/>
              </a:solidFill>
              <a:latin typeface="+mn-ea"/>
              <a:cs typeface="+mn-ea"/>
              <a:sym typeface="Source Han Sans CN" panose="020F0502020204030204"/>
            </a:endParaRPr>
          </a:p>
        </p:txBody>
      </p:sp>
      <p:sp>
        <p:nvSpPr>
          <p:cNvPr id="7" name="文本框 6"/>
          <p:cNvSpPr txBox="1"/>
          <p:nvPr/>
        </p:nvSpPr>
        <p:spPr>
          <a:xfrm>
            <a:off x="7699375" y="4030980"/>
            <a:ext cx="3930650" cy="1014730"/>
          </a:xfrm>
          <a:prstGeom prst="rect">
            <a:avLst/>
          </a:prstGeom>
          <a:noFill/>
        </p:spPr>
        <p:txBody>
          <a:bodyPr wrap="square" rtlCol="0" anchor="t">
            <a:spAutoFit/>
          </a:bodyPr>
          <a:p>
            <a:pPr defTabSz="457200">
              <a:spcBef>
                <a:spcPct val="0"/>
              </a:spcBef>
            </a:pPr>
            <a:r>
              <a:rPr kumimoji="1" lang="zh-CN" altLang="en-US" sz="2000" b="1" dirty="0">
                <a:solidFill>
                  <a:srgbClr val="454545"/>
                </a:solidFill>
                <a:latin typeface="+mn-ea"/>
                <a:cs typeface="+mn-ea"/>
                <a:sym typeface="Source Han Sans CN" panose="020F0502020204030204"/>
              </a:rPr>
              <a:t>从代理类对象缓存中，根据类加载器和接口类对象数组查找代理类对象，</a:t>
            </a:r>
            <a:endParaRPr kumimoji="1" lang="zh-CN" altLang="en-US" sz="2000" b="1" dirty="0">
              <a:solidFill>
                <a:srgbClr val="454545"/>
              </a:solidFill>
              <a:latin typeface="+mn-ea"/>
              <a:cs typeface="+mn-ea"/>
              <a:sym typeface="Source Han Sans CN" panose="020F0502020204030204"/>
            </a:endParaRPr>
          </a:p>
        </p:txBody>
      </p:sp>
      <p:pic>
        <p:nvPicPr>
          <p:cNvPr id="8" name="图片 7"/>
          <p:cNvPicPr>
            <a:picLocks noChangeAspect="1"/>
          </p:cNvPicPr>
          <p:nvPr/>
        </p:nvPicPr>
        <p:blipFill>
          <a:blip r:embed="rId1"/>
          <a:stretch>
            <a:fillRect/>
          </a:stretch>
        </p:blipFill>
        <p:spPr>
          <a:xfrm>
            <a:off x="2540" y="1089025"/>
            <a:ext cx="7562215" cy="3990975"/>
          </a:xfrm>
          <a:prstGeom prst="rect">
            <a:avLst/>
          </a:prstGeom>
        </p:spPr>
      </p:pic>
      <p:sp>
        <p:nvSpPr>
          <p:cNvPr id="9" name="文本框 8"/>
          <p:cNvSpPr txBox="1"/>
          <p:nvPr/>
        </p:nvSpPr>
        <p:spPr>
          <a:xfrm>
            <a:off x="-80010" y="5295900"/>
            <a:ext cx="5916295" cy="706755"/>
          </a:xfrm>
          <a:prstGeom prst="rect">
            <a:avLst/>
          </a:prstGeom>
          <a:noFill/>
        </p:spPr>
        <p:txBody>
          <a:bodyPr wrap="square" rtlCol="0" anchor="t">
            <a:spAutoFit/>
          </a:bodyPr>
          <a:p>
            <a:pPr defTabSz="457200">
              <a:spcBef>
                <a:spcPct val="0"/>
              </a:spcBef>
            </a:pPr>
            <a:r>
              <a:rPr kumimoji="1" lang="en-US" altLang="zh-CN" sz="2000" b="1" dirty="0">
                <a:solidFill>
                  <a:srgbClr val="454545"/>
                </a:solidFill>
                <a:latin typeface="+mn-ea"/>
                <a:cs typeface="+mn-ea"/>
                <a:sym typeface="Source Han Sans CN" panose="020F0502020204030204"/>
              </a:rPr>
              <a:t>proxyClassCache</a:t>
            </a:r>
            <a:r>
              <a:rPr kumimoji="1" lang="zh-CN" altLang="en-US" sz="2000" b="1" dirty="0">
                <a:solidFill>
                  <a:srgbClr val="454545"/>
                </a:solidFill>
                <a:latin typeface="+mn-ea"/>
                <a:cs typeface="+mn-ea"/>
                <a:sym typeface="Source Han Sans CN" panose="020F0502020204030204"/>
              </a:rPr>
              <a:t>是一个缓存</a:t>
            </a:r>
            <a:r>
              <a:rPr kumimoji="1" lang="en-US" altLang="zh-CN" sz="2000" b="1" dirty="0">
                <a:solidFill>
                  <a:srgbClr val="454545"/>
                </a:solidFill>
                <a:latin typeface="+mn-ea"/>
                <a:cs typeface="+mn-ea"/>
                <a:sym typeface="Source Han Sans CN" panose="020F0502020204030204"/>
              </a:rPr>
              <a:t>,</a:t>
            </a:r>
            <a:r>
              <a:rPr kumimoji="1" lang="zh-CN" altLang="en-US" sz="2000" b="1" dirty="0">
                <a:solidFill>
                  <a:srgbClr val="454545"/>
                </a:solidFill>
                <a:latin typeface="+mn-ea"/>
                <a:cs typeface="+mn-ea"/>
                <a:sym typeface="Source Han Sans CN" panose="020F0502020204030204"/>
              </a:rPr>
              <a:t>涉及到三个类</a:t>
            </a:r>
            <a:r>
              <a:rPr kumimoji="1" lang="en-US" altLang="zh-CN" sz="2000" b="1" dirty="0">
                <a:solidFill>
                  <a:srgbClr val="454545"/>
                </a:solidFill>
                <a:latin typeface="+mn-ea"/>
                <a:cs typeface="+mn-ea"/>
                <a:sym typeface="Source Han Sans CN" panose="020F0502020204030204"/>
              </a:rPr>
              <a:t>,WeakCache,KeyFactory,ProxyClassFactory，</a:t>
            </a:r>
            <a:endParaRPr kumimoji="1" lang="en-US" altLang="zh-CN" sz="2000" b="1" dirty="0">
              <a:solidFill>
                <a:srgbClr val="454545"/>
              </a:solidFill>
              <a:latin typeface="+mn-ea"/>
              <a:cs typeface="+mn-ea"/>
              <a:sym typeface="Source Han Sans CN" panose="020F0502020204030204"/>
            </a:endParaRPr>
          </a:p>
        </p:txBody>
      </p:sp>
      <p:sp>
        <p:nvSpPr>
          <p:cNvPr id="10" name="文本框 9"/>
          <p:cNvSpPr txBox="1"/>
          <p:nvPr/>
        </p:nvSpPr>
        <p:spPr>
          <a:xfrm>
            <a:off x="5713730" y="5389880"/>
            <a:ext cx="5916295" cy="706755"/>
          </a:xfrm>
          <a:prstGeom prst="rect">
            <a:avLst/>
          </a:prstGeom>
          <a:noFill/>
        </p:spPr>
        <p:txBody>
          <a:bodyPr wrap="square" rtlCol="0" anchor="t">
            <a:spAutoFit/>
          </a:bodyPr>
          <a:p>
            <a:pPr defTabSz="457200">
              <a:spcBef>
                <a:spcPct val="0"/>
              </a:spcBef>
            </a:pPr>
            <a:r>
              <a:rPr kumimoji="1" lang="en-US" altLang="zh-CN" sz="2000" b="1" dirty="0">
                <a:solidFill>
                  <a:srgbClr val="454545"/>
                </a:solidFill>
                <a:latin typeface="+mn-ea"/>
                <a:cs typeface="+mn-ea"/>
                <a:sym typeface="Source Han Sans CN" panose="020F0502020204030204"/>
              </a:rPr>
              <a:t>WeakCache(</a:t>
            </a:r>
            <a:r>
              <a:rPr kumimoji="1" lang="zh-CN" altLang="en-US" sz="2000" b="1" dirty="0">
                <a:solidFill>
                  <a:srgbClr val="454545"/>
                </a:solidFill>
                <a:latin typeface="+mn-ea"/>
                <a:cs typeface="+mn-ea"/>
                <a:sym typeface="Source Han Sans CN" panose="020F0502020204030204"/>
              </a:rPr>
              <a:t>缓存类</a:t>
            </a:r>
            <a:r>
              <a:rPr kumimoji="1" lang="en-US" altLang="zh-CN" sz="2000" b="1" dirty="0">
                <a:solidFill>
                  <a:srgbClr val="454545"/>
                </a:solidFill>
                <a:latin typeface="+mn-ea"/>
                <a:cs typeface="+mn-ea"/>
                <a:sym typeface="Source Han Sans CN" panose="020F0502020204030204"/>
              </a:rPr>
              <a:t>)</a:t>
            </a:r>
            <a:r>
              <a:rPr kumimoji="1" lang="en-US" altLang="zh-CN" sz="2000" b="1" dirty="0">
                <a:solidFill>
                  <a:srgbClr val="454545"/>
                </a:solidFill>
                <a:latin typeface="+mn-ea"/>
                <a:cs typeface="+mn-ea"/>
                <a:sym typeface="Source Han Sans CN" panose="020F0502020204030204"/>
              </a:rPr>
              <a:t>,KeyFactory(</a:t>
            </a:r>
            <a:r>
              <a:rPr kumimoji="1" lang="zh-CN" altLang="en-US" sz="2000" b="1" dirty="0">
                <a:solidFill>
                  <a:srgbClr val="454545"/>
                </a:solidFill>
                <a:latin typeface="+mn-ea"/>
                <a:cs typeface="+mn-ea"/>
                <a:sym typeface="Source Han Sans CN" panose="020F0502020204030204"/>
              </a:rPr>
              <a:t>用来生产</a:t>
            </a:r>
            <a:r>
              <a:rPr kumimoji="1" lang="en-US" altLang="zh-CN" sz="2000" b="1" dirty="0">
                <a:solidFill>
                  <a:srgbClr val="454545"/>
                </a:solidFill>
                <a:latin typeface="+mn-ea"/>
                <a:cs typeface="+mn-ea"/>
                <a:sym typeface="Source Han Sans CN" panose="020F0502020204030204"/>
              </a:rPr>
              <a:t>key),ProxyClassFactory(</a:t>
            </a:r>
            <a:r>
              <a:rPr kumimoji="1" lang="zh-CN" altLang="en-US" sz="2000" b="1" dirty="0">
                <a:solidFill>
                  <a:srgbClr val="454545"/>
                </a:solidFill>
                <a:latin typeface="+mn-ea"/>
                <a:cs typeface="+mn-ea"/>
                <a:sym typeface="Source Han Sans CN" panose="020F0502020204030204"/>
              </a:rPr>
              <a:t>用来生产代理对象的</a:t>
            </a:r>
            <a:r>
              <a:rPr kumimoji="1" lang="en-US" altLang="zh-CN" sz="2000" b="1" dirty="0">
                <a:solidFill>
                  <a:srgbClr val="454545"/>
                </a:solidFill>
                <a:latin typeface="+mn-ea"/>
                <a:cs typeface="+mn-ea"/>
                <a:sym typeface="Source Han Sans CN" panose="020F0502020204030204"/>
              </a:rPr>
              <a:t>)</a:t>
            </a:r>
            <a:r>
              <a:rPr kumimoji="1" lang="en-US" altLang="zh-CN" sz="2000" b="1" dirty="0">
                <a:solidFill>
                  <a:srgbClr val="454545"/>
                </a:solidFill>
                <a:latin typeface="+mn-ea"/>
                <a:cs typeface="+mn-ea"/>
                <a:sym typeface="Source Han Sans CN" panose="020F0502020204030204"/>
              </a:rPr>
              <a:t>，</a:t>
            </a:r>
            <a:endParaRPr kumimoji="1" lang="en-US" altLang="zh-CN" sz="2000" b="1" dirty="0">
              <a:solidFill>
                <a:srgbClr val="454545"/>
              </a:solidFill>
              <a:latin typeface="+mn-ea"/>
              <a:cs typeface="+mn-ea"/>
              <a:sym typeface="Source Han Sans CN"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603188" y="3530392"/>
            <a:ext cx="9533373" cy="1754326"/>
          </a:xfrm>
          <a:prstGeom prst="rect">
            <a:avLst/>
          </a:prstGeom>
        </p:spPr>
        <p:txBody>
          <a:bodyPr wrap="square">
            <a:normAutofit/>
          </a:bodyPr>
          <a:lstStyle>
            <a:defPPr>
              <a:defRPr lang="zh-CN"/>
            </a:defPPr>
            <a:lvl1pPr>
              <a:lnSpc>
                <a:spcPct val="120000"/>
              </a:lnSpc>
              <a:defRPr>
                <a:solidFill>
                  <a:schemeClr val="tx1">
                    <a:lumMod val="75000"/>
                    <a:lumOff val="25000"/>
                  </a:schemeClr>
                </a:solidFill>
                <a:latin typeface="+mn-ea"/>
                <a:cs typeface="+mn-ea"/>
              </a:defRPr>
            </a:lvl1pPr>
          </a:lstStyle>
          <a:p>
            <a:pPr marL="0" indent="0" algn="l">
              <a:lnSpc>
                <a:spcPct val="120000"/>
              </a:lnSpc>
              <a:spcBef>
                <a:spcPts val="0"/>
              </a:spcBef>
              <a:spcAft>
                <a:spcPts val="0"/>
              </a:spcAft>
              <a:buSzPct val="100000"/>
            </a:pPr>
            <a:r>
              <a:rPr u="none" strike="noStrike" baseline="0" dirty="0">
                <a:uLnTx/>
                <a:uFillTx/>
                <a:latin typeface="+mn-lt"/>
                <a:cs typeface="+mn-cs"/>
                <a:sym typeface="+mn-lt"/>
              </a:rPr>
              <a:t>这种实现方式很直观也很简单，但其缺点是代理对象必须提前写出，如果接口层发生了变化，代理对象的代码也要进行维护。如果能在运行时动态地写出代理对象，不但减少了一大批代理类的代码，也少了不断维护的烦恼，</a:t>
            </a:r>
            <a:r>
              <a:rPr lang="zh-CN" u="none" strike="noStrike" baseline="0" dirty="0">
                <a:uLnTx/>
                <a:uFillTx/>
                <a:latin typeface="+mn-lt"/>
                <a:cs typeface="+mn-cs"/>
                <a:sym typeface="+mn-lt"/>
              </a:rPr>
              <a:t>只</a:t>
            </a:r>
            <a:r>
              <a:rPr u="none" strike="noStrike" baseline="0" dirty="0">
                <a:uLnTx/>
                <a:uFillTx/>
                <a:latin typeface="+mn-lt"/>
                <a:cs typeface="+mn-cs"/>
                <a:sym typeface="+mn-lt"/>
              </a:rPr>
              <a:t>不过运行时的效率</a:t>
            </a:r>
            <a:r>
              <a:rPr lang="zh-CN" u="none" strike="noStrike" baseline="0" dirty="0">
                <a:uLnTx/>
                <a:uFillTx/>
                <a:latin typeface="+mn-lt"/>
                <a:cs typeface="+mn-cs"/>
                <a:sym typeface="+mn-lt"/>
              </a:rPr>
              <a:t>会</a:t>
            </a:r>
            <a:r>
              <a:rPr u="none" strike="noStrike" baseline="0" dirty="0">
                <a:uLnTx/>
                <a:uFillTx/>
                <a:latin typeface="+mn-lt"/>
                <a:cs typeface="+mn-cs"/>
                <a:sym typeface="+mn-lt"/>
              </a:rPr>
              <a:t>受到影响。这种方式就是接下来的</a:t>
            </a:r>
            <a:r>
              <a:rPr lang="en-US" u="none" strike="noStrike" baseline="0" dirty="0">
                <a:uLnTx/>
                <a:uFillTx/>
                <a:latin typeface="+mn-lt"/>
                <a:cs typeface="+mn-cs"/>
                <a:sym typeface="+mn-lt"/>
              </a:rPr>
              <a:t>Cglib</a:t>
            </a:r>
            <a:r>
              <a:rPr u="none" strike="noStrike" baseline="0" dirty="0">
                <a:uLnTx/>
                <a:uFillTx/>
                <a:latin typeface="+mn-lt"/>
                <a:cs typeface="+mn-cs"/>
                <a:sym typeface="+mn-lt"/>
              </a:rPr>
              <a:t>代理。</a:t>
            </a:r>
            <a:endParaRPr u="none" strike="noStrike" baseline="0" dirty="0">
              <a:uLnTx/>
              <a:uFillTx/>
              <a:latin typeface="+mn-lt"/>
              <a:cs typeface="+mn-cs"/>
              <a:sym typeface="+mn-lt"/>
            </a:endParaRPr>
          </a:p>
        </p:txBody>
      </p:sp>
      <p:sp>
        <p:nvSpPr>
          <p:cNvPr id="4" name="文本框 3"/>
          <p:cNvSpPr txBox="1"/>
          <p:nvPr>
            <p:custDataLst>
              <p:tags r:id="rId2"/>
            </p:custDataLst>
          </p:nvPr>
        </p:nvSpPr>
        <p:spPr>
          <a:xfrm>
            <a:off x="1603187" y="2905780"/>
            <a:ext cx="9533374" cy="523220"/>
          </a:xfrm>
          <a:prstGeom prst="rect">
            <a:avLst/>
          </a:prstGeom>
        </p:spPr>
        <p:txBody>
          <a:bodyPr wrap="square">
            <a:normAutofit/>
          </a:bodyPr>
          <a:lstStyle>
            <a:defPPr>
              <a:defRPr lang="zh-CN"/>
            </a:defPPr>
            <a:lvl1pPr>
              <a:defRPr sz="2800" b="1" spc="600">
                <a:solidFill>
                  <a:schemeClr val="tx2"/>
                </a:solidFill>
                <a:latin typeface="+mj-ea"/>
                <a:ea typeface="+mj-ea"/>
              </a:defRPr>
            </a:lvl1pPr>
          </a:lstStyle>
          <a:p>
            <a:pPr marL="0" indent="0" algn="l">
              <a:lnSpc>
                <a:spcPct val="100000"/>
              </a:lnSpc>
              <a:spcBef>
                <a:spcPts val="0"/>
              </a:spcBef>
              <a:spcAft>
                <a:spcPts val="0"/>
              </a:spcAft>
              <a:buSzPct val="100000"/>
            </a:pPr>
            <a:r>
              <a:rPr lang="en-US" altLang="zh-CN" u="none" strike="noStrike" baseline="0" dirty="0">
                <a:uLnTx/>
                <a:uFillTx/>
                <a:latin typeface="+mj-lt"/>
                <a:cs typeface="+mj-cs"/>
                <a:sym typeface="+mn-lt"/>
              </a:rPr>
              <a:t>     </a:t>
            </a:r>
            <a:r>
              <a:rPr lang="zh-CN" altLang="en-US" u="none" strike="noStrike" baseline="0" dirty="0">
                <a:uLnTx/>
                <a:uFillTx/>
                <a:latin typeface="+mj-lt"/>
                <a:cs typeface="+mj-cs"/>
                <a:sym typeface="+mn-lt"/>
              </a:rPr>
              <a:t>总结</a:t>
            </a:r>
            <a:endParaRPr lang="zh-CN" altLang="en-US" u="none" strike="noStrike" baseline="0" dirty="0">
              <a:uLnTx/>
              <a:uFillTx/>
              <a:latin typeface="+mj-lt"/>
              <a:cs typeface="+mj-cs"/>
              <a:sym typeface="+mn-lt"/>
            </a:endParaRPr>
          </a:p>
        </p:txBody>
      </p:sp>
      <p:sp>
        <p:nvSpPr>
          <p:cNvPr id="6" name="文本框 5"/>
          <p:cNvSpPr txBox="1"/>
          <p:nvPr>
            <p:custDataLst>
              <p:tags r:id="rId3"/>
            </p:custDataLst>
          </p:nvPr>
        </p:nvSpPr>
        <p:spPr>
          <a:xfrm>
            <a:off x="1114748" y="154707"/>
            <a:ext cx="2088232" cy="461665"/>
          </a:xfrm>
          <a:prstGeom prst="rect">
            <a:avLst/>
          </a:prstGeom>
        </p:spPr>
        <p:txBody>
          <a:bodyPr wrap="square" anchor="ctr">
            <a:normAutofit/>
          </a:bodyPr>
          <a:lstStyle>
            <a:defPPr>
              <a:defRPr lang="zh-CN"/>
            </a:defPPr>
            <a:lvl1pPr>
              <a:defRPr sz="2400" b="1">
                <a:solidFill>
                  <a:schemeClr val="bg1">
                    <a:lumMod val="95000"/>
                  </a:schemeClr>
                </a:solidFill>
                <a:latin typeface="+mj-ea"/>
                <a:ea typeface="+mj-ea"/>
              </a:defRPr>
            </a:lvl1pPr>
          </a:lstStyle>
          <a:p>
            <a:pPr marL="0" indent="0" algn="l">
              <a:lnSpc>
                <a:spcPct val="100000"/>
              </a:lnSpc>
              <a:spcBef>
                <a:spcPts val="0"/>
              </a:spcBef>
              <a:spcAft>
                <a:spcPts val="0"/>
              </a:spcAft>
              <a:buSzPct val="100000"/>
            </a:pPr>
            <a:r>
              <a:rPr lang="en-US" altLang="zh-CN" dirty="0">
                <a:uLnTx/>
                <a:uFillTx/>
                <a:latin typeface="+mj-lt"/>
                <a:cs typeface="+mj-cs"/>
                <a:sym typeface="+mn-lt"/>
              </a:rPr>
              <a:t>1.4 JDK</a:t>
            </a:r>
            <a:r>
              <a:rPr lang="zh-CN" altLang="en-US" dirty="0">
                <a:uLnTx/>
                <a:uFillTx/>
                <a:latin typeface="+mj-lt"/>
                <a:cs typeface="+mj-cs"/>
                <a:sym typeface="+mn-lt"/>
              </a:rPr>
              <a:t>代理</a:t>
            </a:r>
            <a:endParaRPr lang="zh-CN" altLang="en-US" dirty="0">
              <a:uLnTx/>
              <a:uFillTx/>
              <a:latin typeface="+mj-lt"/>
              <a:cs typeface="+mj-cs"/>
              <a:sym typeface="+mn-lt"/>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custDataLst>
              <p:tags r:id="rId1"/>
            </p:custDataLst>
          </p:nvPr>
        </p:nvGrpSpPr>
        <p:grpSpPr>
          <a:xfrm>
            <a:off x="1302072" y="1315944"/>
            <a:ext cx="4352246" cy="4449095"/>
            <a:chOff x="698055" y="1581013"/>
            <a:chExt cx="3404104" cy="3479854"/>
          </a:xfrm>
        </p:grpSpPr>
        <p:sp>
          <p:nvSpPr>
            <p:cNvPr id="34" name="任意多边形 33"/>
            <p:cNvSpPr/>
            <p:nvPr>
              <p:custDataLst>
                <p:tags r:id="rId2"/>
              </p:custDataLst>
            </p:nvPr>
          </p:nvSpPr>
          <p:spPr>
            <a:xfrm>
              <a:off x="1965860" y="3040724"/>
              <a:ext cx="1784090" cy="1784090"/>
            </a:xfrm>
            <a:custGeom>
              <a:avLst/>
              <a:gdLst>
                <a:gd name="connsiteX0" fmla="*/ 1266355 w 1784090"/>
                <a:gd name="connsiteY0" fmla="*/ 284453 h 1784090"/>
                <a:gd name="connsiteX1" fmla="*/ 1405129 w 1784090"/>
                <a:gd name="connsiteY1" fmla="*/ 168001 h 1784090"/>
                <a:gd name="connsiteX2" fmla="*/ 1515993 w 1784090"/>
                <a:gd name="connsiteY2" fmla="*/ 261027 h 1784090"/>
                <a:gd name="connsiteX3" fmla="*/ 1425409 w 1784090"/>
                <a:gd name="connsiteY3" fmla="*/ 417915 h 1784090"/>
                <a:gd name="connsiteX4" fmla="*/ 1569336 w 1784090"/>
                <a:gd name="connsiteY4" fmla="*/ 667204 h 1784090"/>
                <a:gd name="connsiteX5" fmla="*/ 1750496 w 1784090"/>
                <a:gd name="connsiteY5" fmla="*/ 667199 h 1784090"/>
                <a:gd name="connsiteX6" fmla="*/ 1775627 w 1784090"/>
                <a:gd name="connsiteY6" fmla="*/ 809723 h 1784090"/>
                <a:gd name="connsiteX7" fmla="*/ 1605390 w 1784090"/>
                <a:gd name="connsiteY7" fmla="*/ 871679 h 1784090"/>
                <a:gd name="connsiteX8" fmla="*/ 1555405 w 1784090"/>
                <a:gd name="connsiteY8" fmla="*/ 1155160 h 1784090"/>
                <a:gd name="connsiteX9" fmla="*/ 1694185 w 1784090"/>
                <a:gd name="connsiteY9" fmla="*/ 1271605 h 1784090"/>
                <a:gd name="connsiteX10" fmla="*/ 1621823 w 1784090"/>
                <a:gd name="connsiteY10" fmla="*/ 1396939 h 1784090"/>
                <a:gd name="connsiteX11" fmla="*/ 1451590 w 1784090"/>
                <a:gd name="connsiteY11" fmla="*/ 1334974 h 1784090"/>
                <a:gd name="connsiteX12" fmla="*/ 1231081 w 1784090"/>
                <a:gd name="connsiteY12" fmla="*/ 1520003 h 1784090"/>
                <a:gd name="connsiteX13" fmla="*/ 1262543 w 1784090"/>
                <a:gd name="connsiteY13" fmla="*/ 1698410 h 1784090"/>
                <a:gd name="connsiteX14" fmla="*/ 1126548 w 1784090"/>
                <a:gd name="connsiteY14" fmla="*/ 1747908 h 1784090"/>
                <a:gd name="connsiteX15" fmla="*/ 1035972 w 1784090"/>
                <a:gd name="connsiteY15" fmla="*/ 1591017 h 1784090"/>
                <a:gd name="connsiteX16" fmla="*/ 748118 w 1784090"/>
                <a:gd name="connsiteY16" fmla="*/ 1591017 h 1784090"/>
                <a:gd name="connsiteX17" fmla="*/ 657542 w 1784090"/>
                <a:gd name="connsiteY17" fmla="*/ 1747908 h 1784090"/>
                <a:gd name="connsiteX18" fmla="*/ 521547 w 1784090"/>
                <a:gd name="connsiteY18" fmla="*/ 1698410 h 1784090"/>
                <a:gd name="connsiteX19" fmla="*/ 553009 w 1784090"/>
                <a:gd name="connsiteY19" fmla="*/ 1520003 h 1784090"/>
                <a:gd name="connsiteX20" fmla="*/ 332500 w 1784090"/>
                <a:gd name="connsiteY20" fmla="*/ 1334974 h 1784090"/>
                <a:gd name="connsiteX21" fmla="*/ 162267 w 1784090"/>
                <a:gd name="connsiteY21" fmla="*/ 1396939 h 1784090"/>
                <a:gd name="connsiteX22" fmla="*/ 89905 w 1784090"/>
                <a:gd name="connsiteY22" fmla="*/ 1271605 h 1784090"/>
                <a:gd name="connsiteX23" fmla="*/ 228685 w 1784090"/>
                <a:gd name="connsiteY23" fmla="*/ 1155161 h 1784090"/>
                <a:gd name="connsiteX24" fmla="*/ 178700 w 1784090"/>
                <a:gd name="connsiteY24" fmla="*/ 871680 h 1784090"/>
                <a:gd name="connsiteX25" fmla="*/ 8463 w 1784090"/>
                <a:gd name="connsiteY25" fmla="*/ 809723 h 1784090"/>
                <a:gd name="connsiteX26" fmla="*/ 33594 w 1784090"/>
                <a:gd name="connsiteY26" fmla="*/ 667199 h 1784090"/>
                <a:gd name="connsiteX27" fmla="*/ 214754 w 1784090"/>
                <a:gd name="connsiteY27" fmla="*/ 667204 h 1784090"/>
                <a:gd name="connsiteX28" fmla="*/ 358681 w 1784090"/>
                <a:gd name="connsiteY28" fmla="*/ 417915 h 1784090"/>
                <a:gd name="connsiteX29" fmla="*/ 268097 w 1784090"/>
                <a:gd name="connsiteY29" fmla="*/ 261027 h 1784090"/>
                <a:gd name="connsiteX30" fmla="*/ 378961 w 1784090"/>
                <a:gd name="connsiteY30" fmla="*/ 168001 h 1784090"/>
                <a:gd name="connsiteX31" fmla="*/ 517735 w 1784090"/>
                <a:gd name="connsiteY31" fmla="*/ 284453 h 1784090"/>
                <a:gd name="connsiteX32" fmla="*/ 788230 w 1784090"/>
                <a:gd name="connsiteY32" fmla="*/ 186001 h 1784090"/>
                <a:gd name="connsiteX33" fmla="*/ 819683 w 1784090"/>
                <a:gd name="connsiteY33" fmla="*/ 7592 h 1784090"/>
                <a:gd name="connsiteX34" fmla="*/ 964407 w 1784090"/>
                <a:gd name="connsiteY34" fmla="*/ 7592 h 1784090"/>
                <a:gd name="connsiteX35" fmla="*/ 995860 w 1784090"/>
                <a:gd name="connsiteY35" fmla="*/ 186001 h 1784090"/>
                <a:gd name="connsiteX36" fmla="*/ 1266355 w 1784090"/>
                <a:gd name="connsiteY36" fmla="*/ 284453 h 178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84090" h="1784090">
                  <a:moveTo>
                    <a:pt x="1266355" y="284453"/>
                  </a:moveTo>
                  <a:lnTo>
                    <a:pt x="1405129" y="168001"/>
                  </a:lnTo>
                  <a:lnTo>
                    <a:pt x="1515993" y="261027"/>
                  </a:lnTo>
                  <a:lnTo>
                    <a:pt x="1425409" y="417915"/>
                  </a:lnTo>
                  <a:cubicBezTo>
                    <a:pt x="1489820" y="490373"/>
                    <a:pt x="1538792" y="575194"/>
                    <a:pt x="1569336" y="667204"/>
                  </a:cubicBezTo>
                  <a:lnTo>
                    <a:pt x="1750496" y="667199"/>
                  </a:lnTo>
                  <a:lnTo>
                    <a:pt x="1775627" y="809723"/>
                  </a:lnTo>
                  <a:lnTo>
                    <a:pt x="1605390" y="871679"/>
                  </a:lnTo>
                  <a:cubicBezTo>
                    <a:pt x="1608157" y="968587"/>
                    <a:pt x="1591149" y="1065043"/>
                    <a:pt x="1555405" y="1155160"/>
                  </a:cubicBezTo>
                  <a:lnTo>
                    <a:pt x="1694185" y="1271605"/>
                  </a:lnTo>
                  <a:lnTo>
                    <a:pt x="1621823" y="1396939"/>
                  </a:lnTo>
                  <a:lnTo>
                    <a:pt x="1451590" y="1334974"/>
                  </a:lnTo>
                  <a:cubicBezTo>
                    <a:pt x="1391418" y="1410988"/>
                    <a:pt x="1316389" y="1473945"/>
                    <a:pt x="1231081" y="1520003"/>
                  </a:cubicBezTo>
                  <a:lnTo>
                    <a:pt x="1262543" y="1698410"/>
                  </a:lnTo>
                  <a:lnTo>
                    <a:pt x="1126548" y="1747908"/>
                  </a:lnTo>
                  <a:lnTo>
                    <a:pt x="1035972" y="1591017"/>
                  </a:lnTo>
                  <a:cubicBezTo>
                    <a:pt x="941017" y="1610570"/>
                    <a:pt x="843073" y="1610570"/>
                    <a:pt x="748118" y="1591017"/>
                  </a:cubicBezTo>
                  <a:lnTo>
                    <a:pt x="657542" y="1747908"/>
                  </a:lnTo>
                  <a:lnTo>
                    <a:pt x="521547" y="1698410"/>
                  </a:lnTo>
                  <a:lnTo>
                    <a:pt x="553009" y="1520003"/>
                  </a:lnTo>
                  <a:cubicBezTo>
                    <a:pt x="467701" y="1473945"/>
                    <a:pt x="392672" y="1410988"/>
                    <a:pt x="332500" y="1334974"/>
                  </a:cubicBezTo>
                  <a:lnTo>
                    <a:pt x="162267" y="1396939"/>
                  </a:lnTo>
                  <a:lnTo>
                    <a:pt x="89905" y="1271605"/>
                  </a:lnTo>
                  <a:lnTo>
                    <a:pt x="228685" y="1155161"/>
                  </a:lnTo>
                  <a:cubicBezTo>
                    <a:pt x="192941" y="1065043"/>
                    <a:pt x="175933" y="968588"/>
                    <a:pt x="178700" y="871680"/>
                  </a:cubicBezTo>
                  <a:lnTo>
                    <a:pt x="8463" y="809723"/>
                  </a:lnTo>
                  <a:lnTo>
                    <a:pt x="33594" y="667199"/>
                  </a:lnTo>
                  <a:lnTo>
                    <a:pt x="214754" y="667204"/>
                  </a:lnTo>
                  <a:cubicBezTo>
                    <a:pt x="245299" y="575194"/>
                    <a:pt x="294270" y="490372"/>
                    <a:pt x="358681" y="417915"/>
                  </a:cubicBezTo>
                  <a:lnTo>
                    <a:pt x="268097" y="261027"/>
                  </a:lnTo>
                  <a:lnTo>
                    <a:pt x="378961" y="168001"/>
                  </a:lnTo>
                  <a:lnTo>
                    <a:pt x="517735" y="284453"/>
                  </a:lnTo>
                  <a:cubicBezTo>
                    <a:pt x="600277" y="233603"/>
                    <a:pt x="692313" y="200104"/>
                    <a:pt x="788230" y="186001"/>
                  </a:cubicBezTo>
                  <a:lnTo>
                    <a:pt x="819683" y="7592"/>
                  </a:lnTo>
                  <a:lnTo>
                    <a:pt x="964407" y="7592"/>
                  </a:lnTo>
                  <a:lnTo>
                    <a:pt x="995860" y="186001"/>
                  </a:lnTo>
                  <a:cubicBezTo>
                    <a:pt x="1091776" y="200104"/>
                    <a:pt x="1183813" y="233603"/>
                    <a:pt x="1266355" y="284453"/>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0591" tIns="459825" rIns="400591" bIns="491026"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36" name="任意多边形 35"/>
            <p:cNvSpPr/>
            <p:nvPr>
              <p:custDataLst>
                <p:tags r:id="rId3"/>
              </p:custDataLst>
            </p:nvPr>
          </p:nvSpPr>
          <p:spPr>
            <a:xfrm>
              <a:off x="927844" y="2619030"/>
              <a:ext cx="1297520" cy="1297520"/>
            </a:xfrm>
            <a:custGeom>
              <a:avLst/>
              <a:gdLst>
                <a:gd name="connsiteX0" fmla="*/ 970865 w 1297520"/>
                <a:gd name="connsiteY0" fmla="*/ 328629 h 1297520"/>
                <a:gd name="connsiteX1" fmla="*/ 1162294 w 1297520"/>
                <a:gd name="connsiteY1" fmla="*/ 270936 h 1297520"/>
                <a:gd name="connsiteX2" fmla="*/ 1232732 w 1297520"/>
                <a:gd name="connsiteY2" fmla="*/ 392939 h 1297520"/>
                <a:gd name="connsiteX3" fmla="*/ 1087054 w 1297520"/>
                <a:gd name="connsiteY3" fmla="*/ 529874 h 1297520"/>
                <a:gd name="connsiteX4" fmla="*/ 1087054 w 1297520"/>
                <a:gd name="connsiteY4" fmla="*/ 767646 h 1297520"/>
                <a:gd name="connsiteX5" fmla="*/ 1232732 w 1297520"/>
                <a:gd name="connsiteY5" fmla="*/ 904581 h 1297520"/>
                <a:gd name="connsiteX6" fmla="*/ 1162294 w 1297520"/>
                <a:gd name="connsiteY6" fmla="*/ 1026584 h 1297520"/>
                <a:gd name="connsiteX7" fmla="*/ 970865 w 1297520"/>
                <a:gd name="connsiteY7" fmla="*/ 968891 h 1297520"/>
                <a:gd name="connsiteX8" fmla="*/ 764949 w 1297520"/>
                <a:gd name="connsiteY8" fmla="*/ 1087777 h 1297520"/>
                <a:gd name="connsiteX9" fmla="*/ 719198 w 1297520"/>
                <a:gd name="connsiteY9" fmla="*/ 1282405 h 1297520"/>
                <a:gd name="connsiteX10" fmla="*/ 578322 w 1297520"/>
                <a:gd name="connsiteY10" fmla="*/ 1282405 h 1297520"/>
                <a:gd name="connsiteX11" fmla="*/ 532571 w 1297520"/>
                <a:gd name="connsiteY11" fmla="*/ 1087777 h 1297520"/>
                <a:gd name="connsiteX12" fmla="*/ 326655 w 1297520"/>
                <a:gd name="connsiteY12" fmla="*/ 968891 h 1297520"/>
                <a:gd name="connsiteX13" fmla="*/ 135226 w 1297520"/>
                <a:gd name="connsiteY13" fmla="*/ 1026584 h 1297520"/>
                <a:gd name="connsiteX14" fmla="*/ 64788 w 1297520"/>
                <a:gd name="connsiteY14" fmla="*/ 904581 h 1297520"/>
                <a:gd name="connsiteX15" fmla="*/ 210466 w 1297520"/>
                <a:gd name="connsiteY15" fmla="*/ 767646 h 1297520"/>
                <a:gd name="connsiteX16" fmla="*/ 210466 w 1297520"/>
                <a:gd name="connsiteY16" fmla="*/ 529874 h 1297520"/>
                <a:gd name="connsiteX17" fmla="*/ 64788 w 1297520"/>
                <a:gd name="connsiteY17" fmla="*/ 392939 h 1297520"/>
                <a:gd name="connsiteX18" fmla="*/ 135226 w 1297520"/>
                <a:gd name="connsiteY18" fmla="*/ 270936 h 1297520"/>
                <a:gd name="connsiteX19" fmla="*/ 326655 w 1297520"/>
                <a:gd name="connsiteY19" fmla="*/ 328629 h 1297520"/>
                <a:gd name="connsiteX20" fmla="*/ 532571 w 1297520"/>
                <a:gd name="connsiteY20" fmla="*/ 209743 h 1297520"/>
                <a:gd name="connsiteX21" fmla="*/ 578322 w 1297520"/>
                <a:gd name="connsiteY21" fmla="*/ 15115 h 1297520"/>
                <a:gd name="connsiteX22" fmla="*/ 719198 w 1297520"/>
                <a:gd name="connsiteY22" fmla="*/ 15115 h 1297520"/>
                <a:gd name="connsiteX23" fmla="*/ 764949 w 1297520"/>
                <a:gd name="connsiteY23" fmla="*/ 209743 h 1297520"/>
                <a:gd name="connsiteX24" fmla="*/ 970865 w 1297520"/>
                <a:gd name="connsiteY24" fmla="*/ 328629 h 129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97520" h="1297520">
                  <a:moveTo>
                    <a:pt x="970865" y="328629"/>
                  </a:moveTo>
                  <a:lnTo>
                    <a:pt x="1162294" y="270936"/>
                  </a:lnTo>
                  <a:lnTo>
                    <a:pt x="1232732" y="392939"/>
                  </a:lnTo>
                  <a:lnTo>
                    <a:pt x="1087054" y="529874"/>
                  </a:lnTo>
                  <a:cubicBezTo>
                    <a:pt x="1108171" y="607725"/>
                    <a:pt x="1108171" y="689795"/>
                    <a:pt x="1087054" y="767646"/>
                  </a:cubicBezTo>
                  <a:lnTo>
                    <a:pt x="1232732" y="904581"/>
                  </a:lnTo>
                  <a:lnTo>
                    <a:pt x="1162294" y="1026584"/>
                  </a:lnTo>
                  <a:lnTo>
                    <a:pt x="970865" y="968891"/>
                  </a:lnTo>
                  <a:cubicBezTo>
                    <a:pt x="914003" y="1026104"/>
                    <a:pt x="842928" y="1067139"/>
                    <a:pt x="764949" y="1087777"/>
                  </a:cubicBezTo>
                  <a:lnTo>
                    <a:pt x="719198" y="1282405"/>
                  </a:lnTo>
                  <a:lnTo>
                    <a:pt x="578322" y="1282405"/>
                  </a:lnTo>
                  <a:lnTo>
                    <a:pt x="532571" y="1087777"/>
                  </a:lnTo>
                  <a:cubicBezTo>
                    <a:pt x="454592" y="1067139"/>
                    <a:pt x="383517" y="1026104"/>
                    <a:pt x="326655" y="968891"/>
                  </a:cubicBezTo>
                  <a:lnTo>
                    <a:pt x="135226" y="1026584"/>
                  </a:lnTo>
                  <a:lnTo>
                    <a:pt x="64788" y="904581"/>
                  </a:lnTo>
                  <a:lnTo>
                    <a:pt x="210466" y="767646"/>
                  </a:lnTo>
                  <a:cubicBezTo>
                    <a:pt x="189349" y="689795"/>
                    <a:pt x="189349" y="607725"/>
                    <a:pt x="210466" y="529874"/>
                  </a:cubicBezTo>
                  <a:lnTo>
                    <a:pt x="64788" y="392939"/>
                  </a:lnTo>
                  <a:lnTo>
                    <a:pt x="135226" y="270936"/>
                  </a:lnTo>
                  <a:lnTo>
                    <a:pt x="326655" y="328629"/>
                  </a:lnTo>
                  <a:cubicBezTo>
                    <a:pt x="383517" y="271416"/>
                    <a:pt x="454592" y="230381"/>
                    <a:pt x="532571" y="209743"/>
                  </a:cubicBezTo>
                  <a:lnTo>
                    <a:pt x="578322" y="15115"/>
                  </a:lnTo>
                  <a:lnTo>
                    <a:pt x="719198" y="15115"/>
                  </a:lnTo>
                  <a:lnTo>
                    <a:pt x="764949" y="209743"/>
                  </a:lnTo>
                  <a:cubicBezTo>
                    <a:pt x="842928" y="230381"/>
                    <a:pt x="914003" y="271416"/>
                    <a:pt x="970865" y="328629"/>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2055" tIns="354029" rIns="352055" bIns="354029"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37" name="任意多边形 36"/>
            <p:cNvSpPr/>
            <p:nvPr>
              <p:custDataLst>
                <p:tags r:id="rId4"/>
              </p:custDataLst>
            </p:nvPr>
          </p:nvSpPr>
          <p:spPr>
            <a:xfrm>
              <a:off x="1511727" y="1581013"/>
              <a:ext cx="1557024" cy="1557024"/>
            </a:xfrm>
            <a:custGeom>
              <a:avLst/>
              <a:gdLst>
                <a:gd name="connsiteX0" fmla="*/ 951249 w 1271304"/>
                <a:gd name="connsiteY0" fmla="*/ 321989 h 1271304"/>
                <a:gd name="connsiteX1" fmla="*/ 1138810 w 1271304"/>
                <a:gd name="connsiteY1" fmla="*/ 265462 h 1271304"/>
                <a:gd name="connsiteX2" fmla="*/ 1207825 w 1271304"/>
                <a:gd name="connsiteY2" fmla="*/ 385000 h 1271304"/>
                <a:gd name="connsiteX3" fmla="*/ 1065091 w 1271304"/>
                <a:gd name="connsiteY3" fmla="*/ 519168 h 1271304"/>
                <a:gd name="connsiteX4" fmla="*/ 1065091 w 1271304"/>
                <a:gd name="connsiteY4" fmla="*/ 752136 h 1271304"/>
                <a:gd name="connsiteX5" fmla="*/ 1207825 w 1271304"/>
                <a:gd name="connsiteY5" fmla="*/ 886304 h 1271304"/>
                <a:gd name="connsiteX6" fmla="*/ 1138810 w 1271304"/>
                <a:gd name="connsiteY6" fmla="*/ 1005842 h 1271304"/>
                <a:gd name="connsiteX7" fmla="*/ 951249 w 1271304"/>
                <a:gd name="connsiteY7" fmla="*/ 949315 h 1271304"/>
                <a:gd name="connsiteX8" fmla="*/ 749493 w 1271304"/>
                <a:gd name="connsiteY8" fmla="*/ 1065799 h 1271304"/>
                <a:gd name="connsiteX9" fmla="*/ 704667 w 1271304"/>
                <a:gd name="connsiteY9" fmla="*/ 1256494 h 1271304"/>
                <a:gd name="connsiteX10" fmla="*/ 566637 w 1271304"/>
                <a:gd name="connsiteY10" fmla="*/ 1256494 h 1271304"/>
                <a:gd name="connsiteX11" fmla="*/ 521811 w 1271304"/>
                <a:gd name="connsiteY11" fmla="*/ 1065799 h 1271304"/>
                <a:gd name="connsiteX12" fmla="*/ 320055 w 1271304"/>
                <a:gd name="connsiteY12" fmla="*/ 949315 h 1271304"/>
                <a:gd name="connsiteX13" fmla="*/ 132494 w 1271304"/>
                <a:gd name="connsiteY13" fmla="*/ 1005842 h 1271304"/>
                <a:gd name="connsiteX14" fmla="*/ 63479 w 1271304"/>
                <a:gd name="connsiteY14" fmla="*/ 886304 h 1271304"/>
                <a:gd name="connsiteX15" fmla="*/ 206213 w 1271304"/>
                <a:gd name="connsiteY15" fmla="*/ 752136 h 1271304"/>
                <a:gd name="connsiteX16" fmla="*/ 206213 w 1271304"/>
                <a:gd name="connsiteY16" fmla="*/ 519168 h 1271304"/>
                <a:gd name="connsiteX17" fmla="*/ 63479 w 1271304"/>
                <a:gd name="connsiteY17" fmla="*/ 385000 h 1271304"/>
                <a:gd name="connsiteX18" fmla="*/ 132494 w 1271304"/>
                <a:gd name="connsiteY18" fmla="*/ 265462 h 1271304"/>
                <a:gd name="connsiteX19" fmla="*/ 320055 w 1271304"/>
                <a:gd name="connsiteY19" fmla="*/ 321989 h 1271304"/>
                <a:gd name="connsiteX20" fmla="*/ 521811 w 1271304"/>
                <a:gd name="connsiteY20" fmla="*/ 205505 h 1271304"/>
                <a:gd name="connsiteX21" fmla="*/ 566637 w 1271304"/>
                <a:gd name="connsiteY21" fmla="*/ 14810 h 1271304"/>
                <a:gd name="connsiteX22" fmla="*/ 704667 w 1271304"/>
                <a:gd name="connsiteY22" fmla="*/ 14810 h 1271304"/>
                <a:gd name="connsiteX23" fmla="*/ 749493 w 1271304"/>
                <a:gd name="connsiteY23" fmla="*/ 205505 h 1271304"/>
                <a:gd name="connsiteX24" fmla="*/ 951249 w 1271304"/>
                <a:gd name="connsiteY24" fmla="*/ 321989 h 127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71304" h="1271304">
                  <a:moveTo>
                    <a:pt x="818271" y="321580"/>
                  </a:moveTo>
                  <a:lnTo>
                    <a:pt x="954250" y="237363"/>
                  </a:lnTo>
                  <a:lnTo>
                    <a:pt x="1033941" y="317055"/>
                  </a:lnTo>
                  <a:lnTo>
                    <a:pt x="949724" y="453033"/>
                  </a:lnTo>
                  <a:cubicBezTo>
                    <a:pt x="982161" y="508819"/>
                    <a:pt x="999154" y="572238"/>
                    <a:pt x="998956" y="636769"/>
                  </a:cubicBezTo>
                  <a:lnTo>
                    <a:pt x="1139879" y="712421"/>
                  </a:lnTo>
                  <a:lnTo>
                    <a:pt x="1110710" y="821282"/>
                  </a:lnTo>
                  <a:lnTo>
                    <a:pt x="950840" y="816337"/>
                  </a:lnTo>
                  <a:cubicBezTo>
                    <a:pt x="918747" y="872321"/>
                    <a:pt x="872321" y="918747"/>
                    <a:pt x="816336" y="950841"/>
                  </a:cubicBezTo>
                  <a:lnTo>
                    <a:pt x="821282" y="1110710"/>
                  </a:lnTo>
                  <a:lnTo>
                    <a:pt x="712421" y="1139879"/>
                  </a:lnTo>
                  <a:lnTo>
                    <a:pt x="636769" y="998955"/>
                  </a:lnTo>
                  <a:cubicBezTo>
                    <a:pt x="572239" y="999154"/>
                    <a:pt x="508820" y="982161"/>
                    <a:pt x="453033" y="949724"/>
                  </a:cubicBezTo>
                  <a:lnTo>
                    <a:pt x="317054" y="1033941"/>
                  </a:lnTo>
                  <a:lnTo>
                    <a:pt x="237363" y="954249"/>
                  </a:lnTo>
                  <a:lnTo>
                    <a:pt x="321580" y="818271"/>
                  </a:lnTo>
                  <a:cubicBezTo>
                    <a:pt x="289143" y="762485"/>
                    <a:pt x="272150" y="699066"/>
                    <a:pt x="272348" y="634535"/>
                  </a:cubicBezTo>
                  <a:lnTo>
                    <a:pt x="131425" y="558883"/>
                  </a:lnTo>
                  <a:lnTo>
                    <a:pt x="160594" y="450022"/>
                  </a:lnTo>
                  <a:lnTo>
                    <a:pt x="320464" y="454967"/>
                  </a:lnTo>
                  <a:cubicBezTo>
                    <a:pt x="352557" y="398983"/>
                    <a:pt x="398983" y="352557"/>
                    <a:pt x="454968" y="320463"/>
                  </a:cubicBezTo>
                  <a:lnTo>
                    <a:pt x="450022" y="160594"/>
                  </a:lnTo>
                  <a:lnTo>
                    <a:pt x="558883" y="131425"/>
                  </a:lnTo>
                  <a:lnTo>
                    <a:pt x="634535" y="272349"/>
                  </a:lnTo>
                  <a:cubicBezTo>
                    <a:pt x="699065" y="272150"/>
                    <a:pt x="762484" y="289143"/>
                    <a:pt x="818271" y="321580"/>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9635" tIns="449635" rIns="449633" bIns="449633" numCol="1" spcCol="1270" anchor="ctr" anchorCtr="0">
              <a:noAutofit/>
            </a:bodyPr>
            <a:lstStyle/>
            <a:p>
              <a:pPr lvl="0" algn="ctr" defTabSz="977900">
                <a:lnSpc>
                  <a:spcPct val="90000"/>
                </a:lnSpc>
                <a:spcBef>
                  <a:spcPct val="0"/>
                </a:spcBef>
                <a:spcAft>
                  <a:spcPct val="35000"/>
                </a:spcAft>
              </a:pPr>
              <a:endParaRPr lang="zh-CN" altLang="en-US" sz="2200" kern="1200"/>
            </a:p>
          </p:txBody>
        </p:sp>
        <p:sp>
          <p:nvSpPr>
            <p:cNvPr id="38" name="环形箭头 37"/>
            <p:cNvSpPr/>
            <p:nvPr>
              <p:custDataLst>
                <p:tags r:id="rId5"/>
              </p:custDataLst>
            </p:nvPr>
          </p:nvSpPr>
          <p:spPr>
            <a:xfrm>
              <a:off x="1818524" y="2777232"/>
              <a:ext cx="2283635" cy="2283635"/>
            </a:xfrm>
            <a:prstGeom prst="circularArrow">
              <a:avLst>
                <a:gd name="adj1" fmla="val 4688"/>
                <a:gd name="adj2" fmla="val 299029"/>
                <a:gd name="adj3" fmla="val 2488280"/>
                <a:gd name="adj4" fmla="val 15922710"/>
                <a:gd name="adj5" fmla="val 5469"/>
              </a:avLst>
            </a:prstGeom>
            <a:solidFill>
              <a:schemeClr val="accent1"/>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9" name="形状 38"/>
            <p:cNvSpPr/>
            <p:nvPr>
              <p:custDataLst>
                <p:tags r:id="rId6"/>
              </p:custDataLst>
            </p:nvPr>
          </p:nvSpPr>
          <p:spPr>
            <a:xfrm>
              <a:off x="698055" y="2336017"/>
              <a:ext cx="1659203" cy="1659203"/>
            </a:xfrm>
            <a:prstGeom prst="leftCircularArrow">
              <a:avLst>
                <a:gd name="adj1" fmla="val 6452"/>
                <a:gd name="adj2" fmla="val 429999"/>
                <a:gd name="adj3" fmla="val 10489124"/>
                <a:gd name="adj4" fmla="val 14837806"/>
                <a:gd name="adj5" fmla="val 7527"/>
              </a:avLst>
            </a:prstGeom>
            <a:solidFill>
              <a:schemeClr val="accent1"/>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Freeform 12"/>
            <p:cNvSpPr>
              <a:spLocks noEditPoints="1"/>
            </p:cNvSpPr>
            <p:nvPr>
              <p:custDataLst>
                <p:tags r:id="rId7"/>
              </p:custDataLst>
            </p:nvPr>
          </p:nvSpPr>
          <p:spPr bwMode="auto">
            <a:xfrm>
              <a:off x="1331828" y="3032906"/>
              <a:ext cx="476499" cy="476499"/>
            </a:xfrm>
            <a:custGeom>
              <a:avLst/>
              <a:gdLst>
                <a:gd name="T0" fmla="*/ 473 w 548"/>
                <a:gd name="T1" fmla="*/ 86 h 548"/>
                <a:gd name="T2" fmla="*/ 468 w 548"/>
                <a:gd name="T3" fmla="*/ 82 h 548"/>
                <a:gd name="T4" fmla="*/ 464 w 548"/>
                <a:gd name="T5" fmla="*/ 77 h 548"/>
                <a:gd name="T6" fmla="*/ 458 w 548"/>
                <a:gd name="T7" fmla="*/ 73 h 548"/>
                <a:gd name="T8" fmla="*/ 90 w 548"/>
                <a:gd name="T9" fmla="*/ 73 h 548"/>
                <a:gd name="T10" fmla="*/ 86 w 548"/>
                <a:gd name="T11" fmla="*/ 77 h 548"/>
                <a:gd name="T12" fmla="*/ 81 w 548"/>
                <a:gd name="T13" fmla="*/ 82 h 548"/>
                <a:gd name="T14" fmla="*/ 75 w 548"/>
                <a:gd name="T15" fmla="*/ 86 h 548"/>
                <a:gd name="T16" fmla="*/ 0 w 548"/>
                <a:gd name="T17" fmla="*/ 273 h 548"/>
                <a:gd name="T18" fmla="*/ 90 w 548"/>
                <a:gd name="T19" fmla="*/ 476 h 548"/>
                <a:gd name="T20" fmla="*/ 458 w 548"/>
                <a:gd name="T21" fmla="*/ 476 h 548"/>
                <a:gd name="T22" fmla="*/ 548 w 548"/>
                <a:gd name="T23" fmla="*/ 273 h 548"/>
                <a:gd name="T24" fmla="*/ 229 w 548"/>
                <a:gd name="T25" fmla="*/ 37 h 548"/>
                <a:gd name="T26" fmla="*/ 112 w 548"/>
                <a:gd name="T27" fmla="*/ 95 h 548"/>
                <a:gd name="T28" fmla="*/ 90 w 548"/>
                <a:gd name="T29" fmla="*/ 118 h 548"/>
                <a:gd name="T30" fmla="*/ 120 w 548"/>
                <a:gd name="T31" fmla="*/ 259 h 548"/>
                <a:gd name="T32" fmla="*/ 90 w 548"/>
                <a:gd name="T33" fmla="*/ 118 h 548"/>
                <a:gd name="T34" fmla="*/ 120 w 548"/>
                <a:gd name="T35" fmla="*/ 290 h 548"/>
                <a:gd name="T36" fmla="*/ 90 w 548"/>
                <a:gd name="T37" fmla="*/ 430 h 548"/>
                <a:gd name="T38" fmla="*/ 112 w 548"/>
                <a:gd name="T39" fmla="*/ 454 h 548"/>
                <a:gd name="T40" fmla="*/ 229 w 548"/>
                <a:gd name="T41" fmla="*/ 511 h 548"/>
                <a:gd name="T42" fmla="*/ 259 w 548"/>
                <a:gd name="T43" fmla="*/ 493 h 548"/>
                <a:gd name="T44" fmla="*/ 217 w 548"/>
                <a:gd name="T45" fmla="*/ 456 h 548"/>
                <a:gd name="T46" fmla="*/ 185 w 548"/>
                <a:gd name="T47" fmla="*/ 408 h 548"/>
                <a:gd name="T48" fmla="*/ 259 w 548"/>
                <a:gd name="T49" fmla="*/ 493 h 548"/>
                <a:gd name="T50" fmla="*/ 171 w 548"/>
                <a:gd name="T51" fmla="*/ 378 h 548"/>
                <a:gd name="T52" fmla="*/ 154 w 548"/>
                <a:gd name="T53" fmla="*/ 315 h 548"/>
                <a:gd name="T54" fmla="*/ 259 w 548"/>
                <a:gd name="T55" fmla="*/ 290 h 548"/>
                <a:gd name="T56" fmla="*/ 259 w 548"/>
                <a:gd name="T57" fmla="*/ 259 h 548"/>
                <a:gd name="T58" fmla="*/ 154 w 548"/>
                <a:gd name="T59" fmla="*/ 232 h 548"/>
                <a:gd name="T60" fmla="*/ 171 w 548"/>
                <a:gd name="T61" fmla="*/ 170 h 548"/>
                <a:gd name="T62" fmla="*/ 259 w 548"/>
                <a:gd name="T63" fmla="*/ 259 h 548"/>
                <a:gd name="T64" fmla="*/ 185 w 548"/>
                <a:gd name="T65" fmla="*/ 141 h 548"/>
                <a:gd name="T66" fmla="*/ 217 w 548"/>
                <a:gd name="T67" fmla="*/ 92 h 548"/>
                <a:gd name="T68" fmla="*/ 259 w 548"/>
                <a:gd name="T69" fmla="*/ 53 h 548"/>
                <a:gd name="T70" fmla="*/ 515 w 548"/>
                <a:gd name="T71" fmla="*/ 259 h 548"/>
                <a:gd name="T72" fmla="*/ 406 w 548"/>
                <a:gd name="T73" fmla="*/ 155 h 548"/>
                <a:gd name="T74" fmla="*/ 515 w 548"/>
                <a:gd name="T75" fmla="*/ 259 h 548"/>
                <a:gd name="T76" fmla="*/ 393 w 548"/>
                <a:gd name="T77" fmla="*/ 127 h 548"/>
                <a:gd name="T78" fmla="*/ 436 w 548"/>
                <a:gd name="T79" fmla="*/ 95 h 548"/>
                <a:gd name="T80" fmla="*/ 304 w 548"/>
                <a:gd name="T81" fmla="*/ 65 h 548"/>
                <a:gd name="T82" fmla="*/ 353 w 548"/>
                <a:gd name="T83" fmla="*/ 123 h 548"/>
                <a:gd name="T84" fmla="*/ 289 w 548"/>
                <a:gd name="T85" fmla="*/ 157 h 548"/>
                <a:gd name="T86" fmla="*/ 289 w 548"/>
                <a:gd name="T87" fmla="*/ 189 h 548"/>
                <a:gd name="T88" fmla="*/ 385 w 548"/>
                <a:gd name="T89" fmla="*/ 194 h 548"/>
                <a:gd name="T90" fmla="*/ 397 w 548"/>
                <a:gd name="T91" fmla="*/ 259 h 548"/>
                <a:gd name="T92" fmla="*/ 289 w 548"/>
                <a:gd name="T93" fmla="*/ 189 h 548"/>
                <a:gd name="T94" fmla="*/ 397 w 548"/>
                <a:gd name="T95" fmla="*/ 290 h 548"/>
                <a:gd name="T96" fmla="*/ 385 w 548"/>
                <a:gd name="T97" fmla="*/ 355 h 548"/>
                <a:gd name="T98" fmla="*/ 289 w 548"/>
                <a:gd name="T99" fmla="*/ 359 h 548"/>
                <a:gd name="T100" fmla="*/ 289 w 548"/>
                <a:gd name="T101" fmla="*/ 493 h 548"/>
                <a:gd name="T102" fmla="*/ 363 w 548"/>
                <a:gd name="T103" fmla="*/ 408 h 548"/>
                <a:gd name="T104" fmla="*/ 331 w 548"/>
                <a:gd name="T105" fmla="*/ 456 h 548"/>
                <a:gd name="T106" fmla="*/ 289 w 548"/>
                <a:gd name="T107" fmla="*/ 493 h 548"/>
                <a:gd name="T108" fmla="*/ 393 w 548"/>
                <a:gd name="T109" fmla="*/ 421 h 548"/>
                <a:gd name="T110" fmla="*/ 319 w 548"/>
                <a:gd name="T111" fmla="*/ 511 h 548"/>
                <a:gd name="T112" fmla="*/ 406 w 548"/>
                <a:gd name="T113" fmla="*/ 392 h 548"/>
                <a:gd name="T114" fmla="*/ 515 w 548"/>
                <a:gd name="T115" fmla="*/ 29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548">
                  <a:moveTo>
                    <a:pt x="481" y="95"/>
                  </a:moveTo>
                  <a:cubicBezTo>
                    <a:pt x="478" y="92"/>
                    <a:pt x="475" y="89"/>
                    <a:pt x="473" y="86"/>
                  </a:cubicBezTo>
                  <a:cubicBezTo>
                    <a:pt x="473" y="86"/>
                    <a:pt x="473" y="86"/>
                    <a:pt x="471" y="84"/>
                  </a:cubicBezTo>
                  <a:cubicBezTo>
                    <a:pt x="471" y="83"/>
                    <a:pt x="470" y="83"/>
                    <a:pt x="468" y="82"/>
                  </a:cubicBezTo>
                  <a:cubicBezTo>
                    <a:pt x="468" y="82"/>
                    <a:pt x="468" y="80"/>
                    <a:pt x="467" y="80"/>
                  </a:cubicBezTo>
                  <a:cubicBezTo>
                    <a:pt x="467" y="79"/>
                    <a:pt x="465" y="77"/>
                    <a:pt x="464" y="77"/>
                  </a:cubicBezTo>
                  <a:cubicBezTo>
                    <a:pt x="462" y="76"/>
                    <a:pt x="462" y="76"/>
                    <a:pt x="462" y="76"/>
                  </a:cubicBezTo>
                  <a:cubicBezTo>
                    <a:pt x="461" y="74"/>
                    <a:pt x="459" y="73"/>
                    <a:pt x="458" y="73"/>
                  </a:cubicBezTo>
                  <a:cubicBezTo>
                    <a:pt x="411" y="27"/>
                    <a:pt x="346" y="0"/>
                    <a:pt x="275" y="0"/>
                  </a:cubicBezTo>
                  <a:cubicBezTo>
                    <a:pt x="204" y="0"/>
                    <a:pt x="139" y="27"/>
                    <a:pt x="90" y="73"/>
                  </a:cubicBezTo>
                  <a:cubicBezTo>
                    <a:pt x="89" y="73"/>
                    <a:pt x="87" y="74"/>
                    <a:pt x="86" y="76"/>
                  </a:cubicBezTo>
                  <a:cubicBezTo>
                    <a:pt x="86" y="76"/>
                    <a:pt x="86" y="76"/>
                    <a:pt x="86" y="77"/>
                  </a:cubicBezTo>
                  <a:cubicBezTo>
                    <a:pt x="84" y="77"/>
                    <a:pt x="83" y="79"/>
                    <a:pt x="81" y="80"/>
                  </a:cubicBezTo>
                  <a:cubicBezTo>
                    <a:pt x="81" y="82"/>
                    <a:pt x="81" y="82"/>
                    <a:pt x="81" y="82"/>
                  </a:cubicBezTo>
                  <a:cubicBezTo>
                    <a:pt x="80" y="83"/>
                    <a:pt x="78" y="83"/>
                    <a:pt x="77" y="84"/>
                  </a:cubicBezTo>
                  <a:cubicBezTo>
                    <a:pt x="77" y="86"/>
                    <a:pt x="77" y="86"/>
                    <a:pt x="75" y="86"/>
                  </a:cubicBezTo>
                  <a:cubicBezTo>
                    <a:pt x="74" y="89"/>
                    <a:pt x="71" y="92"/>
                    <a:pt x="68" y="95"/>
                  </a:cubicBezTo>
                  <a:cubicBezTo>
                    <a:pt x="25" y="144"/>
                    <a:pt x="0" y="206"/>
                    <a:pt x="0" y="273"/>
                  </a:cubicBezTo>
                  <a:cubicBezTo>
                    <a:pt x="0" y="343"/>
                    <a:pt x="25" y="405"/>
                    <a:pt x="68" y="454"/>
                  </a:cubicBezTo>
                  <a:cubicBezTo>
                    <a:pt x="74" y="461"/>
                    <a:pt x="83" y="468"/>
                    <a:pt x="90" y="476"/>
                  </a:cubicBezTo>
                  <a:cubicBezTo>
                    <a:pt x="139" y="520"/>
                    <a:pt x="204" y="548"/>
                    <a:pt x="275" y="548"/>
                  </a:cubicBezTo>
                  <a:cubicBezTo>
                    <a:pt x="346" y="548"/>
                    <a:pt x="409" y="520"/>
                    <a:pt x="458" y="476"/>
                  </a:cubicBezTo>
                  <a:cubicBezTo>
                    <a:pt x="467" y="468"/>
                    <a:pt x="474" y="461"/>
                    <a:pt x="481" y="454"/>
                  </a:cubicBezTo>
                  <a:cubicBezTo>
                    <a:pt x="523" y="405"/>
                    <a:pt x="548" y="343"/>
                    <a:pt x="548" y="273"/>
                  </a:cubicBezTo>
                  <a:cubicBezTo>
                    <a:pt x="548" y="206"/>
                    <a:pt x="523" y="144"/>
                    <a:pt x="481" y="95"/>
                  </a:cubicBezTo>
                  <a:close/>
                  <a:moveTo>
                    <a:pt x="229" y="37"/>
                  </a:moveTo>
                  <a:cubicBezTo>
                    <a:pt x="199" y="61"/>
                    <a:pt x="174" y="92"/>
                    <a:pt x="157" y="127"/>
                  </a:cubicBezTo>
                  <a:cubicBezTo>
                    <a:pt x="140" y="118"/>
                    <a:pt x="126" y="107"/>
                    <a:pt x="112" y="95"/>
                  </a:cubicBezTo>
                  <a:cubicBezTo>
                    <a:pt x="145" y="65"/>
                    <a:pt x="185" y="45"/>
                    <a:pt x="229" y="37"/>
                  </a:cubicBezTo>
                  <a:close/>
                  <a:moveTo>
                    <a:pt x="90" y="118"/>
                  </a:moveTo>
                  <a:cubicBezTo>
                    <a:pt x="106" y="133"/>
                    <a:pt x="124" y="145"/>
                    <a:pt x="142" y="155"/>
                  </a:cubicBezTo>
                  <a:cubicBezTo>
                    <a:pt x="130" y="188"/>
                    <a:pt x="121" y="222"/>
                    <a:pt x="120" y="259"/>
                  </a:cubicBezTo>
                  <a:cubicBezTo>
                    <a:pt x="34" y="259"/>
                    <a:pt x="34" y="259"/>
                    <a:pt x="34" y="259"/>
                  </a:cubicBezTo>
                  <a:cubicBezTo>
                    <a:pt x="37" y="206"/>
                    <a:pt x="58" y="157"/>
                    <a:pt x="90" y="118"/>
                  </a:cubicBezTo>
                  <a:close/>
                  <a:moveTo>
                    <a:pt x="34" y="290"/>
                  </a:moveTo>
                  <a:cubicBezTo>
                    <a:pt x="120" y="290"/>
                    <a:pt x="120" y="290"/>
                    <a:pt x="120" y="290"/>
                  </a:cubicBezTo>
                  <a:cubicBezTo>
                    <a:pt x="121" y="327"/>
                    <a:pt x="130" y="361"/>
                    <a:pt x="142" y="392"/>
                  </a:cubicBezTo>
                  <a:cubicBezTo>
                    <a:pt x="124" y="402"/>
                    <a:pt x="106" y="415"/>
                    <a:pt x="90" y="430"/>
                  </a:cubicBezTo>
                  <a:cubicBezTo>
                    <a:pt x="58" y="392"/>
                    <a:pt x="37" y="343"/>
                    <a:pt x="34" y="290"/>
                  </a:cubicBezTo>
                  <a:close/>
                  <a:moveTo>
                    <a:pt x="112" y="454"/>
                  </a:moveTo>
                  <a:cubicBezTo>
                    <a:pt x="126" y="440"/>
                    <a:pt x="140" y="430"/>
                    <a:pt x="157" y="421"/>
                  </a:cubicBezTo>
                  <a:cubicBezTo>
                    <a:pt x="174" y="456"/>
                    <a:pt x="199" y="486"/>
                    <a:pt x="229" y="511"/>
                  </a:cubicBezTo>
                  <a:cubicBezTo>
                    <a:pt x="185" y="502"/>
                    <a:pt x="145" y="482"/>
                    <a:pt x="112" y="454"/>
                  </a:cubicBezTo>
                  <a:close/>
                  <a:moveTo>
                    <a:pt x="259" y="493"/>
                  </a:moveTo>
                  <a:cubicBezTo>
                    <a:pt x="254" y="490"/>
                    <a:pt x="250" y="486"/>
                    <a:pt x="244" y="483"/>
                  </a:cubicBezTo>
                  <a:cubicBezTo>
                    <a:pt x="235" y="474"/>
                    <a:pt x="226" y="465"/>
                    <a:pt x="217" y="456"/>
                  </a:cubicBezTo>
                  <a:cubicBezTo>
                    <a:pt x="210" y="446"/>
                    <a:pt x="202" y="436"/>
                    <a:pt x="195" y="425"/>
                  </a:cubicBezTo>
                  <a:cubicBezTo>
                    <a:pt x="191" y="420"/>
                    <a:pt x="188" y="414"/>
                    <a:pt x="185" y="408"/>
                  </a:cubicBezTo>
                  <a:cubicBezTo>
                    <a:pt x="208" y="399"/>
                    <a:pt x="232" y="393"/>
                    <a:pt x="259" y="390"/>
                  </a:cubicBezTo>
                  <a:lnTo>
                    <a:pt x="259" y="493"/>
                  </a:lnTo>
                  <a:close/>
                  <a:moveTo>
                    <a:pt x="259" y="359"/>
                  </a:moveTo>
                  <a:cubicBezTo>
                    <a:pt x="227" y="361"/>
                    <a:pt x="198" y="368"/>
                    <a:pt x="171" y="378"/>
                  </a:cubicBezTo>
                  <a:cubicBezTo>
                    <a:pt x="168" y="371"/>
                    <a:pt x="166" y="362"/>
                    <a:pt x="163" y="355"/>
                  </a:cubicBezTo>
                  <a:cubicBezTo>
                    <a:pt x="158" y="341"/>
                    <a:pt x="157" y="328"/>
                    <a:pt x="154" y="315"/>
                  </a:cubicBezTo>
                  <a:cubicBezTo>
                    <a:pt x="152" y="307"/>
                    <a:pt x="152" y="299"/>
                    <a:pt x="151" y="290"/>
                  </a:cubicBezTo>
                  <a:cubicBezTo>
                    <a:pt x="259" y="290"/>
                    <a:pt x="259" y="290"/>
                    <a:pt x="259" y="290"/>
                  </a:cubicBezTo>
                  <a:lnTo>
                    <a:pt x="259" y="359"/>
                  </a:lnTo>
                  <a:close/>
                  <a:moveTo>
                    <a:pt x="259" y="259"/>
                  </a:moveTo>
                  <a:cubicBezTo>
                    <a:pt x="151" y="259"/>
                    <a:pt x="151" y="259"/>
                    <a:pt x="151" y="259"/>
                  </a:cubicBezTo>
                  <a:cubicBezTo>
                    <a:pt x="152" y="250"/>
                    <a:pt x="152" y="241"/>
                    <a:pt x="154" y="232"/>
                  </a:cubicBezTo>
                  <a:cubicBezTo>
                    <a:pt x="157" y="219"/>
                    <a:pt x="158" y="207"/>
                    <a:pt x="163" y="194"/>
                  </a:cubicBezTo>
                  <a:cubicBezTo>
                    <a:pt x="166" y="185"/>
                    <a:pt x="168" y="177"/>
                    <a:pt x="171" y="170"/>
                  </a:cubicBezTo>
                  <a:cubicBezTo>
                    <a:pt x="198" y="180"/>
                    <a:pt x="227" y="188"/>
                    <a:pt x="259" y="189"/>
                  </a:cubicBezTo>
                  <a:lnTo>
                    <a:pt x="259" y="259"/>
                  </a:lnTo>
                  <a:close/>
                  <a:moveTo>
                    <a:pt x="259" y="157"/>
                  </a:moveTo>
                  <a:cubicBezTo>
                    <a:pt x="232" y="155"/>
                    <a:pt x="208" y="149"/>
                    <a:pt x="185" y="141"/>
                  </a:cubicBezTo>
                  <a:cubicBezTo>
                    <a:pt x="188" y="135"/>
                    <a:pt x="191" y="129"/>
                    <a:pt x="195" y="123"/>
                  </a:cubicBezTo>
                  <a:cubicBezTo>
                    <a:pt x="202" y="113"/>
                    <a:pt x="210" y="102"/>
                    <a:pt x="217" y="92"/>
                  </a:cubicBezTo>
                  <a:cubicBezTo>
                    <a:pt x="226" y="83"/>
                    <a:pt x="235" y="74"/>
                    <a:pt x="244" y="65"/>
                  </a:cubicBezTo>
                  <a:cubicBezTo>
                    <a:pt x="250" y="61"/>
                    <a:pt x="254" y="58"/>
                    <a:pt x="259" y="53"/>
                  </a:cubicBezTo>
                  <a:lnTo>
                    <a:pt x="259" y="157"/>
                  </a:lnTo>
                  <a:close/>
                  <a:moveTo>
                    <a:pt x="515" y="259"/>
                  </a:moveTo>
                  <a:cubicBezTo>
                    <a:pt x="428" y="259"/>
                    <a:pt x="428" y="259"/>
                    <a:pt x="428" y="259"/>
                  </a:cubicBezTo>
                  <a:cubicBezTo>
                    <a:pt x="427" y="222"/>
                    <a:pt x="419" y="188"/>
                    <a:pt x="406" y="155"/>
                  </a:cubicBezTo>
                  <a:cubicBezTo>
                    <a:pt x="425" y="145"/>
                    <a:pt x="443" y="133"/>
                    <a:pt x="458" y="118"/>
                  </a:cubicBezTo>
                  <a:cubicBezTo>
                    <a:pt x="490" y="157"/>
                    <a:pt x="512" y="206"/>
                    <a:pt x="515" y="259"/>
                  </a:cubicBezTo>
                  <a:close/>
                  <a:moveTo>
                    <a:pt x="436" y="95"/>
                  </a:moveTo>
                  <a:cubicBezTo>
                    <a:pt x="422" y="107"/>
                    <a:pt x="408" y="118"/>
                    <a:pt x="393" y="127"/>
                  </a:cubicBezTo>
                  <a:cubicBezTo>
                    <a:pt x="374" y="92"/>
                    <a:pt x="349" y="61"/>
                    <a:pt x="319" y="37"/>
                  </a:cubicBezTo>
                  <a:cubicBezTo>
                    <a:pt x="363" y="45"/>
                    <a:pt x="403" y="65"/>
                    <a:pt x="436" y="95"/>
                  </a:cubicBezTo>
                  <a:close/>
                  <a:moveTo>
                    <a:pt x="289" y="53"/>
                  </a:moveTo>
                  <a:cubicBezTo>
                    <a:pt x="295" y="58"/>
                    <a:pt x="300" y="61"/>
                    <a:pt x="304" y="65"/>
                  </a:cubicBezTo>
                  <a:cubicBezTo>
                    <a:pt x="313" y="74"/>
                    <a:pt x="322" y="83"/>
                    <a:pt x="331" y="92"/>
                  </a:cubicBezTo>
                  <a:cubicBezTo>
                    <a:pt x="340" y="102"/>
                    <a:pt x="347" y="113"/>
                    <a:pt x="353" y="123"/>
                  </a:cubicBezTo>
                  <a:cubicBezTo>
                    <a:pt x="357" y="129"/>
                    <a:pt x="360" y="135"/>
                    <a:pt x="363" y="141"/>
                  </a:cubicBezTo>
                  <a:cubicBezTo>
                    <a:pt x="341" y="149"/>
                    <a:pt x="316" y="155"/>
                    <a:pt x="289" y="157"/>
                  </a:cubicBezTo>
                  <a:lnTo>
                    <a:pt x="289" y="53"/>
                  </a:lnTo>
                  <a:close/>
                  <a:moveTo>
                    <a:pt x="289" y="189"/>
                  </a:moveTo>
                  <a:cubicBezTo>
                    <a:pt x="321" y="188"/>
                    <a:pt x="350" y="180"/>
                    <a:pt x="378" y="170"/>
                  </a:cubicBezTo>
                  <a:cubicBezTo>
                    <a:pt x="381" y="177"/>
                    <a:pt x="384" y="185"/>
                    <a:pt x="385" y="194"/>
                  </a:cubicBezTo>
                  <a:cubicBezTo>
                    <a:pt x="390" y="207"/>
                    <a:pt x="393" y="219"/>
                    <a:pt x="394" y="232"/>
                  </a:cubicBezTo>
                  <a:cubicBezTo>
                    <a:pt x="396" y="241"/>
                    <a:pt x="397" y="250"/>
                    <a:pt x="397" y="259"/>
                  </a:cubicBezTo>
                  <a:cubicBezTo>
                    <a:pt x="289" y="259"/>
                    <a:pt x="289" y="259"/>
                    <a:pt x="289" y="259"/>
                  </a:cubicBezTo>
                  <a:lnTo>
                    <a:pt x="289" y="189"/>
                  </a:lnTo>
                  <a:close/>
                  <a:moveTo>
                    <a:pt x="289" y="290"/>
                  </a:moveTo>
                  <a:cubicBezTo>
                    <a:pt x="397" y="290"/>
                    <a:pt x="397" y="290"/>
                    <a:pt x="397" y="290"/>
                  </a:cubicBezTo>
                  <a:cubicBezTo>
                    <a:pt x="397" y="299"/>
                    <a:pt x="396" y="307"/>
                    <a:pt x="394" y="315"/>
                  </a:cubicBezTo>
                  <a:cubicBezTo>
                    <a:pt x="393" y="328"/>
                    <a:pt x="390" y="341"/>
                    <a:pt x="385" y="355"/>
                  </a:cubicBezTo>
                  <a:cubicBezTo>
                    <a:pt x="384" y="362"/>
                    <a:pt x="381" y="371"/>
                    <a:pt x="378" y="378"/>
                  </a:cubicBezTo>
                  <a:cubicBezTo>
                    <a:pt x="350" y="368"/>
                    <a:pt x="321" y="361"/>
                    <a:pt x="289" y="359"/>
                  </a:cubicBezTo>
                  <a:lnTo>
                    <a:pt x="289" y="290"/>
                  </a:lnTo>
                  <a:close/>
                  <a:moveTo>
                    <a:pt x="289" y="493"/>
                  </a:moveTo>
                  <a:cubicBezTo>
                    <a:pt x="289" y="390"/>
                    <a:pt x="289" y="390"/>
                    <a:pt x="289" y="390"/>
                  </a:cubicBezTo>
                  <a:cubicBezTo>
                    <a:pt x="316" y="393"/>
                    <a:pt x="341" y="399"/>
                    <a:pt x="363" y="408"/>
                  </a:cubicBezTo>
                  <a:cubicBezTo>
                    <a:pt x="360" y="414"/>
                    <a:pt x="357" y="420"/>
                    <a:pt x="353" y="425"/>
                  </a:cubicBezTo>
                  <a:cubicBezTo>
                    <a:pt x="347" y="436"/>
                    <a:pt x="340" y="446"/>
                    <a:pt x="331" y="456"/>
                  </a:cubicBezTo>
                  <a:cubicBezTo>
                    <a:pt x="322" y="465"/>
                    <a:pt x="313" y="474"/>
                    <a:pt x="304" y="483"/>
                  </a:cubicBezTo>
                  <a:cubicBezTo>
                    <a:pt x="300" y="486"/>
                    <a:pt x="295" y="490"/>
                    <a:pt x="289" y="493"/>
                  </a:cubicBezTo>
                  <a:close/>
                  <a:moveTo>
                    <a:pt x="319" y="511"/>
                  </a:moveTo>
                  <a:cubicBezTo>
                    <a:pt x="349" y="486"/>
                    <a:pt x="374" y="456"/>
                    <a:pt x="393" y="421"/>
                  </a:cubicBezTo>
                  <a:cubicBezTo>
                    <a:pt x="408" y="430"/>
                    <a:pt x="422" y="440"/>
                    <a:pt x="436" y="454"/>
                  </a:cubicBezTo>
                  <a:cubicBezTo>
                    <a:pt x="403" y="482"/>
                    <a:pt x="363" y="502"/>
                    <a:pt x="319" y="511"/>
                  </a:cubicBezTo>
                  <a:close/>
                  <a:moveTo>
                    <a:pt x="458" y="430"/>
                  </a:moveTo>
                  <a:cubicBezTo>
                    <a:pt x="443" y="415"/>
                    <a:pt x="425" y="402"/>
                    <a:pt x="406" y="392"/>
                  </a:cubicBezTo>
                  <a:cubicBezTo>
                    <a:pt x="419" y="361"/>
                    <a:pt x="427" y="327"/>
                    <a:pt x="428" y="290"/>
                  </a:cubicBezTo>
                  <a:cubicBezTo>
                    <a:pt x="515" y="290"/>
                    <a:pt x="515" y="290"/>
                    <a:pt x="515" y="290"/>
                  </a:cubicBezTo>
                  <a:cubicBezTo>
                    <a:pt x="512" y="343"/>
                    <a:pt x="490" y="392"/>
                    <a:pt x="458" y="430"/>
                  </a:cubicBezTo>
                  <a:close/>
                </a:path>
              </a:pathLst>
            </a:custGeom>
            <a:solidFill>
              <a:schemeClr val="accent3"/>
            </a:solidFill>
            <a:ln>
              <a:noFill/>
            </a:ln>
          </p:spPr>
          <p:txBody>
            <a:bodyPr/>
            <a:lstStyle/>
            <a:p>
              <a:pPr defTabSz="914400">
                <a:defRPr/>
              </a:pPr>
              <a:endParaRPr lang="en-AU" sz="1800" kern="0">
                <a:solidFill>
                  <a:srgbClr val="000000"/>
                </a:solidFill>
                <a:latin typeface="微软雅黑" panose="020B0503020204020204" charset="-122"/>
                <a:ea typeface="Microsoft YaHei UI" panose="020B0503020204020204" charset="-122"/>
              </a:endParaRPr>
            </a:p>
          </p:txBody>
        </p:sp>
        <p:grpSp>
          <p:nvGrpSpPr>
            <p:cNvPr id="41" name="Group 85"/>
            <p:cNvGrpSpPr/>
            <p:nvPr/>
          </p:nvGrpSpPr>
          <p:grpSpPr>
            <a:xfrm>
              <a:off x="2532161" y="3593403"/>
              <a:ext cx="646293" cy="646293"/>
              <a:chOff x="1200150" y="3768725"/>
              <a:chExt cx="446088" cy="446088"/>
            </a:xfrm>
            <a:solidFill>
              <a:schemeClr val="bg1"/>
            </a:solidFill>
          </p:grpSpPr>
          <p:sp>
            <p:nvSpPr>
              <p:cNvPr id="45" name="Freeform 78"/>
              <p:cNvSpPr/>
              <p:nvPr>
                <p:custDataLst>
                  <p:tags r:id="rId8"/>
                </p:custDataLst>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solidFill>
                <a:schemeClr val="accent3"/>
              </a:solidFill>
              <a:ln>
                <a:noFill/>
              </a:ln>
            </p:spPr>
            <p:txBody>
              <a:bodyPr/>
              <a:lstStyle/>
              <a:p>
                <a:pPr defTabSz="914400">
                  <a:defRPr/>
                </a:pPr>
                <a:endParaRPr lang="en-AU" sz="1800" kern="0">
                  <a:solidFill>
                    <a:srgbClr val="000000"/>
                  </a:solidFill>
                  <a:latin typeface="微软雅黑" panose="020B0503020204020204" charset="-122"/>
                  <a:ea typeface="Microsoft YaHei UI" panose="020B0503020204020204" charset="-122"/>
                </a:endParaRPr>
              </a:p>
            </p:txBody>
          </p:sp>
          <p:sp>
            <p:nvSpPr>
              <p:cNvPr id="46" name="Freeform 79"/>
              <p:cNvSpPr/>
              <p:nvPr>
                <p:custDataLst>
                  <p:tags r:id="rId9"/>
                </p:custDataLst>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solidFill>
                <a:schemeClr val="accent3"/>
              </a:solidFill>
              <a:ln>
                <a:noFill/>
              </a:ln>
            </p:spPr>
            <p:txBody>
              <a:bodyPr/>
              <a:lstStyle/>
              <a:p>
                <a:pPr defTabSz="914400">
                  <a:defRPr/>
                </a:pPr>
                <a:endParaRPr lang="en-AU" sz="1800" kern="0">
                  <a:solidFill>
                    <a:srgbClr val="000000"/>
                  </a:solidFill>
                  <a:latin typeface="微软雅黑" panose="020B0503020204020204" charset="-122"/>
                  <a:ea typeface="Microsoft YaHei UI" panose="020B0503020204020204" charset="-122"/>
                </a:endParaRPr>
              </a:p>
            </p:txBody>
          </p:sp>
          <p:sp>
            <p:nvSpPr>
              <p:cNvPr id="47" name="Freeform 80"/>
              <p:cNvSpPr/>
              <p:nvPr>
                <p:custDataLst>
                  <p:tags r:id="rId10"/>
                </p:custDataLst>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solidFill>
                <a:schemeClr val="accent3"/>
              </a:solidFill>
              <a:ln>
                <a:noFill/>
              </a:ln>
            </p:spPr>
            <p:txBody>
              <a:bodyPr/>
              <a:lstStyle/>
              <a:p>
                <a:pPr defTabSz="914400">
                  <a:defRPr/>
                </a:pPr>
                <a:endParaRPr lang="en-AU" sz="1800" kern="0">
                  <a:solidFill>
                    <a:srgbClr val="000000"/>
                  </a:solidFill>
                  <a:latin typeface="微软雅黑" panose="020B0503020204020204" charset="-122"/>
                  <a:ea typeface="Microsoft YaHei UI" panose="020B0503020204020204" charset="-122"/>
                </a:endParaRPr>
              </a:p>
            </p:txBody>
          </p:sp>
        </p:grpSp>
        <p:grpSp>
          <p:nvGrpSpPr>
            <p:cNvPr id="42" name="Group 274"/>
            <p:cNvGrpSpPr/>
            <p:nvPr/>
          </p:nvGrpSpPr>
          <p:grpSpPr>
            <a:xfrm>
              <a:off x="2061505" y="2089070"/>
              <a:ext cx="440059" cy="436811"/>
              <a:chOff x="2936875" y="2108200"/>
              <a:chExt cx="430213" cy="427038"/>
            </a:xfrm>
            <a:solidFill>
              <a:schemeClr val="bg1"/>
            </a:solidFill>
          </p:grpSpPr>
          <p:sp>
            <p:nvSpPr>
              <p:cNvPr id="43" name="Freeform 253"/>
              <p:cNvSpPr/>
              <p:nvPr>
                <p:custDataLst>
                  <p:tags r:id="rId11"/>
                </p:custDataLst>
              </p:nvPr>
            </p:nvSpPr>
            <p:spPr bwMode="auto">
              <a:xfrm>
                <a:off x="3036888" y="2108200"/>
                <a:ext cx="223838" cy="93663"/>
              </a:xfrm>
              <a:custGeom>
                <a:avLst/>
                <a:gdLst>
                  <a:gd name="T0" fmla="*/ 6 w 292"/>
                  <a:gd name="T1" fmla="*/ 34 h 122"/>
                  <a:gd name="T2" fmla="*/ 13 w 292"/>
                  <a:gd name="T3" fmla="*/ 23 h 122"/>
                  <a:gd name="T4" fmla="*/ 51 w 292"/>
                  <a:gd name="T5" fmla="*/ 36 h 122"/>
                  <a:gd name="T6" fmla="*/ 74 w 292"/>
                  <a:gd name="T7" fmla="*/ 0 h 122"/>
                  <a:gd name="T8" fmla="*/ 133 w 292"/>
                  <a:gd name="T9" fmla="*/ 33 h 122"/>
                  <a:gd name="T10" fmla="*/ 174 w 292"/>
                  <a:gd name="T11" fmla="*/ 7 h 122"/>
                  <a:gd name="T12" fmla="*/ 279 w 292"/>
                  <a:gd name="T13" fmla="*/ 23 h 122"/>
                  <a:gd name="T14" fmla="*/ 287 w 292"/>
                  <a:gd name="T15" fmla="*/ 34 h 122"/>
                  <a:gd name="T16" fmla="*/ 167 w 292"/>
                  <a:gd name="T17" fmla="*/ 122 h 122"/>
                  <a:gd name="T18" fmla="*/ 125 w 292"/>
                  <a:gd name="T19" fmla="*/ 122 h 122"/>
                  <a:gd name="T20" fmla="*/ 6 w 292"/>
                  <a:gd name="T21" fmla="*/ 3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2" h="122">
                    <a:moveTo>
                      <a:pt x="6" y="34"/>
                    </a:moveTo>
                    <a:cubicBezTo>
                      <a:pt x="0" y="21"/>
                      <a:pt x="10" y="23"/>
                      <a:pt x="13" y="23"/>
                    </a:cubicBezTo>
                    <a:cubicBezTo>
                      <a:pt x="22" y="23"/>
                      <a:pt x="43" y="36"/>
                      <a:pt x="51" y="36"/>
                    </a:cubicBezTo>
                    <a:cubicBezTo>
                      <a:pt x="64" y="36"/>
                      <a:pt x="62" y="0"/>
                      <a:pt x="74" y="0"/>
                    </a:cubicBezTo>
                    <a:cubicBezTo>
                      <a:pt x="89" y="0"/>
                      <a:pt x="117" y="33"/>
                      <a:pt x="133" y="33"/>
                    </a:cubicBezTo>
                    <a:cubicBezTo>
                      <a:pt x="151" y="33"/>
                      <a:pt x="155" y="7"/>
                      <a:pt x="174" y="7"/>
                    </a:cubicBezTo>
                    <a:cubicBezTo>
                      <a:pt x="186" y="7"/>
                      <a:pt x="195" y="53"/>
                      <a:pt x="279" y="23"/>
                    </a:cubicBezTo>
                    <a:cubicBezTo>
                      <a:pt x="282" y="22"/>
                      <a:pt x="292" y="21"/>
                      <a:pt x="287" y="34"/>
                    </a:cubicBezTo>
                    <a:cubicBezTo>
                      <a:pt x="287" y="34"/>
                      <a:pt x="238" y="118"/>
                      <a:pt x="167" y="122"/>
                    </a:cubicBezTo>
                    <a:cubicBezTo>
                      <a:pt x="125" y="122"/>
                      <a:pt x="125" y="122"/>
                      <a:pt x="125" y="122"/>
                    </a:cubicBezTo>
                    <a:cubicBezTo>
                      <a:pt x="55" y="118"/>
                      <a:pt x="6" y="34"/>
                      <a:pt x="6" y="34"/>
                    </a:cubicBezTo>
                    <a:close/>
                  </a:path>
                </a:pathLst>
              </a:custGeom>
              <a:solidFill>
                <a:schemeClr val="accent3"/>
              </a:solidFill>
              <a:ln>
                <a:noFill/>
              </a:ln>
            </p:spPr>
            <p:txBody>
              <a:bodyPr/>
              <a:lstStyle/>
              <a:p>
                <a:pPr defTabSz="914400">
                  <a:defRPr/>
                </a:pPr>
                <a:endParaRPr lang="en-AU" sz="1800" kern="0">
                  <a:solidFill>
                    <a:srgbClr val="000000"/>
                  </a:solidFill>
                  <a:latin typeface="微软雅黑" panose="020B0503020204020204" charset="-122"/>
                  <a:ea typeface="Microsoft YaHei UI" panose="020B0503020204020204" charset="-122"/>
                </a:endParaRPr>
              </a:p>
            </p:txBody>
          </p:sp>
          <p:sp>
            <p:nvSpPr>
              <p:cNvPr id="44" name="Freeform 254"/>
              <p:cNvSpPr>
                <a:spLocks noEditPoints="1"/>
              </p:cNvSpPr>
              <p:nvPr>
                <p:custDataLst>
                  <p:tags r:id="rId12"/>
                </p:custDataLst>
              </p:nvPr>
            </p:nvSpPr>
            <p:spPr bwMode="auto">
              <a:xfrm>
                <a:off x="2936875" y="2193925"/>
                <a:ext cx="430213" cy="341313"/>
              </a:xfrm>
              <a:custGeom>
                <a:avLst/>
                <a:gdLst>
                  <a:gd name="T0" fmla="*/ 518 w 559"/>
                  <a:gd name="T1" fmla="*/ 284 h 444"/>
                  <a:gd name="T2" fmla="*/ 336 w 559"/>
                  <a:gd name="T3" fmla="*/ 36 h 444"/>
                  <a:gd name="T4" fmla="*/ 307 w 559"/>
                  <a:gd name="T5" fmla="*/ 28 h 444"/>
                  <a:gd name="T6" fmla="*/ 287 w 559"/>
                  <a:gd name="T7" fmla="*/ 26 h 444"/>
                  <a:gd name="T8" fmla="*/ 41 w 559"/>
                  <a:gd name="T9" fmla="*/ 285 h 444"/>
                  <a:gd name="T10" fmla="*/ 55 w 559"/>
                  <a:gd name="T11" fmla="*/ 440 h 444"/>
                  <a:gd name="T12" fmla="*/ 132 w 559"/>
                  <a:gd name="T13" fmla="*/ 442 h 444"/>
                  <a:gd name="T14" fmla="*/ 477 w 559"/>
                  <a:gd name="T15" fmla="*/ 442 h 444"/>
                  <a:gd name="T16" fmla="*/ 488 w 559"/>
                  <a:gd name="T17" fmla="*/ 440 h 444"/>
                  <a:gd name="T18" fmla="*/ 504 w 559"/>
                  <a:gd name="T19" fmla="*/ 439 h 444"/>
                  <a:gd name="T20" fmla="*/ 518 w 559"/>
                  <a:gd name="T21" fmla="*/ 284 h 444"/>
                  <a:gd name="T22" fmla="*/ 294 w 559"/>
                  <a:gd name="T23" fmla="*/ 327 h 444"/>
                  <a:gd name="T24" fmla="*/ 294 w 559"/>
                  <a:gd name="T25" fmla="*/ 356 h 444"/>
                  <a:gd name="T26" fmla="*/ 266 w 559"/>
                  <a:gd name="T27" fmla="*/ 356 h 444"/>
                  <a:gd name="T28" fmla="*/ 266 w 559"/>
                  <a:gd name="T29" fmla="*/ 329 h 444"/>
                  <a:gd name="T30" fmla="*/ 217 w 559"/>
                  <a:gd name="T31" fmla="*/ 317 h 444"/>
                  <a:gd name="T32" fmla="*/ 226 w 559"/>
                  <a:gd name="T33" fmla="*/ 284 h 444"/>
                  <a:gd name="T34" fmla="*/ 273 w 559"/>
                  <a:gd name="T35" fmla="*/ 296 h 444"/>
                  <a:gd name="T36" fmla="*/ 301 w 559"/>
                  <a:gd name="T37" fmla="*/ 279 h 444"/>
                  <a:gd name="T38" fmla="*/ 270 w 559"/>
                  <a:gd name="T39" fmla="*/ 254 h 444"/>
                  <a:gd name="T40" fmla="*/ 219 w 559"/>
                  <a:gd name="T41" fmla="*/ 202 h 444"/>
                  <a:gd name="T42" fmla="*/ 267 w 559"/>
                  <a:gd name="T43" fmla="*/ 151 h 444"/>
                  <a:gd name="T44" fmla="*/ 267 w 559"/>
                  <a:gd name="T45" fmla="*/ 124 h 444"/>
                  <a:gd name="T46" fmla="*/ 295 w 559"/>
                  <a:gd name="T47" fmla="*/ 124 h 444"/>
                  <a:gd name="T48" fmla="*/ 295 w 559"/>
                  <a:gd name="T49" fmla="*/ 149 h 444"/>
                  <a:gd name="T50" fmla="*/ 337 w 559"/>
                  <a:gd name="T51" fmla="*/ 158 h 444"/>
                  <a:gd name="T52" fmla="*/ 328 w 559"/>
                  <a:gd name="T53" fmla="*/ 191 h 444"/>
                  <a:gd name="T54" fmla="*/ 287 w 559"/>
                  <a:gd name="T55" fmla="*/ 181 h 444"/>
                  <a:gd name="T56" fmla="*/ 263 w 559"/>
                  <a:gd name="T57" fmla="*/ 197 h 444"/>
                  <a:gd name="T58" fmla="*/ 297 w 559"/>
                  <a:gd name="T59" fmla="*/ 221 h 444"/>
                  <a:gd name="T60" fmla="*/ 344 w 559"/>
                  <a:gd name="T61" fmla="*/ 275 h 444"/>
                  <a:gd name="T62" fmla="*/ 294 w 559"/>
                  <a:gd name="T63" fmla="*/ 32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9" h="444">
                    <a:moveTo>
                      <a:pt x="518" y="284"/>
                    </a:moveTo>
                    <a:cubicBezTo>
                      <a:pt x="466" y="115"/>
                      <a:pt x="387" y="56"/>
                      <a:pt x="336" y="36"/>
                    </a:cubicBezTo>
                    <a:cubicBezTo>
                      <a:pt x="325" y="32"/>
                      <a:pt x="316" y="29"/>
                      <a:pt x="307" y="28"/>
                    </a:cubicBezTo>
                    <a:cubicBezTo>
                      <a:pt x="297" y="26"/>
                      <a:pt x="290" y="26"/>
                      <a:pt x="287" y="26"/>
                    </a:cubicBezTo>
                    <a:cubicBezTo>
                      <a:pt x="287" y="26"/>
                      <a:pt x="120" y="0"/>
                      <a:pt x="41" y="285"/>
                    </a:cubicBezTo>
                    <a:cubicBezTo>
                      <a:pt x="41" y="285"/>
                      <a:pt x="0" y="429"/>
                      <a:pt x="55" y="440"/>
                    </a:cubicBezTo>
                    <a:cubicBezTo>
                      <a:pt x="55" y="440"/>
                      <a:pt x="69" y="444"/>
                      <a:pt x="132" y="442"/>
                    </a:cubicBezTo>
                    <a:cubicBezTo>
                      <a:pt x="477" y="442"/>
                      <a:pt x="477" y="442"/>
                      <a:pt x="477" y="442"/>
                    </a:cubicBezTo>
                    <a:cubicBezTo>
                      <a:pt x="481" y="442"/>
                      <a:pt x="485" y="441"/>
                      <a:pt x="488" y="440"/>
                    </a:cubicBezTo>
                    <a:cubicBezTo>
                      <a:pt x="500" y="440"/>
                      <a:pt x="504" y="439"/>
                      <a:pt x="504" y="439"/>
                    </a:cubicBezTo>
                    <a:cubicBezTo>
                      <a:pt x="559" y="427"/>
                      <a:pt x="518" y="284"/>
                      <a:pt x="518" y="284"/>
                    </a:cubicBezTo>
                    <a:close/>
                    <a:moveTo>
                      <a:pt x="294" y="327"/>
                    </a:moveTo>
                    <a:cubicBezTo>
                      <a:pt x="294" y="356"/>
                      <a:pt x="294" y="356"/>
                      <a:pt x="294" y="356"/>
                    </a:cubicBezTo>
                    <a:cubicBezTo>
                      <a:pt x="266" y="356"/>
                      <a:pt x="266" y="356"/>
                      <a:pt x="266" y="356"/>
                    </a:cubicBezTo>
                    <a:cubicBezTo>
                      <a:pt x="266" y="329"/>
                      <a:pt x="266" y="329"/>
                      <a:pt x="266" y="329"/>
                    </a:cubicBezTo>
                    <a:cubicBezTo>
                      <a:pt x="247" y="328"/>
                      <a:pt x="228" y="323"/>
                      <a:pt x="217" y="317"/>
                    </a:cubicBezTo>
                    <a:cubicBezTo>
                      <a:pt x="226" y="284"/>
                      <a:pt x="226" y="284"/>
                      <a:pt x="226" y="284"/>
                    </a:cubicBezTo>
                    <a:cubicBezTo>
                      <a:pt x="238" y="290"/>
                      <a:pt x="255" y="296"/>
                      <a:pt x="273" y="296"/>
                    </a:cubicBezTo>
                    <a:cubicBezTo>
                      <a:pt x="290" y="296"/>
                      <a:pt x="301" y="290"/>
                      <a:pt x="301" y="279"/>
                    </a:cubicBezTo>
                    <a:cubicBezTo>
                      <a:pt x="301" y="268"/>
                      <a:pt x="292" y="261"/>
                      <a:pt x="270" y="254"/>
                    </a:cubicBezTo>
                    <a:cubicBezTo>
                      <a:pt x="240" y="244"/>
                      <a:pt x="219" y="229"/>
                      <a:pt x="219" y="202"/>
                    </a:cubicBezTo>
                    <a:cubicBezTo>
                      <a:pt x="219" y="176"/>
                      <a:pt x="237" y="157"/>
                      <a:pt x="267" y="151"/>
                    </a:cubicBezTo>
                    <a:cubicBezTo>
                      <a:pt x="267" y="124"/>
                      <a:pt x="267" y="124"/>
                      <a:pt x="267" y="124"/>
                    </a:cubicBezTo>
                    <a:cubicBezTo>
                      <a:pt x="295" y="124"/>
                      <a:pt x="295" y="124"/>
                      <a:pt x="295" y="124"/>
                    </a:cubicBezTo>
                    <a:cubicBezTo>
                      <a:pt x="295" y="149"/>
                      <a:pt x="295" y="149"/>
                      <a:pt x="295" y="149"/>
                    </a:cubicBezTo>
                    <a:cubicBezTo>
                      <a:pt x="314" y="150"/>
                      <a:pt x="327" y="154"/>
                      <a:pt x="337" y="158"/>
                    </a:cubicBezTo>
                    <a:cubicBezTo>
                      <a:pt x="328" y="191"/>
                      <a:pt x="328" y="191"/>
                      <a:pt x="328" y="191"/>
                    </a:cubicBezTo>
                    <a:cubicBezTo>
                      <a:pt x="321" y="187"/>
                      <a:pt x="308" y="181"/>
                      <a:pt x="287" y="181"/>
                    </a:cubicBezTo>
                    <a:cubicBezTo>
                      <a:pt x="269" y="181"/>
                      <a:pt x="263" y="189"/>
                      <a:pt x="263" y="197"/>
                    </a:cubicBezTo>
                    <a:cubicBezTo>
                      <a:pt x="263" y="206"/>
                      <a:pt x="273" y="212"/>
                      <a:pt x="297" y="221"/>
                    </a:cubicBezTo>
                    <a:cubicBezTo>
                      <a:pt x="331" y="233"/>
                      <a:pt x="344" y="249"/>
                      <a:pt x="344" y="275"/>
                    </a:cubicBezTo>
                    <a:cubicBezTo>
                      <a:pt x="344" y="300"/>
                      <a:pt x="327" y="322"/>
                      <a:pt x="294" y="327"/>
                    </a:cubicBezTo>
                    <a:close/>
                  </a:path>
                </a:pathLst>
              </a:custGeom>
              <a:solidFill>
                <a:schemeClr val="accent3"/>
              </a:solidFill>
              <a:ln>
                <a:noFill/>
              </a:ln>
            </p:spPr>
            <p:txBody>
              <a:bodyPr/>
              <a:lstStyle/>
              <a:p>
                <a:pPr defTabSz="914400">
                  <a:defRPr/>
                </a:pPr>
                <a:endParaRPr lang="en-AU" sz="1800" kern="0">
                  <a:solidFill>
                    <a:srgbClr val="000000"/>
                  </a:solidFill>
                  <a:latin typeface="微软雅黑" panose="020B0503020204020204" charset="-122"/>
                  <a:ea typeface="Microsoft YaHei UI" panose="020B0503020204020204" charset="-122"/>
                </a:endParaRPr>
              </a:p>
            </p:txBody>
          </p:sp>
        </p:grpSp>
      </p:grpSp>
      <p:sp>
        <p:nvSpPr>
          <p:cNvPr id="2" name="文本框 1"/>
          <p:cNvSpPr txBox="1"/>
          <p:nvPr>
            <p:custDataLst>
              <p:tags r:id="rId13"/>
            </p:custDataLst>
          </p:nvPr>
        </p:nvSpPr>
        <p:spPr>
          <a:xfrm>
            <a:off x="1266221" y="273894"/>
            <a:ext cx="7435595" cy="707886"/>
          </a:xfrm>
          <a:prstGeom prst="rect">
            <a:avLst/>
          </a:prstGeom>
          <a:noFill/>
        </p:spPr>
        <p:txBody>
          <a:bodyPr wrap="square" lIns="90000" tIns="46800" rIns="90000" bIns="46800" rtlCol="0">
            <a:normAutofit/>
          </a:bodyPr>
          <a:lstStyle>
            <a:defPPr>
              <a:defRPr lang="zh-CN"/>
            </a:defPPr>
            <a:lvl1pPr>
              <a:defRPr sz="4000" b="1">
                <a:latin typeface="+mj-ea"/>
                <a:ea typeface="+mj-ea"/>
              </a:defRPr>
            </a:lvl1pPr>
          </a:lstStyle>
          <a:p>
            <a:pPr marL="0" indent="0" algn="l">
              <a:lnSpc>
                <a:spcPct val="100000"/>
              </a:lnSpc>
              <a:spcBef>
                <a:spcPts val="0"/>
              </a:spcBef>
              <a:spcAft>
                <a:spcPts val="0"/>
              </a:spcAft>
              <a:buSzPct val="100000"/>
            </a:pPr>
            <a:r>
              <a:rPr lang="en-US" altLang="zh-CN" dirty="0">
                <a:uLnTx/>
                <a:uFillTx/>
                <a:latin typeface="+mj-lt"/>
                <a:cs typeface="+mj-cs"/>
                <a:sym typeface="+mn-lt"/>
              </a:rPr>
              <a:t>1.5  Cglib</a:t>
            </a:r>
            <a:r>
              <a:rPr lang="zh-CN" altLang="en-US" dirty="0">
                <a:uLnTx/>
                <a:uFillTx/>
                <a:latin typeface="+mj-lt"/>
                <a:cs typeface="+mj-cs"/>
                <a:sym typeface="+mn-lt"/>
              </a:rPr>
              <a:t>代理</a:t>
            </a:r>
            <a:endParaRPr lang="zh-CN" altLang="en-US" dirty="0">
              <a:uLnTx/>
              <a:uFillTx/>
              <a:latin typeface="+mj-lt"/>
              <a:cs typeface="+mj-cs"/>
              <a:sym typeface="+mn-lt"/>
            </a:endParaRPr>
          </a:p>
        </p:txBody>
      </p:sp>
      <p:sp>
        <p:nvSpPr>
          <p:cNvPr id="3" name="文本框 2"/>
          <p:cNvSpPr txBox="1"/>
          <p:nvPr>
            <p:custDataLst>
              <p:tags r:id="rId14"/>
            </p:custDataLst>
          </p:nvPr>
        </p:nvSpPr>
        <p:spPr>
          <a:xfrm>
            <a:off x="6241220" y="1658180"/>
            <a:ext cx="4914459" cy="523220"/>
          </a:xfrm>
          <a:prstGeom prst="rect">
            <a:avLst/>
          </a:prstGeom>
        </p:spPr>
        <p:txBody>
          <a:bodyPr wrap="square" lIns="90000" tIns="46800" rIns="90000" bIns="46800">
            <a:normAutofit/>
          </a:bodyPr>
          <a:lstStyle>
            <a:defPPr>
              <a:defRPr lang="zh-CN"/>
            </a:defPPr>
            <a:lvl1pPr>
              <a:defRPr sz="2800" b="1">
                <a:solidFill>
                  <a:schemeClr val="tx1">
                    <a:lumMod val="95000"/>
                    <a:lumOff val="5000"/>
                  </a:schemeClr>
                </a:solidFill>
                <a:latin typeface="+mj-ea"/>
                <a:ea typeface="+mj-ea"/>
              </a:defRPr>
            </a:lvl1pPr>
          </a:lstStyle>
          <a:p>
            <a:pPr marL="0" indent="0" algn="l">
              <a:lnSpc>
                <a:spcPct val="100000"/>
              </a:lnSpc>
              <a:spcBef>
                <a:spcPts val="0"/>
              </a:spcBef>
              <a:spcAft>
                <a:spcPts val="0"/>
              </a:spcAft>
              <a:buSzPct val="100000"/>
            </a:pPr>
            <a:r>
              <a:rPr lang="en-US" altLang="zh-CN" u="none" strike="noStrike" baseline="0" dirty="0">
                <a:uLnTx/>
                <a:uFillTx/>
                <a:latin typeface="+mj-lt"/>
                <a:cs typeface="+mj-cs"/>
                <a:sym typeface="+mn-lt"/>
              </a:rPr>
              <a:t>     </a:t>
            </a:r>
            <a:r>
              <a:rPr lang="zh-CN" altLang="en-US" u="none" strike="noStrike" baseline="0" dirty="0">
                <a:uLnTx/>
                <a:uFillTx/>
                <a:latin typeface="+mj-lt"/>
                <a:cs typeface="+mj-cs"/>
                <a:sym typeface="+mn-lt"/>
              </a:rPr>
              <a:t>概要</a:t>
            </a:r>
            <a:endParaRPr lang="zh-CN" altLang="en-US" u="none" strike="noStrike" baseline="0" dirty="0">
              <a:uLnTx/>
              <a:uFillTx/>
              <a:latin typeface="+mj-lt"/>
              <a:cs typeface="+mj-cs"/>
              <a:sym typeface="+mn-lt"/>
            </a:endParaRPr>
          </a:p>
        </p:txBody>
      </p:sp>
      <p:sp>
        <p:nvSpPr>
          <p:cNvPr id="4" name="文本框 3"/>
          <p:cNvSpPr txBox="1"/>
          <p:nvPr>
            <p:custDataLst>
              <p:tags r:id="rId15"/>
            </p:custDataLst>
          </p:nvPr>
        </p:nvSpPr>
        <p:spPr>
          <a:xfrm>
            <a:off x="6241221" y="2281240"/>
            <a:ext cx="4914459" cy="3181998"/>
          </a:xfrm>
          <a:prstGeom prst="rect">
            <a:avLst/>
          </a:prstGeom>
          <a:noFill/>
        </p:spPr>
        <p:txBody>
          <a:bodyPr wrap="square" lIns="90000" tIns="46800" rIns="90000" bIns="46800" rtlCol="0">
            <a:normAutofit/>
          </a:bodyPr>
          <a:lstStyle>
            <a:defPPr>
              <a:defRPr lang="zh-CN"/>
            </a:defPPr>
            <a:lvl1pPr>
              <a:defRPr>
                <a:solidFill>
                  <a:schemeClr val="tx1">
                    <a:lumMod val="75000"/>
                    <a:lumOff val="25000"/>
                  </a:schemeClr>
                </a:solidFill>
                <a:latin typeface="+mn-ea"/>
                <a:cs typeface="方正兰亭细黑_GBK_M" pitchFamily="2" charset="2"/>
              </a:defRPr>
            </a:lvl1pPr>
          </a:lstStyle>
          <a:p>
            <a:pPr marL="0" indent="0" algn="l">
              <a:lnSpc>
                <a:spcPct val="100000"/>
              </a:lnSpc>
              <a:spcBef>
                <a:spcPts val="0"/>
              </a:spcBef>
              <a:spcAft>
                <a:spcPts val="0"/>
              </a:spcAft>
              <a:buSzPct val="100000"/>
            </a:pPr>
            <a:r>
              <a:rPr lang="en-US" u="none" strike="noStrike" baseline="0" dirty="0">
                <a:uLnTx/>
                <a:uFillTx/>
                <a:latin typeface="+mn-lt"/>
                <a:cs typeface="+mn-cs"/>
                <a:sym typeface="+mn-lt"/>
              </a:rPr>
              <a:t>Cglib</a:t>
            </a:r>
            <a:r>
              <a:rPr lang="zh-CN" altLang="en-US" u="none" strike="noStrike" baseline="0" dirty="0">
                <a:uLnTx/>
                <a:uFillTx/>
                <a:latin typeface="+mn-lt"/>
                <a:cs typeface="+mn-cs"/>
                <a:sym typeface="+mn-lt"/>
              </a:rPr>
              <a:t>代理是</a:t>
            </a:r>
            <a:r>
              <a:rPr u="none" strike="noStrike" baseline="0" dirty="0">
                <a:uLnTx/>
                <a:uFillTx/>
                <a:latin typeface="+mn-lt"/>
                <a:cs typeface="+mn-cs"/>
                <a:sym typeface="+mn-lt"/>
              </a:rPr>
              <a:t>基于</a:t>
            </a:r>
            <a:r>
              <a:rPr lang="zh-CN" u="none" strike="noStrike" baseline="0" dirty="0">
                <a:uLnTx/>
                <a:uFillTx/>
                <a:latin typeface="+mn-lt"/>
                <a:cs typeface="+mn-cs"/>
                <a:sym typeface="+mn-lt"/>
              </a:rPr>
              <a:t>继承实现</a:t>
            </a:r>
            <a:r>
              <a:rPr lang="en-US" u="none" strike="noStrike" baseline="0" dirty="0">
                <a:uLnTx/>
                <a:uFillTx/>
                <a:latin typeface="+mn-lt"/>
                <a:cs typeface="+mn-cs"/>
                <a:sym typeface="+mn-lt"/>
              </a:rPr>
              <a:t>,</a:t>
            </a:r>
            <a:r>
              <a:rPr lang="zh-CN" altLang="en-US" u="none" strike="noStrike" baseline="0" dirty="0">
                <a:uLnTx/>
                <a:uFillTx/>
                <a:latin typeface="+mn-lt"/>
                <a:cs typeface="+mn-cs"/>
                <a:sym typeface="+mn-lt"/>
              </a:rPr>
              <a:t>所以要求</a:t>
            </a:r>
            <a:r>
              <a:rPr dirty="0">
                <a:uLnTx/>
                <a:uFillTx/>
                <a:latin typeface="+mn-lt"/>
                <a:cs typeface="+mn-cs"/>
                <a:sym typeface="+mn-lt"/>
              </a:rPr>
              <a:t>被代理类</a:t>
            </a:r>
            <a:r>
              <a:rPr lang="zh-CN" dirty="0">
                <a:uLnTx/>
                <a:uFillTx/>
                <a:latin typeface="+mn-lt"/>
                <a:cs typeface="+mn-cs"/>
                <a:sym typeface="+mn-lt"/>
              </a:rPr>
              <a:t>不能是最终类</a:t>
            </a:r>
            <a:endParaRPr lang="zh-CN" u="none" strike="noStrike" baseline="0" dirty="0">
              <a:uLnTx/>
              <a:uFillTx/>
              <a:latin typeface="+mn-lt"/>
              <a:cs typeface="+mn-cs"/>
              <a:sym typeface="+mn-lt"/>
            </a:endParaRPr>
          </a:p>
          <a:p>
            <a:pPr marL="0" indent="0" algn="l">
              <a:lnSpc>
                <a:spcPct val="100000"/>
              </a:lnSpc>
              <a:spcBef>
                <a:spcPts val="0"/>
              </a:spcBef>
              <a:spcAft>
                <a:spcPts val="0"/>
              </a:spcAft>
              <a:buSzPct val="100000"/>
            </a:pPr>
            <a:r>
              <a:rPr lang="zh-CN" altLang="en-US" u="none" strike="noStrike" baseline="0" dirty="0">
                <a:uLnTx/>
                <a:uFillTx/>
                <a:latin typeface="+mn-lt"/>
                <a:cs typeface="+mn-cs"/>
                <a:sym typeface="+mn-lt"/>
              </a:rPr>
              <a:t>由第三方</a:t>
            </a:r>
            <a:r>
              <a:rPr lang="en-US" altLang="zh-CN" u="none" strike="noStrike" baseline="0" dirty="0">
                <a:uLnTx/>
                <a:uFillTx/>
                <a:latin typeface="+mn-lt"/>
                <a:cs typeface="+mn-cs"/>
                <a:sym typeface="+mn-lt"/>
              </a:rPr>
              <a:t>Cglib</a:t>
            </a:r>
            <a:r>
              <a:rPr lang="zh-CN" altLang="en-US" u="none" strike="noStrike" baseline="0" dirty="0">
                <a:uLnTx/>
                <a:uFillTx/>
                <a:latin typeface="+mn-lt"/>
                <a:cs typeface="+mn-cs"/>
                <a:sym typeface="+mn-lt"/>
              </a:rPr>
              <a:t>库提供</a:t>
            </a:r>
            <a:r>
              <a:rPr lang="en-US" altLang="zh-CN" u="none" strike="noStrike" baseline="0" dirty="0">
                <a:uLnTx/>
                <a:uFillTx/>
                <a:latin typeface="+mn-lt"/>
                <a:cs typeface="+mn-cs"/>
                <a:sym typeface="+mn-lt"/>
              </a:rPr>
              <a:t>.</a:t>
            </a:r>
            <a:endParaRPr lang="en-US" altLang="zh-CN" u="none" strike="noStrike" baseline="0" dirty="0">
              <a:uLnTx/>
              <a:uFillTx/>
              <a:latin typeface="+mn-lt"/>
              <a:cs typeface="+mn-cs"/>
              <a:sym typeface="+mn-lt"/>
            </a:endParaRPr>
          </a:p>
          <a:p>
            <a:pPr marL="0" indent="0" algn="l">
              <a:lnSpc>
                <a:spcPct val="100000"/>
              </a:lnSpc>
              <a:spcBef>
                <a:spcPts val="0"/>
              </a:spcBef>
              <a:spcAft>
                <a:spcPts val="0"/>
              </a:spcAft>
              <a:buSzPct val="100000"/>
            </a:pPr>
            <a:endParaRPr lang="en-US" altLang="zh-CN" u="none" strike="noStrike" baseline="0" dirty="0">
              <a:uLnTx/>
              <a:uFillTx/>
              <a:latin typeface="+mn-lt"/>
              <a:cs typeface="+mn-cs"/>
              <a:sym typeface="+mn-lt"/>
            </a:endParaRPr>
          </a:p>
          <a:p>
            <a:pPr marL="0" indent="0" algn="l">
              <a:lnSpc>
                <a:spcPct val="100000"/>
              </a:lnSpc>
              <a:spcBef>
                <a:spcPts val="0"/>
              </a:spcBef>
              <a:spcAft>
                <a:spcPts val="0"/>
              </a:spcAft>
              <a:buSzPct val="100000"/>
            </a:pPr>
            <a:r>
              <a:rPr lang="zh-CN" altLang="en-US" u="none" strike="noStrike" baseline="0" dirty="0">
                <a:uLnTx/>
                <a:uFillTx/>
                <a:latin typeface="+mn-lt"/>
                <a:cs typeface="+mn-cs"/>
                <a:sym typeface="+mn-lt"/>
              </a:rPr>
              <a:t>基于</a:t>
            </a:r>
            <a:r>
              <a:rPr lang="en-US" altLang="zh-CN" u="none" strike="noStrike" baseline="0" dirty="0">
                <a:uLnTx/>
                <a:uFillTx/>
                <a:latin typeface="+mn-lt"/>
                <a:cs typeface="+mn-cs"/>
                <a:sym typeface="+mn-lt"/>
              </a:rPr>
              <a:t>asm</a:t>
            </a:r>
            <a:r>
              <a:rPr lang="zh-CN" altLang="en-US" u="none" strike="noStrike" baseline="0" dirty="0">
                <a:uLnTx/>
                <a:uFillTx/>
                <a:latin typeface="+mn-lt"/>
                <a:cs typeface="+mn-cs"/>
                <a:sym typeface="+mn-lt"/>
              </a:rPr>
              <a:t>框架对</a:t>
            </a:r>
            <a:r>
              <a:rPr lang="en-US" altLang="zh-CN" u="none" strike="noStrike" baseline="0" dirty="0">
                <a:uLnTx/>
                <a:uFillTx/>
                <a:latin typeface="+mn-lt"/>
                <a:cs typeface="+mn-cs"/>
                <a:sym typeface="+mn-lt"/>
              </a:rPr>
              <a:t>class</a:t>
            </a:r>
            <a:r>
              <a:rPr lang="zh-CN" altLang="en-US" u="none" strike="noStrike" baseline="0" dirty="0">
                <a:uLnTx/>
                <a:uFillTx/>
                <a:latin typeface="+mn-lt"/>
                <a:cs typeface="+mn-cs"/>
                <a:sym typeface="+mn-lt"/>
              </a:rPr>
              <a:t>字节码编译改动达到动态代理的目的</a:t>
            </a:r>
            <a:endParaRPr lang="zh-CN" altLang="en-US" u="none" strike="noStrike" baseline="0" dirty="0">
              <a:uLnTx/>
              <a:uFillTx/>
              <a:latin typeface="+mn-lt"/>
              <a:cs typeface="+mn-cs"/>
              <a:sym typeface="+mn-lt"/>
            </a:endParaRPr>
          </a:p>
          <a:p>
            <a:pPr marL="0" indent="0" algn="l">
              <a:lnSpc>
                <a:spcPct val="100000"/>
              </a:lnSpc>
              <a:spcBef>
                <a:spcPts val="0"/>
              </a:spcBef>
              <a:spcAft>
                <a:spcPts val="0"/>
              </a:spcAft>
              <a:buSzPct val="100000"/>
            </a:pPr>
            <a:r>
              <a:rPr lang="zh-CN" altLang="en-US" u="none" strike="noStrike" baseline="0" dirty="0">
                <a:uLnTx/>
                <a:uFillTx/>
                <a:latin typeface="+mn-lt"/>
                <a:cs typeface="+mn-cs"/>
                <a:sym typeface="+mn-lt"/>
              </a:rPr>
              <a:t>简单的说是通过继承代理类来实现</a:t>
            </a:r>
            <a:endParaRPr lang="zh-CN" altLang="en-US" u="none" strike="noStrike" baseline="0" dirty="0">
              <a:uLnTx/>
              <a:uFillTx/>
              <a:latin typeface="+mn-lt"/>
              <a:cs typeface="+mn-cs"/>
              <a:sym typeface="+mn-lt"/>
            </a:endParaRPr>
          </a:p>
          <a:p>
            <a:pPr marL="0" indent="0" algn="l">
              <a:lnSpc>
                <a:spcPct val="100000"/>
              </a:lnSpc>
              <a:spcBef>
                <a:spcPts val="0"/>
              </a:spcBef>
              <a:spcAft>
                <a:spcPts val="0"/>
              </a:spcAft>
              <a:buSzPct val="100000"/>
            </a:pPr>
            <a:endParaRPr u="none" strike="noStrike" baseline="0" dirty="0">
              <a:uLnTx/>
              <a:uFillTx/>
              <a:latin typeface="+mn-lt"/>
              <a:cs typeface="+mn-cs"/>
              <a:sym typeface="+mn-lt"/>
            </a:endParaRPr>
          </a:p>
          <a:p>
            <a:pPr marL="0" indent="0" algn="l">
              <a:lnSpc>
                <a:spcPct val="100000"/>
              </a:lnSpc>
              <a:spcBef>
                <a:spcPts val="0"/>
              </a:spcBef>
              <a:spcAft>
                <a:spcPts val="0"/>
              </a:spcAft>
              <a:buSzPct val="100000"/>
            </a:pPr>
            <a:r>
              <a:rPr u="none" strike="noStrike" baseline="0" dirty="0">
                <a:uLnTx/>
                <a:uFillTx/>
                <a:latin typeface="+mn-lt"/>
                <a:cs typeface="+mn-cs"/>
                <a:sym typeface="+mn-lt"/>
              </a:rPr>
              <a:t>使用</a:t>
            </a:r>
            <a:r>
              <a:rPr lang="en-US" u="none" strike="noStrike" baseline="0" dirty="0">
                <a:uLnTx/>
                <a:uFillTx/>
                <a:latin typeface="+mn-lt"/>
                <a:cs typeface="+mn-cs"/>
                <a:sym typeface="+mn-lt"/>
              </a:rPr>
              <a:t>Enhancer</a:t>
            </a:r>
            <a:r>
              <a:rPr u="none" strike="noStrike" baseline="0" dirty="0">
                <a:uLnTx/>
                <a:uFillTx/>
                <a:latin typeface="+mn-lt"/>
                <a:cs typeface="+mn-cs"/>
                <a:sym typeface="+mn-lt"/>
              </a:rPr>
              <a:t>类中的</a:t>
            </a:r>
            <a:r>
              <a:rPr lang="en-US" u="none" strike="noStrike" baseline="0" dirty="0">
                <a:uLnTx/>
                <a:uFillTx/>
                <a:latin typeface="+mn-lt"/>
                <a:cs typeface="+mn-cs"/>
                <a:sym typeface="+mn-lt"/>
              </a:rPr>
              <a:t>create</a:t>
            </a:r>
            <a:r>
              <a:rPr u="none" strike="noStrike" baseline="0" dirty="0">
                <a:uLnTx/>
                <a:uFillTx/>
                <a:latin typeface="+mn-lt"/>
                <a:cs typeface="+mn-cs"/>
                <a:sym typeface="+mn-lt"/>
              </a:rPr>
              <a:t>方法</a:t>
            </a:r>
            <a:r>
              <a:rPr lang="zh-CN" u="none" strike="noStrike" baseline="0" dirty="0">
                <a:uLnTx/>
                <a:uFillTx/>
                <a:latin typeface="+mn-lt"/>
                <a:cs typeface="+mn-cs"/>
                <a:sym typeface="+mn-lt"/>
              </a:rPr>
              <a:t>来</a:t>
            </a:r>
            <a:r>
              <a:rPr dirty="0">
                <a:uLnTx/>
                <a:uFillTx/>
                <a:latin typeface="+mn-lt"/>
                <a:cs typeface="+mn-cs"/>
                <a:sym typeface="+mn-lt"/>
              </a:rPr>
              <a:t>创建代理对象：</a:t>
            </a:r>
            <a:endParaRPr dirty="0">
              <a:uLnTx/>
              <a:uFillTx/>
              <a:latin typeface="+mn-lt"/>
              <a:cs typeface="+mn-cs"/>
              <a:sym typeface="+mn-lt"/>
            </a:endParaRPr>
          </a:p>
        </p:txBody>
      </p:sp>
    </p:spTree>
    <p:custDataLst>
      <p:tags r:id="rId16"/>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29"/>
          <p:cNvSpPr/>
          <p:nvPr/>
        </p:nvSpPr>
        <p:spPr bwMode="auto">
          <a:xfrm>
            <a:off x="1462088" y="1362075"/>
            <a:ext cx="1976438" cy="2874962"/>
          </a:xfrm>
          <a:custGeom>
            <a:avLst/>
            <a:gdLst>
              <a:gd name="T0" fmla="*/ 597 w 1282"/>
              <a:gd name="T1" fmla="*/ 0 h 1862"/>
              <a:gd name="T2" fmla="*/ 111 w 1282"/>
              <a:gd name="T3" fmla="*/ 66 h 1862"/>
              <a:gd name="T4" fmla="*/ 111 w 1282"/>
              <a:gd name="T5" fmla="*/ 386 h 1862"/>
              <a:gd name="T6" fmla="*/ 523 w 1282"/>
              <a:gd name="T7" fmla="*/ 318 h 1862"/>
              <a:gd name="T8" fmla="*/ 843 w 1282"/>
              <a:gd name="T9" fmla="*/ 579 h 1862"/>
              <a:gd name="T10" fmla="*/ 0 w 1282"/>
              <a:gd name="T11" fmla="*/ 1518 h 1862"/>
              <a:gd name="T12" fmla="*/ 0 w 1282"/>
              <a:gd name="T13" fmla="*/ 1862 h 1862"/>
              <a:gd name="T14" fmla="*/ 1282 w 1282"/>
              <a:gd name="T15" fmla="*/ 1862 h 1862"/>
              <a:gd name="T16" fmla="*/ 1282 w 1282"/>
              <a:gd name="T17" fmla="*/ 1544 h 1862"/>
              <a:gd name="T18" fmla="*/ 481 w 1282"/>
              <a:gd name="T19" fmla="*/ 1544 h 1862"/>
              <a:gd name="T20" fmla="*/ 481 w 1282"/>
              <a:gd name="T21" fmla="*/ 1523 h 1862"/>
              <a:gd name="T22" fmla="*/ 597 w 1282"/>
              <a:gd name="T23" fmla="*/ 1431 h 1862"/>
              <a:gd name="T24" fmla="*/ 1240 w 1282"/>
              <a:gd name="T25" fmla="*/ 521 h 1862"/>
              <a:gd name="T26" fmla="*/ 597 w 1282"/>
              <a:gd name="T27" fmla="*/ 0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2" h="1862">
                <a:moveTo>
                  <a:pt x="597" y="0"/>
                </a:moveTo>
                <a:cubicBezTo>
                  <a:pt x="420" y="0"/>
                  <a:pt x="251" y="21"/>
                  <a:pt x="111" y="66"/>
                </a:cubicBezTo>
                <a:cubicBezTo>
                  <a:pt x="111" y="386"/>
                  <a:pt x="111" y="386"/>
                  <a:pt x="111" y="386"/>
                </a:cubicBezTo>
                <a:cubicBezTo>
                  <a:pt x="269" y="336"/>
                  <a:pt x="404" y="318"/>
                  <a:pt x="523" y="318"/>
                </a:cubicBezTo>
                <a:cubicBezTo>
                  <a:pt x="724" y="318"/>
                  <a:pt x="843" y="378"/>
                  <a:pt x="843" y="579"/>
                </a:cubicBezTo>
                <a:cubicBezTo>
                  <a:pt x="843" y="788"/>
                  <a:pt x="645" y="1000"/>
                  <a:pt x="0" y="1518"/>
                </a:cubicBezTo>
                <a:cubicBezTo>
                  <a:pt x="0" y="1862"/>
                  <a:pt x="0" y="1862"/>
                  <a:pt x="0" y="1862"/>
                </a:cubicBezTo>
                <a:cubicBezTo>
                  <a:pt x="1282" y="1862"/>
                  <a:pt x="1282" y="1862"/>
                  <a:pt x="1282" y="1862"/>
                </a:cubicBezTo>
                <a:cubicBezTo>
                  <a:pt x="1282" y="1544"/>
                  <a:pt x="1282" y="1544"/>
                  <a:pt x="1282" y="1544"/>
                </a:cubicBezTo>
                <a:cubicBezTo>
                  <a:pt x="481" y="1544"/>
                  <a:pt x="481" y="1544"/>
                  <a:pt x="481" y="1544"/>
                </a:cubicBezTo>
                <a:cubicBezTo>
                  <a:pt x="481" y="1523"/>
                  <a:pt x="481" y="1523"/>
                  <a:pt x="481" y="1523"/>
                </a:cubicBezTo>
                <a:cubicBezTo>
                  <a:pt x="597" y="1431"/>
                  <a:pt x="597" y="1431"/>
                  <a:pt x="597" y="1431"/>
                </a:cubicBezTo>
                <a:cubicBezTo>
                  <a:pt x="1134" y="1008"/>
                  <a:pt x="1240" y="817"/>
                  <a:pt x="1240" y="521"/>
                </a:cubicBezTo>
                <a:cubicBezTo>
                  <a:pt x="1240" y="170"/>
                  <a:pt x="1002" y="0"/>
                  <a:pt x="597"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8" name="Freeform 30"/>
          <p:cNvSpPr>
            <a:spLocks noEditPoints="1"/>
          </p:cNvSpPr>
          <p:nvPr/>
        </p:nvSpPr>
        <p:spPr bwMode="auto">
          <a:xfrm>
            <a:off x="3830638" y="1362075"/>
            <a:ext cx="2052638" cy="2914650"/>
          </a:xfrm>
          <a:custGeom>
            <a:avLst/>
            <a:gdLst>
              <a:gd name="T0" fmla="*/ 669 w 1332"/>
              <a:gd name="T1" fmla="*/ 1558 h 1888"/>
              <a:gd name="T2" fmla="*/ 383 w 1332"/>
              <a:gd name="T3" fmla="*/ 944 h 1888"/>
              <a:gd name="T4" fmla="*/ 669 w 1332"/>
              <a:gd name="T5" fmla="*/ 328 h 1888"/>
              <a:gd name="T6" fmla="*/ 954 w 1332"/>
              <a:gd name="T7" fmla="*/ 944 h 1888"/>
              <a:gd name="T8" fmla="*/ 669 w 1332"/>
              <a:gd name="T9" fmla="*/ 1558 h 1888"/>
              <a:gd name="T10" fmla="*/ 669 w 1332"/>
              <a:gd name="T11" fmla="*/ 0 h 1888"/>
              <a:gd name="T12" fmla="*/ 0 w 1332"/>
              <a:gd name="T13" fmla="*/ 942 h 1888"/>
              <a:gd name="T14" fmla="*/ 669 w 1332"/>
              <a:gd name="T15" fmla="*/ 1888 h 1888"/>
              <a:gd name="T16" fmla="*/ 1332 w 1332"/>
              <a:gd name="T17" fmla="*/ 942 h 1888"/>
              <a:gd name="T18" fmla="*/ 669 w 1332"/>
              <a:gd name="T19" fmla="*/ 0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888">
                <a:moveTo>
                  <a:pt x="669" y="1558"/>
                </a:moveTo>
                <a:cubicBezTo>
                  <a:pt x="465" y="1558"/>
                  <a:pt x="383" y="1441"/>
                  <a:pt x="383" y="944"/>
                </a:cubicBezTo>
                <a:cubicBezTo>
                  <a:pt x="383" y="450"/>
                  <a:pt x="465" y="328"/>
                  <a:pt x="669" y="328"/>
                </a:cubicBezTo>
                <a:cubicBezTo>
                  <a:pt x="872" y="328"/>
                  <a:pt x="954" y="450"/>
                  <a:pt x="954" y="944"/>
                </a:cubicBezTo>
                <a:cubicBezTo>
                  <a:pt x="954" y="1441"/>
                  <a:pt x="872" y="1558"/>
                  <a:pt x="669" y="1558"/>
                </a:cubicBezTo>
                <a:moveTo>
                  <a:pt x="669" y="0"/>
                </a:moveTo>
                <a:cubicBezTo>
                  <a:pt x="264" y="0"/>
                  <a:pt x="0" y="188"/>
                  <a:pt x="0" y="942"/>
                </a:cubicBezTo>
                <a:cubicBezTo>
                  <a:pt x="0" y="1698"/>
                  <a:pt x="264" y="1888"/>
                  <a:pt x="669" y="1888"/>
                </a:cubicBezTo>
                <a:cubicBezTo>
                  <a:pt x="1073" y="1888"/>
                  <a:pt x="1332" y="1698"/>
                  <a:pt x="1332" y="942"/>
                </a:cubicBezTo>
                <a:cubicBezTo>
                  <a:pt x="1332" y="188"/>
                  <a:pt x="1073" y="0"/>
                  <a:pt x="669"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9" name="Freeform 31"/>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1" name="Freeform 33"/>
          <p:cNvSpPr>
            <a:spLocks noEditPoints="1"/>
          </p:cNvSpPr>
          <p:nvPr/>
        </p:nvSpPr>
        <p:spPr bwMode="auto">
          <a:xfrm>
            <a:off x="8651875" y="1362075"/>
            <a:ext cx="2025650" cy="2919412"/>
          </a:xfrm>
          <a:custGeom>
            <a:avLst/>
            <a:gdLst>
              <a:gd name="T0" fmla="*/ 648 w 1314"/>
              <a:gd name="T1" fmla="*/ 949 h 1891"/>
              <a:gd name="T2" fmla="*/ 352 w 1314"/>
              <a:gd name="T3" fmla="*/ 640 h 1891"/>
              <a:gd name="T4" fmla="*/ 661 w 1314"/>
              <a:gd name="T5" fmla="*/ 304 h 1891"/>
              <a:gd name="T6" fmla="*/ 952 w 1314"/>
              <a:gd name="T7" fmla="*/ 656 h 1891"/>
              <a:gd name="T8" fmla="*/ 648 w 1314"/>
              <a:gd name="T9" fmla="*/ 949 h 1891"/>
              <a:gd name="T10" fmla="*/ 653 w 1314"/>
              <a:gd name="T11" fmla="*/ 0 h 1891"/>
              <a:gd name="T12" fmla="*/ 0 w 1314"/>
              <a:gd name="T13" fmla="*/ 645 h 1891"/>
              <a:gd name="T14" fmla="*/ 582 w 1314"/>
              <a:gd name="T15" fmla="*/ 1227 h 1891"/>
              <a:gd name="T16" fmla="*/ 917 w 1314"/>
              <a:gd name="T17" fmla="*/ 1124 h 1891"/>
              <a:gd name="T18" fmla="*/ 928 w 1314"/>
              <a:gd name="T19" fmla="*/ 1124 h 1891"/>
              <a:gd name="T20" fmla="*/ 251 w 1314"/>
              <a:gd name="T21" fmla="*/ 1560 h 1891"/>
              <a:gd name="T22" fmla="*/ 251 w 1314"/>
              <a:gd name="T23" fmla="*/ 1891 h 1891"/>
              <a:gd name="T24" fmla="*/ 1314 w 1314"/>
              <a:gd name="T25" fmla="*/ 762 h 1891"/>
              <a:gd name="T26" fmla="*/ 653 w 1314"/>
              <a:gd name="T27" fmla="*/ 0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4" h="1891">
                <a:moveTo>
                  <a:pt x="648" y="949"/>
                </a:moveTo>
                <a:cubicBezTo>
                  <a:pt x="460" y="949"/>
                  <a:pt x="352" y="844"/>
                  <a:pt x="352" y="640"/>
                </a:cubicBezTo>
                <a:cubicBezTo>
                  <a:pt x="352" y="431"/>
                  <a:pt x="460" y="304"/>
                  <a:pt x="661" y="304"/>
                </a:cubicBezTo>
                <a:cubicBezTo>
                  <a:pt x="859" y="304"/>
                  <a:pt x="952" y="445"/>
                  <a:pt x="952" y="656"/>
                </a:cubicBezTo>
                <a:cubicBezTo>
                  <a:pt x="952" y="825"/>
                  <a:pt x="872" y="949"/>
                  <a:pt x="648" y="949"/>
                </a:cubicBezTo>
                <a:moveTo>
                  <a:pt x="653" y="0"/>
                </a:moveTo>
                <a:cubicBezTo>
                  <a:pt x="201" y="0"/>
                  <a:pt x="0" y="267"/>
                  <a:pt x="0" y="645"/>
                </a:cubicBezTo>
                <a:cubicBezTo>
                  <a:pt x="0" y="1029"/>
                  <a:pt x="204" y="1227"/>
                  <a:pt x="582" y="1227"/>
                </a:cubicBezTo>
                <a:cubicBezTo>
                  <a:pt x="730" y="1227"/>
                  <a:pt x="846" y="1185"/>
                  <a:pt x="917" y="1124"/>
                </a:cubicBezTo>
                <a:cubicBezTo>
                  <a:pt x="928" y="1124"/>
                  <a:pt x="928" y="1124"/>
                  <a:pt x="928" y="1124"/>
                </a:cubicBezTo>
                <a:cubicBezTo>
                  <a:pt x="899" y="1417"/>
                  <a:pt x="640" y="1560"/>
                  <a:pt x="251" y="1560"/>
                </a:cubicBezTo>
                <a:cubicBezTo>
                  <a:pt x="251" y="1891"/>
                  <a:pt x="251" y="1891"/>
                  <a:pt x="251" y="1891"/>
                </a:cubicBezTo>
                <a:cubicBezTo>
                  <a:pt x="1047" y="1891"/>
                  <a:pt x="1314" y="1489"/>
                  <a:pt x="1314" y="762"/>
                </a:cubicBezTo>
                <a:cubicBezTo>
                  <a:pt x="1314" y="185"/>
                  <a:pt x="1028" y="0"/>
                  <a:pt x="653"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100013" y="300038"/>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72" name="矩形 71"/>
          <p:cNvSpPr/>
          <p:nvPr/>
        </p:nvSpPr>
        <p:spPr>
          <a:xfrm>
            <a:off x="2685415" y="889635"/>
            <a:ext cx="4881880" cy="1445260"/>
          </a:xfrm>
          <a:prstGeom prst="rect">
            <a:avLst/>
          </a:prstGeom>
        </p:spPr>
        <p:txBody>
          <a:bodyPr wrap="square">
            <a:spAutoFit/>
          </a:bodyPr>
          <a:lstStyle/>
          <a:p>
            <a:pPr defTabSz="457200">
              <a:spcBef>
                <a:spcPct val="0"/>
              </a:spcBef>
            </a:pPr>
            <a:r>
              <a:rPr kumimoji="1" lang="en-US" altLang="zh-CN" sz="4000" dirty="0">
                <a:ln w="22225">
                  <a:solidFill>
                    <a:schemeClr val="accent2"/>
                  </a:solidFill>
                  <a:prstDash val="solid"/>
                </a:ln>
                <a:solidFill>
                  <a:schemeClr val="accent2">
                    <a:lumMod val="40000"/>
                    <a:lumOff val="60000"/>
                  </a:schemeClr>
                </a:solidFill>
                <a:effectLst/>
                <a:latin typeface="+mn-ea"/>
                <a:cs typeface="+mn-ea"/>
                <a:sym typeface="Source Han Sans CN" panose="020F0502020204030204"/>
              </a:rPr>
              <a:t>    </a:t>
            </a:r>
            <a:endParaRPr lang="zh-CN" altLang="en-US" sz="4000" noProof="0" dirty="0">
              <a:ln>
                <a:noFill/>
              </a:ln>
              <a:solidFill>
                <a:srgbClr val="002060"/>
              </a:solidFill>
              <a:effectLst/>
              <a:uLnTx/>
              <a:uFillTx/>
              <a:cs typeface="+mn-ea"/>
              <a:sym typeface="+mn-lt"/>
            </a:endParaRPr>
          </a:p>
          <a:p>
            <a:pPr defTabSz="457200">
              <a:spcBef>
                <a:spcPct val="0"/>
              </a:spcBef>
            </a:pPr>
            <a:endParaRPr kumimoji="1" lang="en-US" altLang="zh-CN" sz="2400" dirty="0">
              <a:solidFill>
                <a:srgbClr val="454545"/>
              </a:solidFill>
              <a:latin typeface="+mn-ea"/>
              <a:cs typeface="+mn-ea"/>
              <a:sym typeface="Source Han Sans CN" panose="020F0502020204030204"/>
            </a:endParaRPr>
          </a:p>
          <a:p>
            <a:pPr defTabSz="457200">
              <a:spcBef>
                <a:spcPct val="0"/>
              </a:spcBef>
            </a:pPr>
            <a:endParaRPr kumimoji="1" lang="en-US" altLang="zh-CN" sz="2400" dirty="0">
              <a:solidFill>
                <a:srgbClr val="454545"/>
              </a:solidFill>
              <a:latin typeface="+mn-ea"/>
              <a:cs typeface="+mn-ea"/>
              <a:sym typeface="Source Han Sans CN" panose="020F0502020204030204"/>
            </a:endParaRPr>
          </a:p>
        </p:txBody>
      </p:sp>
      <p:sp>
        <p:nvSpPr>
          <p:cNvPr id="2" name="文本框 1"/>
          <p:cNvSpPr txBox="1"/>
          <p:nvPr/>
        </p:nvSpPr>
        <p:spPr>
          <a:xfrm>
            <a:off x="1462405" y="2000885"/>
            <a:ext cx="9646285" cy="2030095"/>
          </a:xfrm>
          <a:prstGeom prst="rect">
            <a:avLst/>
          </a:prstGeom>
          <a:noFill/>
        </p:spPr>
        <p:txBody>
          <a:bodyPr wrap="square" rtlCol="0" anchor="t">
            <a:spAutoFit/>
          </a:bodyPr>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p:txBody>
      </p:sp>
      <p:grpSp>
        <p:nvGrpSpPr>
          <p:cNvPr id="28" name="组合 27"/>
          <p:cNvGrpSpPr/>
          <p:nvPr/>
        </p:nvGrpSpPr>
        <p:grpSpPr>
          <a:xfrm>
            <a:off x="-59055" y="103212"/>
            <a:ext cx="5472682" cy="714610"/>
            <a:chOff x="0" y="110832"/>
            <a:chExt cx="5472682" cy="714610"/>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916447" y="118687"/>
              <a:ext cx="4556235" cy="70675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lang="en-US" altLang="zh-CN" sz="4000" noProof="0" dirty="0">
                  <a:ln>
                    <a:noFill/>
                  </a:ln>
                  <a:solidFill>
                    <a:srgbClr val="002060"/>
                  </a:solidFill>
                  <a:effectLst/>
                  <a:uLnTx/>
                  <a:uFillTx/>
                  <a:cs typeface="+mn-ea"/>
                  <a:sym typeface="+mn-lt"/>
                </a:rPr>
                <a:t>1.5  Cglib</a:t>
              </a:r>
              <a:r>
                <a:rPr lang="zh-CN" altLang="en-US" sz="4000" noProof="0" dirty="0">
                  <a:ln>
                    <a:noFill/>
                  </a:ln>
                  <a:solidFill>
                    <a:srgbClr val="002060"/>
                  </a:solidFill>
                  <a:effectLst/>
                  <a:uLnTx/>
                  <a:uFillTx/>
                  <a:cs typeface="+mn-ea"/>
                  <a:sym typeface="+mn-lt"/>
                </a:rPr>
                <a:t>代理</a:t>
              </a:r>
              <a:endParaRPr lang="zh-CN" altLang="en-US" sz="4000" noProof="0" dirty="0">
                <a:ln>
                  <a:noFill/>
                </a:ln>
                <a:solidFill>
                  <a:srgbClr val="002060"/>
                </a:solidFill>
                <a:effectLst/>
                <a:uLnTx/>
                <a:uFillTx/>
                <a:cs typeface="+mn-ea"/>
                <a:sym typeface="+mn-lt"/>
              </a:endParaRPr>
            </a:p>
          </p:txBody>
        </p:sp>
      </p:grpSp>
      <p:pic>
        <p:nvPicPr>
          <p:cNvPr id="4" name="图片 3" descr="静态1"/>
          <p:cNvPicPr>
            <a:picLocks noChangeAspect="1"/>
          </p:cNvPicPr>
          <p:nvPr/>
        </p:nvPicPr>
        <p:blipFill>
          <a:blip r:embed="rId1"/>
          <a:stretch>
            <a:fillRect/>
          </a:stretch>
        </p:blipFill>
        <p:spPr>
          <a:xfrm>
            <a:off x="6624955" y="1138555"/>
            <a:ext cx="5392420" cy="4581525"/>
          </a:xfrm>
          <a:prstGeom prst="rect">
            <a:avLst/>
          </a:prstGeom>
        </p:spPr>
      </p:pic>
      <p:pic>
        <p:nvPicPr>
          <p:cNvPr id="5" name="图片 4" descr="静态"/>
          <p:cNvPicPr>
            <a:picLocks noChangeAspect="1"/>
          </p:cNvPicPr>
          <p:nvPr/>
        </p:nvPicPr>
        <p:blipFill>
          <a:blip r:embed="rId2"/>
          <a:stretch>
            <a:fillRect/>
          </a:stretch>
        </p:blipFill>
        <p:spPr>
          <a:xfrm>
            <a:off x="5080" y="1088390"/>
            <a:ext cx="6619875" cy="536892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29"/>
          <p:cNvSpPr/>
          <p:nvPr/>
        </p:nvSpPr>
        <p:spPr bwMode="auto">
          <a:xfrm>
            <a:off x="1462088" y="1362075"/>
            <a:ext cx="1976438" cy="2874962"/>
          </a:xfrm>
          <a:custGeom>
            <a:avLst/>
            <a:gdLst>
              <a:gd name="T0" fmla="*/ 597 w 1282"/>
              <a:gd name="T1" fmla="*/ 0 h 1862"/>
              <a:gd name="T2" fmla="*/ 111 w 1282"/>
              <a:gd name="T3" fmla="*/ 66 h 1862"/>
              <a:gd name="T4" fmla="*/ 111 w 1282"/>
              <a:gd name="T5" fmla="*/ 386 h 1862"/>
              <a:gd name="T6" fmla="*/ 523 w 1282"/>
              <a:gd name="T7" fmla="*/ 318 h 1862"/>
              <a:gd name="T8" fmla="*/ 843 w 1282"/>
              <a:gd name="T9" fmla="*/ 579 h 1862"/>
              <a:gd name="T10" fmla="*/ 0 w 1282"/>
              <a:gd name="T11" fmla="*/ 1518 h 1862"/>
              <a:gd name="T12" fmla="*/ 0 w 1282"/>
              <a:gd name="T13" fmla="*/ 1862 h 1862"/>
              <a:gd name="T14" fmla="*/ 1282 w 1282"/>
              <a:gd name="T15" fmla="*/ 1862 h 1862"/>
              <a:gd name="T16" fmla="*/ 1282 w 1282"/>
              <a:gd name="T17" fmla="*/ 1544 h 1862"/>
              <a:gd name="T18" fmla="*/ 481 w 1282"/>
              <a:gd name="T19" fmla="*/ 1544 h 1862"/>
              <a:gd name="T20" fmla="*/ 481 w 1282"/>
              <a:gd name="T21" fmla="*/ 1523 h 1862"/>
              <a:gd name="T22" fmla="*/ 597 w 1282"/>
              <a:gd name="T23" fmla="*/ 1431 h 1862"/>
              <a:gd name="T24" fmla="*/ 1240 w 1282"/>
              <a:gd name="T25" fmla="*/ 521 h 1862"/>
              <a:gd name="T26" fmla="*/ 597 w 1282"/>
              <a:gd name="T27" fmla="*/ 0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2" h="1862">
                <a:moveTo>
                  <a:pt x="597" y="0"/>
                </a:moveTo>
                <a:cubicBezTo>
                  <a:pt x="420" y="0"/>
                  <a:pt x="251" y="21"/>
                  <a:pt x="111" y="66"/>
                </a:cubicBezTo>
                <a:cubicBezTo>
                  <a:pt x="111" y="386"/>
                  <a:pt x="111" y="386"/>
                  <a:pt x="111" y="386"/>
                </a:cubicBezTo>
                <a:cubicBezTo>
                  <a:pt x="269" y="336"/>
                  <a:pt x="404" y="318"/>
                  <a:pt x="523" y="318"/>
                </a:cubicBezTo>
                <a:cubicBezTo>
                  <a:pt x="724" y="318"/>
                  <a:pt x="843" y="378"/>
                  <a:pt x="843" y="579"/>
                </a:cubicBezTo>
                <a:cubicBezTo>
                  <a:pt x="843" y="788"/>
                  <a:pt x="645" y="1000"/>
                  <a:pt x="0" y="1518"/>
                </a:cubicBezTo>
                <a:cubicBezTo>
                  <a:pt x="0" y="1862"/>
                  <a:pt x="0" y="1862"/>
                  <a:pt x="0" y="1862"/>
                </a:cubicBezTo>
                <a:cubicBezTo>
                  <a:pt x="1282" y="1862"/>
                  <a:pt x="1282" y="1862"/>
                  <a:pt x="1282" y="1862"/>
                </a:cubicBezTo>
                <a:cubicBezTo>
                  <a:pt x="1282" y="1544"/>
                  <a:pt x="1282" y="1544"/>
                  <a:pt x="1282" y="1544"/>
                </a:cubicBezTo>
                <a:cubicBezTo>
                  <a:pt x="481" y="1544"/>
                  <a:pt x="481" y="1544"/>
                  <a:pt x="481" y="1544"/>
                </a:cubicBezTo>
                <a:cubicBezTo>
                  <a:pt x="481" y="1523"/>
                  <a:pt x="481" y="1523"/>
                  <a:pt x="481" y="1523"/>
                </a:cubicBezTo>
                <a:cubicBezTo>
                  <a:pt x="597" y="1431"/>
                  <a:pt x="597" y="1431"/>
                  <a:pt x="597" y="1431"/>
                </a:cubicBezTo>
                <a:cubicBezTo>
                  <a:pt x="1134" y="1008"/>
                  <a:pt x="1240" y="817"/>
                  <a:pt x="1240" y="521"/>
                </a:cubicBezTo>
                <a:cubicBezTo>
                  <a:pt x="1240" y="170"/>
                  <a:pt x="1002" y="0"/>
                  <a:pt x="597"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8" name="Freeform 30"/>
          <p:cNvSpPr>
            <a:spLocks noEditPoints="1"/>
          </p:cNvSpPr>
          <p:nvPr/>
        </p:nvSpPr>
        <p:spPr bwMode="auto">
          <a:xfrm>
            <a:off x="3830638" y="1362075"/>
            <a:ext cx="2052638" cy="2914650"/>
          </a:xfrm>
          <a:custGeom>
            <a:avLst/>
            <a:gdLst>
              <a:gd name="T0" fmla="*/ 669 w 1332"/>
              <a:gd name="T1" fmla="*/ 1558 h 1888"/>
              <a:gd name="T2" fmla="*/ 383 w 1332"/>
              <a:gd name="T3" fmla="*/ 944 h 1888"/>
              <a:gd name="T4" fmla="*/ 669 w 1332"/>
              <a:gd name="T5" fmla="*/ 328 h 1888"/>
              <a:gd name="T6" fmla="*/ 954 w 1332"/>
              <a:gd name="T7" fmla="*/ 944 h 1888"/>
              <a:gd name="T8" fmla="*/ 669 w 1332"/>
              <a:gd name="T9" fmla="*/ 1558 h 1888"/>
              <a:gd name="T10" fmla="*/ 669 w 1332"/>
              <a:gd name="T11" fmla="*/ 0 h 1888"/>
              <a:gd name="T12" fmla="*/ 0 w 1332"/>
              <a:gd name="T13" fmla="*/ 942 h 1888"/>
              <a:gd name="T14" fmla="*/ 669 w 1332"/>
              <a:gd name="T15" fmla="*/ 1888 h 1888"/>
              <a:gd name="T16" fmla="*/ 1332 w 1332"/>
              <a:gd name="T17" fmla="*/ 942 h 1888"/>
              <a:gd name="T18" fmla="*/ 669 w 1332"/>
              <a:gd name="T19" fmla="*/ 0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888">
                <a:moveTo>
                  <a:pt x="669" y="1558"/>
                </a:moveTo>
                <a:cubicBezTo>
                  <a:pt x="465" y="1558"/>
                  <a:pt x="383" y="1441"/>
                  <a:pt x="383" y="944"/>
                </a:cubicBezTo>
                <a:cubicBezTo>
                  <a:pt x="383" y="450"/>
                  <a:pt x="465" y="328"/>
                  <a:pt x="669" y="328"/>
                </a:cubicBezTo>
                <a:cubicBezTo>
                  <a:pt x="872" y="328"/>
                  <a:pt x="954" y="450"/>
                  <a:pt x="954" y="944"/>
                </a:cubicBezTo>
                <a:cubicBezTo>
                  <a:pt x="954" y="1441"/>
                  <a:pt x="872" y="1558"/>
                  <a:pt x="669" y="1558"/>
                </a:cubicBezTo>
                <a:moveTo>
                  <a:pt x="669" y="0"/>
                </a:moveTo>
                <a:cubicBezTo>
                  <a:pt x="264" y="0"/>
                  <a:pt x="0" y="188"/>
                  <a:pt x="0" y="942"/>
                </a:cubicBezTo>
                <a:cubicBezTo>
                  <a:pt x="0" y="1698"/>
                  <a:pt x="264" y="1888"/>
                  <a:pt x="669" y="1888"/>
                </a:cubicBezTo>
                <a:cubicBezTo>
                  <a:pt x="1073" y="1888"/>
                  <a:pt x="1332" y="1698"/>
                  <a:pt x="1332" y="942"/>
                </a:cubicBezTo>
                <a:cubicBezTo>
                  <a:pt x="1332" y="188"/>
                  <a:pt x="1073" y="0"/>
                  <a:pt x="669"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9" name="Freeform 31"/>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1" name="Freeform 33"/>
          <p:cNvSpPr>
            <a:spLocks noEditPoints="1"/>
          </p:cNvSpPr>
          <p:nvPr/>
        </p:nvSpPr>
        <p:spPr bwMode="auto">
          <a:xfrm>
            <a:off x="8651875" y="1362075"/>
            <a:ext cx="2025650" cy="2919412"/>
          </a:xfrm>
          <a:custGeom>
            <a:avLst/>
            <a:gdLst>
              <a:gd name="T0" fmla="*/ 648 w 1314"/>
              <a:gd name="T1" fmla="*/ 949 h 1891"/>
              <a:gd name="T2" fmla="*/ 352 w 1314"/>
              <a:gd name="T3" fmla="*/ 640 h 1891"/>
              <a:gd name="T4" fmla="*/ 661 w 1314"/>
              <a:gd name="T5" fmla="*/ 304 h 1891"/>
              <a:gd name="T6" fmla="*/ 952 w 1314"/>
              <a:gd name="T7" fmla="*/ 656 h 1891"/>
              <a:gd name="T8" fmla="*/ 648 w 1314"/>
              <a:gd name="T9" fmla="*/ 949 h 1891"/>
              <a:gd name="T10" fmla="*/ 653 w 1314"/>
              <a:gd name="T11" fmla="*/ 0 h 1891"/>
              <a:gd name="T12" fmla="*/ 0 w 1314"/>
              <a:gd name="T13" fmla="*/ 645 h 1891"/>
              <a:gd name="T14" fmla="*/ 582 w 1314"/>
              <a:gd name="T15" fmla="*/ 1227 h 1891"/>
              <a:gd name="T16" fmla="*/ 917 w 1314"/>
              <a:gd name="T17" fmla="*/ 1124 h 1891"/>
              <a:gd name="T18" fmla="*/ 928 w 1314"/>
              <a:gd name="T19" fmla="*/ 1124 h 1891"/>
              <a:gd name="T20" fmla="*/ 251 w 1314"/>
              <a:gd name="T21" fmla="*/ 1560 h 1891"/>
              <a:gd name="T22" fmla="*/ 251 w 1314"/>
              <a:gd name="T23" fmla="*/ 1891 h 1891"/>
              <a:gd name="T24" fmla="*/ 1314 w 1314"/>
              <a:gd name="T25" fmla="*/ 762 h 1891"/>
              <a:gd name="T26" fmla="*/ 653 w 1314"/>
              <a:gd name="T27" fmla="*/ 0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4" h="1891">
                <a:moveTo>
                  <a:pt x="648" y="949"/>
                </a:moveTo>
                <a:cubicBezTo>
                  <a:pt x="460" y="949"/>
                  <a:pt x="352" y="844"/>
                  <a:pt x="352" y="640"/>
                </a:cubicBezTo>
                <a:cubicBezTo>
                  <a:pt x="352" y="431"/>
                  <a:pt x="460" y="304"/>
                  <a:pt x="661" y="304"/>
                </a:cubicBezTo>
                <a:cubicBezTo>
                  <a:pt x="859" y="304"/>
                  <a:pt x="952" y="445"/>
                  <a:pt x="952" y="656"/>
                </a:cubicBezTo>
                <a:cubicBezTo>
                  <a:pt x="952" y="825"/>
                  <a:pt x="872" y="949"/>
                  <a:pt x="648" y="949"/>
                </a:cubicBezTo>
                <a:moveTo>
                  <a:pt x="653" y="0"/>
                </a:moveTo>
                <a:cubicBezTo>
                  <a:pt x="201" y="0"/>
                  <a:pt x="0" y="267"/>
                  <a:pt x="0" y="645"/>
                </a:cubicBezTo>
                <a:cubicBezTo>
                  <a:pt x="0" y="1029"/>
                  <a:pt x="204" y="1227"/>
                  <a:pt x="582" y="1227"/>
                </a:cubicBezTo>
                <a:cubicBezTo>
                  <a:pt x="730" y="1227"/>
                  <a:pt x="846" y="1185"/>
                  <a:pt x="917" y="1124"/>
                </a:cubicBezTo>
                <a:cubicBezTo>
                  <a:pt x="928" y="1124"/>
                  <a:pt x="928" y="1124"/>
                  <a:pt x="928" y="1124"/>
                </a:cubicBezTo>
                <a:cubicBezTo>
                  <a:pt x="899" y="1417"/>
                  <a:pt x="640" y="1560"/>
                  <a:pt x="251" y="1560"/>
                </a:cubicBezTo>
                <a:cubicBezTo>
                  <a:pt x="251" y="1891"/>
                  <a:pt x="251" y="1891"/>
                  <a:pt x="251" y="1891"/>
                </a:cubicBezTo>
                <a:cubicBezTo>
                  <a:pt x="1047" y="1891"/>
                  <a:pt x="1314" y="1489"/>
                  <a:pt x="1314" y="762"/>
                </a:cubicBezTo>
                <a:cubicBezTo>
                  <a:pt x="1314" y="185"/>
                  <a:pt x="1028" y="0"/>
                  <a:pt x="653"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100013" y="300038"/>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72" name="矩形 71"/>
          <p:cNvSpPr/>
          <p:nvPr/>
        </p:nvSpPr>
        <p:spPr>
          <a:xfrm>
            <a:off x="2685415" y="889635"/>
            <a:ext cx="4881880" cy="1445260"/>
          </a:xfrm>
          <a:prstGeom prst="rect">
            <a:avLst/>
          </a:prstGeom>
        </p:spPr>
        <p:txBody>
          <a:bodyPr wrap="square">
            <a:spAutoFit/>
          </a:bodyPr>
          <a:lstStyle/>
          <a:p>
            <a:pPr defTabSz="457200">
              <a:spcBef>
                <a:spcPct val="0"/>
              </a:spcBef>
            </a:pPr>
            <a:r>
              <a:rPr kumimoji="1" lang="en-US" altLang="zh-CN" sz="4000" dirty="0">
                <a:ln w="22225">
                  <a:solidFill>
                    <a:schemeClr val="accent2"/>
                  </a:solidFill>
                  <a:prstDash val="solid"/>
                </a:ln>
                <a:solidFill>
                  <a:schemeClr val="accent2">
                    <a:lumMod val="40000"/>
                    <a:lumOff val="60000"/>
                  </a:schemeClr>
                </a:solidFill>
                <a:effectLst/>
                <a:latin typeface="+mn-ea"/>
                <a:cs typeface="+mn-ea"/>
                <a:sym typeface="Source Han Sans CN" panose="020F0502020204030204"/>
              </a:rPr>
              <a:t>    </a:t>
            </a:r>
            <a:endParaRPr lang="zh-CN" altLang="en-US" sz="4000" noProof="0" dirty="0">
              <a:ln>
                <a:noFill/>
              </a:ln>
              <a:solidFill>
                <a:srgbClr val="002060"/>
              </a:solidFill>
              <a:effectLst/>
              <a:uLnTx/>
              <a:uFillTx/>
              <a:cs typeface="+mn-ea"/>
              <a:sym typeface="+mn-lt"/>
            </a:endParaRPr>
          </a:p>
          <a:p>
            <a:pPr defTabSz="457200">
              <a:spcBef>
                <a:spcPct val="0"/>
              </a:spcBef>
            </a:pPr>
            <a:endParaRPr kumimoji="1" lang="en-US" altLang="zh-CN" sz="2400" dirty="0">
              <a:solidFill>
                <a:srgbClr val="454545"/>
              </a:solidFill>
              <a:latin typeface="+mn-ea"/>
              <a:cs typeface="+mn-ea"/>
              <a:sym typeface="Source Han Sans CN" panose="020F0502020204030204"/>
            </a:endParaRPr>
          </a:p>
          <a:p>
            <a:pPr defTabSz="457200">
              <a:spcBef>
                <a:spcPct val="0"/>
              </a:spcBef>
            </a:pPr>
            <a:endParaRPr kumimoji="1" lang="en-US" altLang="zh-CN" sz="2400" dirty="0">
              <a:solidFill>
                <a:srgbClr val="454545"/>
              </a:solidFill>
              <a:latin typeface="+mn-ea"/>
              <a:cs typeface="+mn-ea"/>
              <a:sym typeface="Source Han Sans CN" panose="020F0502020204030204"/>
            </a:endParaRPr>
          </a:p>
        </p:txBody>
      </p:sp>
      <p:sp>
        <p:nvSpPr>
          <p:cNvPr id="2" name="文本框 1"/>
          <p:cNvSpPr txBox="1"/>
          <p:nvPr/>
        </p:nvSpPr>
        <p:spPr>
          <a:xfrm>
            <a:off x="1462405" y="2000885"/>
            <a:ext cx="9646285" cy="2030095"/>
          </a:xfrm>
          <a:prstGeom prst="rect">
            <a:avLst/>
          </a:prstGeom>
          <a:noFill/>
        </p:spPr>
        <p:txBody>
          <a:bodyPr wrap="square" rtlCol="0" anchor="t">
            <a:spAutoFit/>
          </a:bodyPr>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p:txBody>
      </p:sp>
      <p:grpSp>
        <p:nvGrpSpPr>
          <p:cNvPr id="28" name="组合 27"/>
          <p:cNvGrpSpPr/>
          <p:nvPr/>
        </p:nvGrpSpPr>
        <p:grpSpPr>
          <a:xfrm>
            <a:off x="-59055" y="103212"/>
            <a:ext cx="5472682" cy="714610"/>
            <a:chOff x="0" y="110832"/>
            <a:chExt cx="5472682" cy="714610"/>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916447" y="118687"/>
              <a:ext cx="4556235" cy="70675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lang="en-US" altLang="zh-CN" sz="4000" noProof="0" dirty="0">
                  <a:ln>
                    <a:noFill/>
                  </a:ln>
                  <a:solidFill>
                    <a:srgbClr val="002060"/>
                  </a:solidFill>
                  <a:effectLst/>
                  <a:uLnTx/>
                  <a:uFillTx/>
                  <a:cs typeface="+mn-ea"/>
                  <a:sym typeface="+mn-lt"/>
                </a:rPr>
                <a:t>1.5  Cglib</a:t>
              </a:r>
              <a:r>
                <a:rPr lang="zh-CN" altLang="en-US" sz="4000" noProof="0" dirty="0">
                  <a:ln>
                    <a:noFill/>
                  </a:ln>
                  <a:solidFill>
                    <a:srgbClr val="002060"/>
                  </a:solidFill>
                  <a:effectLst/>
                  <a:uLnTx/>
                  <a:uFillTx/>
                  <a:cs typeface="+mn-ea"/>
                  <a:sym typeface="+mn-lt"/>
                </a:rPr>
                <a:t>代理</a:t>
              </a:r>
              <a:endParaRPr lang="zh-CN" altLang="en-US" sz="4000" noProof="0" dirty="0">
                <a:ln>
                  <a:noFill/>
                </a:ln>
                <a:solidFill>
                  <a:srgbClr val="002060"/>
                </a:solidFill>
                <a:effectLst/>
                <a:uLnTx/>
                <a:uFillTx/>
                <a:cs typeface="+mn-ea"/>
                <a:sym typeface="+mn-lt"/>
              </a:endParaRPr>
            </a:p>
          </p:txBody>
        </p:sp>
      </p:grpSp>
      <p:pic>
        <p:nvPicPr>
          <p:cNvPr id="4" name="图片 3" descr="Cglib"/>
          <p:cNvPicPr>
            <a:picLocks noChangeAspect="1"/>
          </p:cNvPicPr>
          <p:nvPr/>
        </p:nvPicPr>
        <p:blipFill>
          <a:blip r:embed="rId1"/>
          <a:stretch>
            <a:fillRect/>
          </a:stretch>
        </p:blipFill>
        <p:spPr>
          <a:xfrm>
            <a:off x="-59055" y="-635"/>
            <a:ext cx="7959090" cy="6889750"/>
          </a:xfrm>
          <a:prstGeom prst="rect">
            <a:avLst/>
          </a:prstGeom>
        </p:spPr>
      </p:pic>
      <p:sp>
        <p:nvSpPr>
          <p:cNvPr id="3" name="文本框 2"/>
          <p:cNvSpPr txBox="1"/>
          <p:nvPr/>
        </p:nvSpPr>
        <p:spPr>
          <a:xfrm>
            <a:off x="8002270" y="793750"/>
            <a:ext cx="4188460" cy="5631180"/>
          </a:xfrm>
          <a:prstGeom prst="rect">
            <a:avLst/>
          </a:prstGeom>
          <a:noFill/>
        </p:spPr>
        <p:txBody>
          <a:bodyPr wrap="square" rtlCol="0" anchor="t">
            <a:spAutoFit/>
          </a:bodyPr>
          <a:p>
            <a:pPr defTabSz="457200">
              <a:spcBef>
                <a:spcPct val="0"/>
              </a:spcBef>
            </a:pPr>
            <a:r>
              <a:rPr kumimoji="1" sz="2400" b="1" dirty="0">
                <a:solidFill>
                  <a:srgbClr val="454545"/>
                </a:solidFill>
                <a:latin typeface="+mn-ea"/>
                <a:cs typeface="+mn-ea"/>
                <a:sym typeface="Source Han Sans CN" panose="020F0502020204030204"/>
              </a:rPr>
              <a:t>如何创建代理对象：</a:t>
            </a:r>
            <a:endParaRPr kumimoji="1" sz="2400" b="1" dirty="0">
              <a:solidFill>
                <a:srgbClr val="454545"/>
              </a:solidFill>
              <a:latin typeface="+mn-ea"/>
              <a:cs typeface="+mn-ea"/>
              <a:sym typeface="Source Han Sans CN" panose="020F0502020204030204"/>
            </a:endParaRPr>
          </a:p>
          <a:p>
            <a:pPr defTabSz="457200">
              <a:spcBef>
                <a:spcPct val="0"/>
              </a:spcBef>
            </a:pPr>
            <a:r>
              <a:rPr kumimoji="1" sz="2400" b="1" dirty="0">
                <a:solidFill>
                  <a:srgbClr val="454545"/>
                </a:solidFill>
                <a:latin typeface="+mn-ea"/>
                <a:cs typeface="+mn-ea"/>
                <a:sym typeface="Source Han Sans CN" panose="020F0502020204030204"/>
              </a:rPr>
              <a:t>使用Enhancer类中的create方法</a:t>
            </a:r>
            <a:endParaRPr kumimoji="1" sz="2400" b="1" dirty="0">
              <a:solidFill>
                <a:srgbClr val="454545"/>
              </a:solidFill>
              <a:latin typeface="+mn-ea"/>
              <a:cs typeface="+mn-ea"/>
              <a:sym typeface="Source Han Sans CN" panose="020F0502020204030204"/>
            </a:endParaRPr>
          </a:p>
          <a:p>
            <a:pPr defTabSz="457200">
              <a:spcBef>
                <a:spcPct val="0"/>
              </a:spcBef>
            </a:pPr>
            <a:r>
              <a:rPr kumimoji="1" sz="2400" b="1" dirty="0">
                <a:solidFill>
                  <a:srgbClr val="454545"/>
                </a:solidFill>
                <a:latin typeface="+mn-ea"/>
                <a:cs typeface="+mn-ea"/>
                <a:sym typeface="Source Han Sans CN" panose="020F0502020204030204"/>
              </a:rPr>
              <a:t>创建代理对象的要求：</a:t>
            </a:r>
            <a:endParaRPr kumimoji="1" sz="2400" b="1" dirty="0">
              <a:solidFill>
                <a:srgbClr val="454545"/>
              </a:solidFill>
              <a:latin typeface="+mn-ea"/>
              <a:cs typeface="+mn-ea"/>
              <a:sym typeface="Source Han Sans CN" panose="020F0502020204030204"/>
            </a:endParaRPr>
          </a:p>
          <a:p>
            <a:pPr defTabSz="457200">
              <a:spcBef>
                <a:spcPct val="0"/>
              </a:spcBef>
            </a:pPr>
            <a:r>
              <a:rPr kumimoji="1" sz="2400" b="1" dirty="0">
                <a:solidFill>
                  <a:srgbClr val="454545"/>
                </a:solidFill>
                <a:latin typeface="+mn-ea"/>
                <a:cs typeface="+mn-ea"/>
                <a:sym typeface="Source Han Sans CN" panose="020F0502020204030204"/>
              </a:rPr>
              <a:t>被代理类不能是最终类</a:t>
            </a:r>
            <a:endParaRPr kumimoji="1" sz="2400" b="1" dirty="0">
              <a:solidFill>
                <a:srgbClr val="454545"/>
              </a:solidFill>
              <a:latin typeface="+mn-ea"/>
              <a:cs typeface="+mn-ea"/>
              <a:sym typeface="Source Han Sans CN" panose="020F0502020204030204"/>
            </a:endParaRPr>
          </a:p>
          <a:p>
            <a:pPr defTabSz="457200">
              <a:spcBef>
                <a:spcPct val="0"/>
              </a:spcBef>
            </a:pPr>
            <a:r>
              <a:rPr kumimoji="1" sz="2400" b="1" dirty="0">
                <a:solidFill>
                  <a:srgbClr val="454545"/>
                </a:solidFill>
                <a:latin typeface="+mn-ea"/>
                <a:cs typeface="+mn-ea"/>
                <a:sym typeface="Source Han Sans CN" panose="020F0502020204030204"/>
              </a:rPr>
              <a:t>创建方法的参数：</a:t>
            </a:r>
            <a:endParaRPr kumimoji="1" sz="2400" b="1" dirty="0">
              <a:solidFill>
                <a:srgbClr val="454545"/>
              </a:solidFill>
              <a:latin typeface="+mn-ea"/>
              <a:cs typeface="+mn-ea"/>
              <a:sym typeface="Source Han Sans CN" panose="020F0502020204030204"/>
            </a:endParaRPr>
          </a:p>
          <a:p>
            <a:pPr defTabSz="457200">
              <a:spcBef>
                <a:spcPct val="0"/>
              </a:spcBef>
            </a:pPr>
            <a:r>
              <a:rPr kumimoji="1" sz="2400" b="1" dirty="0">
                <a:solidFill>
                  <a:srgbClr val="454545"/>
                </a:solidFill>
                <a:latin typeface="+mn-ea"/>
                <a:cs typeface="+mn-ea"/>
                <a:sym typeface="Source Han Sans CN" panose="020F0502020204030204"/>
              </a:rPr>
              <a:t>类别：它是用于被指定代理对象的字节码</a:t>
            </a:r>
            <a:endParaRPr kumimoji="1" sz="2400" b="1" dirty="0">
              <a:solidFill>
                <a:srgbClr val="454545"/>
              </a:solidFill>
              <a:latin typeface="+mn-ea"/>
              <a:cs typeface="+mn-ea"/>
              <a:sym typeface="Source Han Sans CN" panose="020F0502020204030204"/>
            </a:endParaRPr>
          </a:p>
          <a:p>
            <a:pPr defTabSz="457200">
              <a:spcBef>
                <a:spcPct val="0"/>
              </a:spcBef>
            </a:pPr>
            <a:r>
              <a:rPr kumimoji="1" sz="2400" b="1" dirty="0">
                <a:solidFill>
                  <a:srgbClr val="454545"/>
                </a:solidFill>
                <a:latin typeface="+mn-ea"/>
                <a:cs typeface="+mn-ea"/>
                <a:sym typeface="Source Han Sans CN" panose="020F0502020204030204"/>
              </a:rPr>
              <a:t>callback：用于提供增强的代码</a:t>
            </a:r>
            <a:endParaRPr kumimoji="1" sz="2400" b="1" dirty="0">
              <a:solidFill>
                <a:srgbClr val="454545"/>
              </a:solidFill>
              <a:latin typeface="+mn-ea"/>
              <a:cs typeface="+mn-ea"/>
              <a:sym typeface="Source Han Sans CN" panose="020F0502020204030204"/>
            </a:endParaRPr>
          </a:p>
          <a:p>
            <a:pPr defTabSz="457200">
              <a:spcBef>
                <a:spcPct val="0"/>
              </a:spcBef>
            </a:pPr>
            <a:r>
              <a:rPr kumimoji="1" sz="2400" b="1" dirty="0">
                <a:solidFill>
                  <a:srgbClr val="454545"/>
                </a:solidFill>
                <a:latin typeface="+mn-ea"/>
                <a:cs typeface="+mn-ea"/>
                <a:sym typeface="Source Han Sans CN" panose="020F0502020204030204"/>
              </a:rPr>
              <a:t>我们通常是写一个该接口的实现类，通常是匿名内部类，但不是必须的。此接口的实现类都是谁用谁写的。的子实现类：MethodInterCeptor</a:t>
            </a:r>
            <a:endParaRPr kumimoji="1" sz="2400" b="1" dirty="0">
              <a:solidFill>
                <a:srgbClr val="454545"/>
              </a:solidFill>
              <a:latin typeface="+mn-ea"/>
              <a:cs typeface="+mn-ea"/>
              <a:sym typeface="Source Han Sans CN"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0"/>
            <a:ext cx="12192000" cy="1175385"/>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latin typeface="微软雅黑" panose="020B0503020204020204" charset="-122"/>
              <a:ea typeface="微软雅黑" panose="020B0503020204020204" charset="-122"/>
            </a:endParaRPr>
          </a:p>
        </p:txBody>
      </p:sp>
      <p:sp>
        <p:nvSpPr>
          <p:cNvPr id="4" name="标题 1"/>
          <p:cNvSpPr>
            <a:spLocks noGrp="1"/>
          </p:cNvSpPr>
          <p:nvPr>
            <p:custDataLst>
              <p:tags r:id="rId2"/>
            </p:custDataLst>
          </p:nvPr>
        </p:nvSpPr>
        <p:spPr>
          <a:xfrm>
            <a:off x="447675" y="325755"/>
            <a:ext cx="11296650" cy="523875"/>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buNone/>
            </a:pPr>
            <a:r>
              <a:rPr lang="en-US" altLang="zh-CN" sz="3200" spc="300" dirty="0">
                <a:solidFill>
                  <a:sysClr val="window" lastClr="FFFFFF"/>
                </a:solidFill>
                <a:uLnTx/>
                <a:uFillTx/>
                <a:latin typeface="Arial" panose="020B0604020202020204" pitchFamily="34" charset="0"/>
                <a:ea typeface="微软雅黑" panose="020B0503020204020204" charset="-122"/>
                <a:sym typeface="+mn-lt"/>
              </a:rPr>
              <a:t>1.5  Cglib代理</a:t>
            </a:r>
            <a:endParaRPr lang="en-US" altLang="zh-CN" sz="3200" spc="300" dirty="0">
              <a:solidFill>
                <a:sysClr val="window" lastClr="FFFFFF"/>
              </a:solidFill>
              <a:uLnTx/>
              <a:uFillTx/>
              <a:latin typeface="Arial" panose="020B0604020202020204" pitchFamily="34" charset="0"/>
              <a:ea typeface="微软雅黑" panose="020B0503020204020204" charset="-122"/>
              <a:sym typeface="+mn-lt"/>
            </a:endParaRPr>
          </a:p>
        </p:txBody>
      </p:sp>
      <p:sp>
        <p:nvSpPr>
          <p:cNvPr id="5" name="文本框 4"/>
          <p:cNvSpPr txBox="1"/>
          <p:nvPr>
            <p:custDataLst>
              <p:tags r:id="rId3"/>
            </p:custDataLst>
          </p:nvPr>
        </p:nvSpPr>
        <p:spPr>
          <a:xfrm>
            <a:off x="447675" y="1536065"/>
            <a:ext cx="11296650" cy="4965700"/>
          </a:xfrm>
          <a:prstGeom prst="rect">
            <a:avLst/>
          </a:prstGeom>
          <a:noFill/>
        </p:spPr>
        <p:txBody>
          <a:bodyPr vert="horz" lIns="90000" tIns="46800" rIns="90000" bIns="46800" rtlCol="0" anchor="ctr">
            <a:norm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30000"/>
              </a:lnSpc>
              <a:spcBef>
                <a:spcPts val="0"/>
              </a:spcBef>
              <a:spcAft>
                <a:spcPts val="800"/>
              </a:spcAft>
              <a:buSzPct val="100000"/>
              <a:buFont typeface="微软雅黑" panose="020B0503020204020204" charset="-122"/>
              <a:buNone/>
            </a:pPr>
            <a:r>
              <a:rPr lang="en-US" altLang="zh-CN" sz="1600" dirty="0">
                <a:solidFill>
                  <a:sysClr val="windowText" lastClr="000000">
                    <a:lumMod val="95000"/>
                    <a:lumOff val="5000"/>
                  </a:sysClr>
                </a:solidFill>
                <a:uLnTx/>
                <a:uFillTx/>
                <a:latin typeface="Arial" panose="020B0604020202020204" pitchFamily="34" charset="0"/>
                <a:ea typeface="微软雅黑" panose="020B0503020204020204" charset="-122"/>
                <a:sym typeface="+mn-lt"/>
              </a:rPr>
              <a:t>Cglib一共实现了六种callback(可以被认为是Cglib用于生产字节码的实现手段)</a:t>
            </a:r>
            <a:endParaRPr lang="en-US" altLang="zh-CN" sz="1600" dirty="0">
              <a:solidFill>
                <a:sysClr val="windowText" lastClr="000000">
                  <a:lumMod val="95000"/>
                  <a:lumOff val="5000"/>
                </a:sysClr>
              </a:solidFill>
              <a:uLnTx/>
              <a:uFillTx/>
              <a:latin typeface="Arial" panose="020B0604020202020204" pitchFamily="34" charset="0"/>
              <a:ea typeface="微软雅黑" panose="020B0503020204020204" charset="-122"/>
              <a:sym typeface="+mn-lt"/>
            </a:endParaRPr>
          </a:p>
          <a:p>
            <a:pPr marL="400050" lvl="0" indent="-400050" algn="l">
              <a:lnSpc>
                <a:spcPct val="130000"/>
              </a:lnSpc>
              <a:spcBef>
                <a:spcPts val="0"/>
              </a:spcBef>
              <a:spcAft>
                <a:spcPts val="800"/>
              </a:spcAft>
              <a:buSzPct val="100000"/>
              <a:buFont typeface="微软雅黑" panose="020B0503020204020204" charset="-122"/>
            </a:pPr>
            <a:r>
              <a:rPr sz="1600" dirty="0">
                <a:solidFill>
                  <a:sysClr val="windowText" lastClr="000000">
                    <a:lumMod val="95000"/>
                    <a:lumOff val="5000"/>
                  </a:sysClr>
                </a:solidFill>
                <a:uLnTx/>
                <a:uFillTx/>
                <a:latin typeface="Arial" panose="020B0604020202020204" pitchFamily="34" charset="0"/>
                <a:ea typeface="微软雅黑" panose="020B0503020204020204" charset="-122"/>
                <a:sym typeface="+mn-lt"/>
              </a:rPr>
              <a:t>MethodInterceptor:</a:t>
            </a:r>
            <a:br>
              <a:rPr sz="1600" dirty="0">
                <a:solidFill>
                  <a:sysClr val="windowText" lastClr="000000">
                    <a:lumMod val="95000"/>
                    <a:lumOff val="5000"/>
                  </a:sysClr>
                </a:solidFill>
                <a:uLnTx/>
                <a:uFillTx/>
                <a:latin typeface="Arial" panose="020B0604020202020204" pitchFamily="34" charset="0"/>
                <a:ea typeface="微软雅黑" panose="020B0503020204020204" charset="-122"/>
                <a:sym typeface="+mn-lt"/>
              </a:rPr>
            </a:br>
            <a:r>
              <a:rPr lang="en-US" sz="1600" dirty="0">
                <a:solidFill>
                  <a:sysClr val="windowText" lastClr="000000">
                    <a:lumMod val="95000"/>
                    <a:lumOff val="5000"/>
                  </a:sysClr>
                </a:solidFill>
                <a:uLnTx/>
                <a:uFillTx/>
                <a:latin typeface="Arial" panose="020B0604020202020204" pitchFamily="34" charset="0"/>
                <a:ea typeface="微软雅黑" panose="020B0503020204020204" charset="-122"/>
                <a:sym typeface="+mn-lt"/>
              </a:rPr>
              <a:t>这是一个功能很强大的接口，它类似于AOP编程中的环绕通知.</a:t>
            </a:r>
            <a:r>
              <a:rPr sz="1600" dirty="0">
                <a:solidFill>
                  <a:sysClr val="windowText" lastClr="000000">
                    <a:lumMod val="95000"/>
                    <a:lumOff val="5000"/>
                  </a:sysClr>
                </a:solidFill>
                <a:uLnTx/>
                <a:uFillTx/>
                <a:latin typeface="Arial" panose="020B0604020202020204" pitchFamily="34" charset="0"/>
                <a:ea typeface="微软雅黑" panose="020B0503020204020204" charset="-122"/>
                <a:sym typeface="+mn-lt"/>
              </a:rPr>
              <a:t>代理类的所有方法调用都会转而执行这个接口中的intercept方法而不是原方法。如果需要在intercept方法中执行原方法可以使用参数method进行反射调用或者使用参数methodproxy,(后者更加快)</a:t>
            </a:r>
            <a:r>
              <a:rPr lang="zh-CN" sz="1600" dirty="0">
                <a:solidFill>
                  <a:sysClr val="windowText" lastClr="000000">
                    <a:lumMod val="95000"/>
                    <a:lumOff val="5000"/>
                  </a:sysClr>
                </a:solidFill>
                <a:uLnTx/>
                <a:uFillTx/>
                <a:latin typeface="Arial" panose="020B0604020202020204" pitchFamily="34" charset="0"/>
                <a:ea typeface="微软雅黑" panose="020B0503020204020204" charset="-122"/>
                <a:sym typeface="+mn-lt"/>
              </a:rPr>
              <a:t>允许我们完全控制被拦截的方法,但因为其效率不高,所以Cglib提供了其他接口</a:t>
            </a:r>
            <a:endParaRPr lang="zh-CN" sz="1600" dirty="0">
              <a:solidFill>
                <a:sysClr val="windowText" lastClr="000000">
                  <a:lumMod val="95000"/>
                  <a:lumOff val="5000"/>
                </a:sysClr>
              </a:solidFill>
              <a:uLnTx/>
              <a:uFillTx/>
              <a:latin typeface="Arial" panose="020B0604020202020204" pitchFamily="34" charset="0"/>
              <a:ea typeface="微软雅黑" panose="020B0503020204020204" charset="-122"/>
              <a:sym typeface="+mn-lt"/>
            </a:endParaRPr>
          </a:p>
          <a:p>
            <a:pPr marL="400050" lvl="0" indent="-400050" algn="l">
              <a:lnSpc>
                <a:spcPct val="130000"/>
              </a:lnSpc>
              <a:spcBef>
                <a:spcPts val="0"/>
              </a:spcBef>
              <a:spcAft>
                <a:spcPts val="800"/>
              </a:spcAft>
              <a:buSzPct val="100000"/>
              <a:buFont typeface="微软雅黑" panose="020B0503020204020204" charset="-122"/>
            </a:pPr>
            <a:r>
              <a:rPr sz="1600" dirty="0">
                <a:solidFill>
                  <a:sysClr val="windowText" lastClr="000000">
                    <a:lumMod val="95000"/>
                    <a:lumOff val="5000"/>
                  </a:sysClr>
                </a:solidFill>
                <a:uLnTx/>
                <a:uFillTx/>
                <a:latin typeface="Arial" panose="020B0604020202020204" pitchFamily="34" charset="0"/>
                <a:ea typeface="微软雅黑" panose="020B0503020204020204" charset="-122"/>
                <a:sym typeface="+mn-lt"/>
              </a:rPr>
              <a:t>InvocationHandler:它的使用方式和JDK中MethodInterceptor相似就是提供增强方法</a:t>
            </a:r>
            <a:endParaRPr sz="1600" dirty="0">
              <a:solidFill>
                <a:sysClr val="windowText" lastClr="000000">
                  <a:lumMod val="95000"/>
                  <a:lumOff val="5000"/>
                </a:sysClr>
              </a:solidFill>
              <a:uLnTx/>
              <a:uFillTx/>
              <a:latin typeface="Arial" panose="020B0604020202020204" pitchFamily="34" charset="0"/>
              <a:ea typeface="微软雅黑" panose="020B0503020204020204" charset="-122"/>
              <a:sym typeface="+mn-lt"/>
            </a:endParaRPr>
          </a:p>
          <a:p>
            <a:pPr marL="400050" lvl="0" indent="-400050" algn="l">
              <a:lnSpc>
                <a:spcPct val="130000"/>
              </a:lnSpc>
              <a:spcBef>
                <a:spcPts val="0"/>
              </a:spcBef>
              <a:spcAft>
                <a:spcPts val="800"/>
              </a:spcAft>
              <a:buSzPct val="100000"/>
              <a:buFont typeface="微软雅黑" panose="020B0503020204020204" charset="-122"/>
            </a:pPr>
            <a:r>
              <a:rPr sz="1600" u="none" strike="noStrike" baseline="0" dirty="0">
                <a:solidFill>
                  <a:sysClr val="windowText" lastClr="000000">
                    <a:lumMod val="95000"/>
                    <a:lumOff val="5000"/>
                  </a:sysClr>
                </a:solidFill>
                <a:uLnTx/>
                <a:uFillTx/>
                <a:latin typeface="Arial" panose="020B0604020202020204" pitchFamily="34" charset="0"/>
                <a:ea typeface="微软雅黑" panose="020B0503020204020204" charset="-122"/>
                <a:sym typeface="+mn-lt"/>
              </a:rPr>
              <a:t>LazyLoader:</a:t>
            </a:r>
            <a:br>
              <a:rPr sz="1600" u="none" strike="noStrike" baseline="0" dirty="0">
                <a:solidFill>
                  <a:sysClr val="windowText" lastClr="000000">
                    <a:lumMod val="95000"/>
                    <a:lumOff val="5000"/>
                  </a:sysClr>
                </a:solidFill>
                <a:uLnTx/>
                <a:uFillTx/>
                <a:latin typeface="Arial" panose="020B0604020202020204" pitchFamily="34" charset="0"/>
                <a:ea typeface="微软雅黑" panose="020B0503020204020204" charset="-122"/>
                <a:sym typeface="+mn-lt"/>
              </a:rPr>
            </a:br>
            <a:r>
              <a:rPr lang="en-US" sz="1600" u="none" strike="noStrike" baseline="0" dirty="0">
                <a:solidFill>
                  <a:sysClr val="windowText" lastClr="000000">
                    <a:lumMod val="95000"/>
                    <a:lumOff val="5000"/>
                  </a:sysClr>
                </a:solidFill>
                <a:uLnTx/>
                <a:uFillTx/>
                <a:latin typeface="Arial" panose="020B0604020202020204" pitchFamily="34" charset="0"/>
                <a:ea typeface="微软雅黑" panose="020B0503020204020204" charset="-122"/>
                <a:sym typeface="+mn-lt"/>
              </a:rPr>
              <a:t>它也提供了一个方法：Object loadObject() throws Exception;，loadObject()方法会在第一次被代理类的方法调用时触发，它返回一个代理类的对象，这个对象会被存储起来然后负责所有被代理类方法的调用，就像它的名字说的那样，一种lazy模式。如果被代理类或者代理类的对象的创建比较麻烦，而且不确定它是否会被使用，那么可以选择使用这种lazy模式来延迟生成代理。</a:t>
            </a:r>
            <a:endParaRPr lang="en-US" sz="1600" u="none" strike="noStrike" baseline="0" dirty="0">
              <a:solidFill>
                <a:sysClr val="windowText" lastClr="000000">
                  <a:lumMod val="95000"/>
                  <a:lumOff val="5000"/>
                </a:sysClr>
              </a:solidFill>
              <a:uLnTx/>
              <a:uFillTx/>
              <a:latin typeface="Arial" panose="020B0604020202020204" pitchFamily="34" charset="0"/>
              <a:ea typeface="微软雅黑" panose="020B0503020204020204" charset="-122"/>
              <a:sym typeface="+mn-lt"/>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1231900" y="-20320"/>
            <a:ext cx="1475740" cy="1588135"/>
          </a:xfrm>
          <a:prstGeom prst="rect">
            <a:avLst/>
          </a:prstGeom>
          <a:solidFill>
            <a:srgbClr val="1F74AD">
              <a:lumMod val="50000"/>
            </a:srgbClr>
          </a:solidFill>
          <a:ln>
            <a:solidFill>
              <a:srgbClr val="000000">
                <a:alpha val="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zh-CN" altLang="en-US"/>
          </a:p>
        </p:txBody>
      </p:sp>
      <p:sp>
        <p:nvSpPr>
          <p:cNvPr id="10" name="文本框 9"/>
          <p:cNvSpPr txBox="1"/>
          <p:nvPr>
            <p:custDataLst>
              <p:tags r:id="rId2"/>
            </p:custDataLst>
          </p:nvPr>
        </p:nvSpPr>
        <p:spPr>
          <a:xfrm>
            <a:off x="3878580" y="553720"/>
            <a:ext cx="7418705" cy="5750560"/>
          </a:xfrm>
          <a:prstGeom prst="rect">
            <a:avLst/>
          </a:prstGeom>
          <a:noFill/>
        </p:spPr>
        <p:txBody>
          <a:bodyPr vert="horz" lIns="90000" tIns="46800" rIns="90000" bIns="46800" rtlCol="0" anchor="ctr">
            <a:noAutofit/>
          </a:bodyPr>
          <a:lstStyle>
            <a:lvl1pPr marL="285750" indent="-285750" fontAlgn="auto">
              <a:lnSpc>
                <a:spcPct val="150000"/>
              </a:lnSpc>
              <a:spcBef>
                <a:spcPts val="0"/>
              </a:spcBef>
              <a:spcAft>
                <a:spcPts val="800"/>
              </a:spcAft>
              <a:buFont typeface="微软雅黑" panose="020B0503020204020204" charset="-122"/>
              <a:buAutoNum type="ea1JpnChsDbPeriod"/>
              <a:defRPr sz="1100" u="none" strike="noStrike" cap="none" spc="150" normalizeH="0" baseline="0">
                <a:solidFill>
                  <a:srgbClr val="000000">
                    <a:lumMod val="95000"/>
                    <a:lumOff val="5000"/>
                  </a:srgb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charset="-122"/>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lvl="0" indent="-285750" algn="l" fontAlgn="ctr">
              <a:lnSpc>
                <a:spcPct val="130000"/>
              </a:lnSpc>
              <a:spcBef>
                <a:spcPts val="1000"/>
              </a:spcBef>
              <a:spcAft>
                <a:spcPts val="0"/>
              </a:spcAft>
              <a:buSzPct val="100000"/>
              <a:buFont typeface="Wingdings" panose="05000000000000000000" charset="0"/>
              <a:buChar char="l"/>
            </a:pPr>
            <a:r>
              <a:rPr sz="1600" dirty="0">
                <a:solidFill>
                  <a:srgbClr val="000000">
                    <a:lumMod val="95000"/>
                    <a:lumOff val="5000"/>
                  </a:srgbClr>
                </a:solidFill>
                <a:uLnTx/>
                <a:uFillTx/>
                <a:latin typeface="Arial" panose="020B0604020202020204" pitchFamily="34" charset="0"/>
                <a:ea typeface="微软雅黑" panose="020B0503020204020204" charset="-122"/>
                <a:sym typeface="+mn-lt"/>
              </a:rPr>
              <a:t>FixedValue:</a:t>
            </a:r>
            <a:endParaRPr sz="1600" dirty="0">
              <a:solidFill>
                <a:srgbClr val="000000">
                  <a:lumMod val="95000"/>
                  <a:lumOff val="5000"/>
                </a:srgbClr>
              </a:solidFill>
              <a:uLnTx/>
              <a:uFillTx/>
              <a:latin typeface="Arial" panose="020B0604020202020204" pitchFamily="34" charset="0"/>
              <a:ea typeface="微软雅黑" panose="020B0503020204020204" charset="-122"/>
              <a:sym typeface="+mn-lt"/>
            </a:endParaRPr>
          </a:p>
          <a:p>
            <a:pPr marL="285750" lvl="0" indent="-285750" algn="l" fontAlgn="ctr">
              <a:lnSpc>
                <a:spcPct val="130000"/>
              </a:lnSpc>
              <a:spcBef>
                <a:spcPts val="1000"/>
              </a:spcBef>
              <a:spcAft>
                <a:spcPts val="0"/>
              </a:spcAft>
              <a:buSzPct val="100000"/>
              <a:buFont typeface="Wingdings" panose="05000000000000000000" charset="0"/>
              <a:buChar char="l"/>
            </a:pPr>
            <a:r>
              <a:rPr sz="1600" u="none" strike="noStrike" baseline="0" dirty="0">
                <a:solidFill>
                  <a:srgbClr val="000000">
                    <a:lumMod val="95000"/>
                    <a:lumOff val="5000"/>
                  </a:srgbClr>
                </a:solidFill>
                <a:uLnTx/>
                <a:uFillTx/>
                <a:latin typeface="Arial" panose="020B0604020202020204" pitchFamily="34" charset="0"/>
                <a:ea typeface="微软雅黑" panose="020B0503020204020204" charset="-122"/>
                <a:sym typeface="+mn-lt"/>
              </a:rPr>
              <a:t>在这个Callback里面，看不到任何原方法的信息，也就没有调用原方法的逻辑，不管原方法是什么都只会调用loadObject()并返回一个结果。可以配合CllbackFilter可以强制使某个方法返回固定的值，并且带来的开销很小。需要注意的是，如果loadObject()方法的返回值并不能转换成原方法的返回值类型，那么会抛出类型转换异常。</a:t>
            </a:r>
            <a:endParaRPr sz="1600" u="none" strike="noStrike" baseline="0" dirty="0">
              <a:solidFill>
                <a:srgbClr val="000000">
                  <a:lumMod val="95000"/>
                  <a:lumOff val="5000"/>
                </a:srgbClr>
              </a:solidFill>
              <a:uLnTx/>
              <a:uFillTx/>
              <a:latin typeface="Arial" panose="020B0604020202020204" pitchFamily="34" charset="0"/>
              <a:ea typeface="微软雅黑" panose="020B0503020204020204" charset="-122"/>
              <a:sym typeface="+mn-lt"/>
            </a:endParaRPr>
          </a:p>
          <a:p>
            <a:pPr marL="285750" lvl="0" indent="-285750" algn="l" fontAlgn="ctr">
              <a:lnSpc>
                <a:spcPct val="130000"/>
              </a:lnSpc>
              <a:spcBef>
                <a:spcPts val="1000"/>
              </a:spcBef>
              <a:spcAft>
                <a:spcPts val="0"/>
              </a:spcAft>
              <a:buSzPct val="100000"/>
              <a:buFont typeface="Wingdings" panose="05000000000000000000" charset="0"/>
              <a:buChar char="l"/>
            </a:pPr>
            <a:r>
              <a:rPr sz="1600" dirty="0">
                <a:solidFill>
                  <a:srgbClr val="000000">
                    <a:lumMod val="95000"/>
                    <a:lumOff val="5000"/>
                  </a:srgbClr>
                </a:solidFill>
                <a:uLnTx/>
                <a:uFillTx/>
                <a:latin typeface="Arial" panose="020B0604020202020204" pitchFamily="34" charset="0"/>
                <a:ea typeface="微软雅黑" panose="020B0503020204020204" charset="-122"/>
                <a:sym typeface="+mn-lt"/>
              </a:rPr>
              <a:t>Dispatcher:</a:t>
            </a:r>
            <a:br>
              <a:rPr sz="1600" dirty="0">
                <a:solidFill>
                  <a:srgbClr val="000000">
                    <a:lumMod val="95000"/>
                    <a:lumOff val="5000"/>
                  </a:srgbClr>
                </a:solidFill>
                <a:uLnTx/>
                <a:uFillTx/>
                <a:latin typeface="Arial" panose="020B0604020202020204" pitchFamily="34" charset="0"/>
                <a:ea typeface="微软雅黑" panose="020B0503020204020204" charset="-122"/>
                <a:sym typeface="+mn-lt"/>
              </a:rPr>
            </a:br>
            <a:r>
              <a:rPr lang="en-US" sz="1600" dirty="0">
                <a:solidFill>
                  <a:srgbClr val="000000">
                    <a:lumMod val="95000"/>
                    <a:lumOff val="5000"/>
                  </a:srgbClr>
                </a:solidFill>
                <a:uLnTx/>
                <a:uFillTx/>
                <a:latin typeface="Arial" panose="020B0604020202020204" pitchFamily="34" charset="0"/>
                <a:ea typeface="微软雅黑" panose="020B0503020204020204" charset="-122"/>
                <a:sym typeface="+mn-lt"/>
              </a:rPr>
              <a:t>Dispatcher的loadObject()方法在每次发生对原方法的调用时都会被调用并返回一个代理对象来调用原方法。</a:t>
            </a:r>
            <a:endParaRPr lang="en-US" sz="1600" dirty="0">
              <a:solidFill>
                <a:srgbClr val="000000">
                  <a:lumMod val="95000"/>
                  <a:lumOff val="5000"/>
                </a:srgbClr>
              </a:solidFill>
              <a:uLnTx/>
              <a:uFillTx/>
              <a:latin typeface="Arial" panose="020B0604020202020204" pitchFamily="34" charset="0"/>
              <a:ea typeface="微软雅黑" panose="020B0503020204020204" charset="-122"/>
              <a:sym typeface="+mn-lt"/>
            </a:endParaRPr>
          </a:p>
          <a:p>
            <a:pPr marL="285750" lvl="0" indent="-285750" algn="l" fontAlgn="ctr">
              <a:lnSpc>
                <a:spcPct val="130000"/>
              </a:lnSpc>
              <a:spcBef>
                <a:spcPts val="1000"/>
              </a:spcBef>
              <a:spcAft>
                <a:spcPts val="0"/>
              </a:spcAft>
              <a:buSzPct val="100000"/>
              <a:buFont typeface="Wingdings" panose="05000000000000000000" charset="0"/>
              <a:buChar char="l"/>
            </a:pPr>
            <a:r>
              <a:rPr sz="1600" dirty="0">
                <a:solidFill>
                  <a:srgbClr val="000000">
                    <a:lumMod val="95000"/>
                    <a:lumOff val="5000"/>
                  </a:srgbClr>
                </a:solidFill>
                <a:uLnTx/>
                <a:uFillTx/>
                <a:latin typeface="Arial" panose="020B0604020202020204" pitchFamily="34" charset="0"/>
                <a:ea typeface="微软雅黑" panose="020B0503020204020204" charset="-122"/>
                <a:sym typeface="+mn-lt"/>
              </a:rPr>
              <a:t>NoOp:</a:t>
            </a:r>
            <a:endParaRPr sz="1600" dirty="0">
              <a:solidFill>
                <a:srgbClr val="000000">
                  <a:lumMod val="95000"/>
                  <a:lumOff val="5000"/>
                </a:srgbClr>
              </a:solidFill>
              <a:uLnTx/>
              <a:uFillTx/>
              <a:latin typeface="Arial" panose="020B0604020202020204" pitchFamily="34" charset="0"/>
              <a:ea typeface="微软雅黑" panose="020B0503020204020204" charset="-122"/>
              <a:sym typeface="+mn-lt"/>
            </a:endParaRPr>
          </a:p>
          <a:p>
            <a:pPr marL="285750" lvl="0" indent="-285750" algn="l" fontAlgn="ctr">
              <a:lnSpc>
                <a:spcPct val="130000"/>
              </a:lnSpc>
              <a:spcBef>
                <a:spcPts val="1000"/>
              </a:spcBef>
              <a:spcAft>
                <a:spcPts val="0"/>
              </a:spcAft>
              <a:buSzPct val="100000"/>
              <a:buFont typeface="Wingdings" panose="05000000000000000000" charset="0"/>
              <a:buChar char="l"/>
            </a:pPr>
            <a:r>
              <a:rPr lang="en-US" sz="1600" u="none" strike="noStrike" baseline="0" dirty="0">
                <a:solidFill>
                  <a:srgbClr val="000000">
                    <a:lumMod val="95000"/>
                    <a:lumOff val="5000"/>
                  </a:srgbClr>
                </a:solidFill>
                <a:uLnTx/>
                <a:uFillTx/>
                <a:latin typeface="Arial" panose="020B0604020202020204" pitchFamily="34" charset="0"/>
                <a:ea typeface="微软雅黑" panose="020B0503020204020204" charset="-122"/>
                <a:sym typeface="+mn-lt"/>
              </a:rPr>
              <a:t>就像它的名字一样，这个接口只是简单地把方法调用委托给了被代理类的原方法，不做任何其它的操作</a:t>
            </a:r>
            <a:endParaRPr lang="en-US" sz="1600" u="none" strike="noStrike" baseline="0" dirty="0">
              <a:solidFill>
                <a:srgbClr val="000000">
                  <a:lumMod val="95000"/>
                  <a:lumOff val="5000"/>
                </a:srgbClr>
              </a:solidFill>
              <a:uLnTx/>
              <a:uFillTx/>
              <a:latin typeface="Arial" panose="020B0604020202020204" pitchFamily="34" charset="0"/>
              <a:ea typeface="微软雅黑" panose="020B0503020204020204" charset="-122"/>
              <a:sym typeface="+mn-lt"/>
            </a:endParaRPr>
          </a:p>
        </p:txBody>
      </p:sp>
      <p:sp>
        <p:nvSpPr>
          <p:cNvPr id="3" name="标题 1"/>
          <p:cNvSpPr>
            <a:spLocks noGrp="1"/>
          </p:cNvSpPr>
          <p:nvPr>
            <p:custDataLst>
              <p:tags r:id="rId3"/>
            </p:custDataLst>
          </p:nvPr>
        </p:nvSpPr>
        <p:spPr>
          <a:xfrm>
            <a:off x="701675" y="1985645"/>
            <a:ext cx="2536190" cy="1739265"/>
          </a:xfrm>
          <a:prstGeom prst="rect">
            <a:avLst/>
          </a:prstGeom>
        </p:spPr>
        <p:txBody>
          <a:bodyPr vert="horz" lIns="101600" tIns="38100" rIns="76200" bIns="38100" rtlCol="0" anchor="ctr"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rgbClr val="000000"/>
                </a:solidFill>
                <a:uFillTx/>
                <a:latin typeface="微软雅黑" panose="020B0503020204020204" charset="-122"/>
                <a:ea typeface="微软雅黑" panose="020B0503020204020204" charset="-122"/>
                <a:cs typeface="+mn-ea"/>
              </a:defRPr>
            </a:lvl1pPr>
          </a:lstStyle>
          <a:p>
            <a:pPr marL="0" indent="0" algn="ctr">
              <a:lnSpc>
                <a:spcPct val="130000"/>
              </a:lnSpc>
              <a:spcBef>
                <a:spcPts val="0"/>
              </a:spcBef>
              <a:spcAft>
                <a:spcPts val="0"/>
              </a:spcAft>
              <a:buSzPct val="100000"/>
              <a:buNone/>
            </a:pPr>
            <a:r>
              <a:rPr lang="en-US" altLang="zh-CN" sz="3200" spc="300" dirty="0">
                <a:solidFill>
                  <a:srgbClr val="000000">
                    <a:lumMod val="75000"/>
                    <a:lumOff val="25000"/>
                  </a:srgbClr>
                </a:solidFill>
                <a:uLnTx/>
                <a:uFillTx/>
                <a:latin typeface="Arial" panose="020B0604020202020204" pitchFamily="34" charset="0"/>
                <a:ea typeface="微软雅黑" panose="020B0503020204020204" charset="-122"/>
                <a:sym typeface="+mn-lt"/>
              </a:rPr>
              <a:t>1.5  Cglib代理</a:t>
            </a:r>
            <a:endParaRPr lang="en-US" altLang="zh-CN" sz="3200" spc="300" dirty="0">
              <a:solidFill>
                <a:srgbClr val="000000">
                  <a:lumMod val="75000"/>
                  <a:lumOff val="25000"/>
                </a:srgbClr>
              </a:solidFill>
              <a:uLnTx/>
              <a:uFillTx/>
              <a:latin typeface="Arial" panose="020B0604020202020204" pitchFamily="34" charset="0"/>
              <a:ea typeface="微软雅黑" panose="020B0503020204020204" charset="-122"/>
              <a:sym typeface="+mn-lt"/>
            </a:endParaRPr>
          </a:p>
        </p:txBody>
      </p:sp>
      <p:sp>
        <p:nvSpPr>
          <p:cNvPr id="5" name="矩形 4"/>
          <p:cNvSpPr/>
          <p:nvPr>
            <p:custDataLst>
              <p:tags r:id="rId4"/>
            </p:custDataLst>
          </p:nvPr>
        </p:nvSpPr>
        <p:spPr>
          <a:xfrm>
            <a:off x="1231900" y="3881120"/>
            <a:ext cx="1475740" cy="2978785"/>
          </a:xfrm>
          <a:prstGeom prst="rect">
            <a:avLst/>
          </a:prstGeom>
          <a:solidFill>
            <a:srgbClr val="1F74AD">
              <a:lumMod val="50000"/>
            </a:srgbClr>
          </a:solidFill>
          <a:ln>
            <a:solidFill>
              <a:srgbClr val="000000">
                <a:alpha val="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zh-CN" altLang="en-US"/>
          </a:p>
        </p:txBody>
      </p:sp>
      <p:sp>
        <p:nvSpPr>
          <p:cNvPr id="6" name="矩形 5"/>
          <p:cNvSpPr/>
          <p:nvPr>
            <p:custDataLst>
              <p:tags r:id="rId5"/>
            </p:custDataLst>
          </p:nvPr>
        </p:nvSpPr>
        <p:spPr>
          <a:xfrm>
            <a:off x="1231900" y="1637665"/>
            <a:ext cx="1475740" cy="191770"/>
          </a:xfrm>
          <a:prstGeom prst="rect">
            <a:avLst/>
          </a:prstGeom>
          <a:solidFill>
            <a:srgbClr val="1F74AD">
              <a:lumMod val="50000"/>
            </a:srgbClr>
          </a:solidFill>
          <a:ln>
            <a:solidFill>
              <a:srgbClr val="000000">
                <a:alpha val="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custDataLst>
              <p:tags r:id="rId1"/>
            </p:custDataLst>
          </p:nvPr>
        </p:nvPicPr>
        <p:blipFill>
          <a:blip r:embed="rId2">
            <a:extLst>
              <a:ext uri="{28A0092B-C50C-407E-A947-70E740481C1C}">
                <a14:useLocalDpi xmlns:a14="http://schemas.microsoft.com/office/drawing/2010/main" val="0"/>
              </a:ext>
            </a:extLst>
          </a:blip>
          <a:srcRect/>
          <a:stretch>
            <a:fillRect/>
          </a:stretch>
        </p:blipFill>
        <p:spPr>
          <a:xfrm>
            <a:off x="0" y="0"/>
            <a:ext cx="12198024" cy="6858000"/>
          </a:xfrm>
          <a:custGeom>
            <a:avLst/>
            <a:gdLst/>
            <a:ahLst/>
            <a:cxnLst>
              <a:cxn ang="3">
                <a:pos x="hc" y="t"/>
              </a:cxn>
              <a:cxn ang="cd2">
                <a:pos x="l" y="vc"/>
              </a:cxn>
              <a:cxn ang="cd4">
                <a:pos x="hc" y="b"/>
              </a:cxn>
              <a:cxn ang="0">
                <a:pos x="r" y="vc"/>
              </a:cxn>
            </a:cxnLst>
            <a:rect l="l" t="t" r="r" b="b"/>
            <a:pathLst>
              <a:path w="19209" h="10800">
                <a:moveTo>
                  <a:pt x="0" y="10577"/>
                </a:moveTo>
                <a:lnTo>
                  <a:pt x="19209" y="10577"/>
                </a:lnTo>
                <a:lnTo>
                  <a:pt x="19209" y="10800"/>
                </a:lnTo>
                <a:lnTo>
                  <a:pt x="0" y="10800"/>
                </a:lnTo>
                <a:lnTo>
                  <a:pt x="0" y="10577"/>
                </a:lnTo>
                <a:close/>
                <a:moveTo>
                  <a:pt x="0" y="0"/>
                </a:moveTo>
                <a:lnTo>
                  <a:pt x="19209" y="0"/>
                </a:lnTo>
                <a:lnTo>
                  <a:pt x="19209" y="223"/>
                </a:lnTo>
                <a:lnTo>
                  <a:pt x="0" y="223"/>
                </a:lnTo>
                <a:lnTo>
                  <a:pt x="0" y="0"/>
                </a:lnTo>
                <a:close/>
              </a:path>
            </a:pathLst>
          </a:custGeom>
        </p:spPr>
      </p:pic>
      <p:sp>
        <p:nvSpPr>
          <p:cNvPr id="3" name="Title 6"/>
          <p:cNvSpPr txBox="1"/>
          <p:nvPr>
            <p:custDataLst>
              <p:tags r:id="rId3"/>
            </p:custDataLst>
          </p:nvPr>
        </p:nvSpPr>
        <p:spPr>
          <a:xfrm>
            <a:off x="587515" y="1642143"/>
            <a:ext cx="6853728" cy="4444364"/>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en-US" sz="1600" spc="50" dirty="0">
                <a:ln w="3175">
                  <a:noFill/>
                  <a:prstDash val="dash"/>
                </a:ln>
                <a:solidFill>
                  <a:srgbClr val="262626"/>
                </a:solidFill>
                <a:uLnTx/>
                <a:uFillTx/>
                <a:latin typeface="隶书" panose="02010509060101010101" pitchFamily="49" charset="-122"/>
                <a:ea typeface="隶书" panose="02010509060101010101" pitchFamily="49" charset="-122"/>
                <a:cs typeface="隶书" panose="02010509060101010101" pitchFamily="49" charset="-122"/>
                <a:sym typeface="+mn-lt"/>
              </a:rPr>
              <a:t>JDK代理是利用反射机制生成一个实现代理接口的匿名类，在调用具体方法前调用InvokeHandler来处理。</a:t>
            </a:r>
            <a:endParaRPr lang="en-US" sz="1600" spc="50" dirty="0">
              <a:ln w="3175">
                <a:noFill/>
                <a:prstDash val="dash"/>
              </a:ln>
              <a:solidFill>
                <a:srgbClr val="262626"/>
              </a:solidFill>
              <a:uLnTx/>
              <a:uFillTx/>
              <a:latin typeface="隶书" panose="02010509060101010101" pitchFamily="49" charset="-122"/>
              <a:ea typeface="隶书" panose="02010509060101010101" pitchFamily="49" charset="-122"/>
              <a:cs typeface="隶书" panose="02010509060101010101" pitchFamily="49" charset="-122"/>
              <a:sym typeface="+mn-lt"/>
            </a:endParaRPr>
          </a:p>
          <a:p>
            <a:pPr marL="285750" lvl="0" indent="-285750" algn="l" fontAlgn="ctr">
              <a:lnSpc>
                <a:spcPct val="130000"/>
              </a:lnSpc>
              <a:spcBef>
                <a:spcPts val="1000"/>
              </a:spcBef>
              <a:spcAft>
                <a:spcPts val="0"/>
              </a:spcAft>
              <a:buSzPct val="100000"/>
              <a:buFont typeface="Wingdings" panose="05000000000000000000" charset="0"/>
              <a:buChar char="l"/>
            </a:pPr>
            <a:r>
              <a:rPr lang="en-US" sz="1600" u="none" strike="noStrike" spc="50" baseline="0" dirty="0">
                <a:ln w="3175">
                  <a:noFill/>
                  <a:prstDash val="dash"/>
                </a:ln>
                <a:solidFill>
                  <a:srgbClr val="262626"/>
                </a:solidFill>
                <a:uLnTx/>
                <a:uFillTx/>
                <a:latin typeface="隶书" panose="02010509060101010101" pitchFamily="49" charset="-122"/>
                <a:ea typeface="隶书" panose="02010509060101010101" pitchFamily="49" charset="-122"/>
                <a:cs typeface="隶书" panose="02010509060101010101" pitchFamily="49" charset="-122"/>
                <a:sym typeface="+mn-lt"/>
              </a:rPr>
              <a:t>而cglib动态代理是利用asm开源包，对代理对象类的class文件加载进来，通过修改其字节码生成子类来处理。</a:t>
            </a:r>
            <a:endParaRPr lang="en-US" sz="1600" u="none" strike="noStrike" spc="50" baseline="0" dirty="0">
              <a:ln w="3175">
                <a:noFill/>
                <a:prstDash val="dash"/>
              </a:ln>
              <a:solidFill>
                <a:srgbClr val="262626"/>
              </a:solidFill>
              <a:uLnTx/>
              <a:uFillTx/>
              <a:latin typeface="隶书" panose="02010509060101010101" pitchFamily="49" charset="-122"/>
              <a:ea typeface="隶书" panose="02010509060101010101" pitchFamily="49" charset="-122"/>
              <a:cs typeface="隶书" panose="02010509060101010101" pitchFamily="49" charset="-122"/>
              <a:sym typeface="+mn-lt"/>
            </a:endParaRPr>
          </a:p>
          <a:p>
            <a:pPr marL="749300" lvl="1" indent="-304800" algn="l" fontAlgn="ctr">
              <a:lnSpc>
                <a:spcPct val="130000"/>
              </a:lnSpc>
              <a:spcBef>
                <a:spcPts val="0"/>
              </a:spcBef>
              <a:spcAft>
                <a:spcPts val="0"/>
              </a:spcAft>
              <a:buSzPct val="100000"/>
              <a:buFont typeface="+mj-lt"/>
              <a:buAutoNum type="arabicPeriod"/>
            </a:pPr>
            <a:r>
              <a:rPr lang="en-US" sz="1600" u="none" strike="noStrike" spc="50" baseline="0" dirty="0">
                <a:ln w="3175">
                  <a:noFill/>
                  <a:prstDash val="dash"/>
                </a:ln>
                <a:solidFill>
                  <a:srgbClr val="262626"/>
                </a:solidFill>
                <a:uLnTx/>
                <a:uFillTx/>
                <a:latin typeface="隶书" panose="02010509060101010101" pitchFamily="49" charset="-122"/>
                <a:ea typeface="隶书" panose="02010509060101010101" pitchFamily="49" charset="-122"/>
                <a:cs typeface="隶书" panose="02010509060101010101" pitchFamily="49" charset="-122"/>
                <a:sym typeface="+mn-lt"/>
              </a:rPr>
              <a:t>如果目标对象实现了接口，默认情况下会采用JDK的动态代理实现AOP </a:t>
            </a:r>
            <a:endParaRPr lang="en-US" sz="1600" u="none" strike="noStrike" spc="50" baseline="0" dirty="0">
              <a:ln w="3175">
                <a:noFill/>
                <a:prstDash val="dash"/>
              </a:ln>
              <a:solidFill>
                <a:srgbClr val="262626"/>
              </a:solidFill>
              <a:uLnTx/>
              <a:uFillTx/>
              <a:latin typeface="隶书" panose="02010509060101010101" pitchFamily="49" charset="-122"/>
              <a:ea typeface="隶书" panose="02010509060101010101" pitchFamily="49" charset="-122"/>
              <a:cs typeface="隶书" panose="02010509060101010101" pitchFamily="49" charset="-122"/>
              <a:sym typeface="+mn-lt"/>
            </a:endParaRPr>
          </a:p>
          <a:p>
            <a:pPr marL="749300" lvl="1" indent="-304800" algn="l" fontAlgn="ctr">
              <a:lnSpc>
                <a:spcPct val="130000"/>
              </a:lnSpc>
              <a:spcBef>
                <a:spcPts val="0"/>
              </a:spcBef>
              <a:spcAft>
                <a:spcPts val="0"/>
              </a:spcAft>
              <a:buSzPct val="100000"/>
              <a:buFont typeface="+mj-lt"/>
              <a:buAutoNum type="arabicPeriod"/>
            </a:pPr>
            <a:r>
              <a:rPr lang="en-US" sz="1600" u="none" strike="noStrike" spc="50" baseline="0" dirty="0">
                <a:ln w="3175">
                  <a:noFill/>
                  <a:prstDash val="dash"/>
                </a:ln>
                <a:solidFill>
                  <a:srgbClr val="262626"/>
                </a:solidFill>
                <a:uLnTx/>
                <a:uFillTx/>
                <a:latin typeface="隶书" panose="02010509060101010101" pitchFamily="49" charset="-122"/>
                <a:ea typeface="隶书" panose="02010509060101010101" pitchFamily="49" charset="-122"/>
                <a:cs typeface="隶书" panose="02010509060101010101" pitchFamily="49" charset="-122"/>
                <a:sym typeface="+mn-lt"/>
              </a:rPr>
              <a:t>如果目标对象实现了接口，可以强制使用CGLIB实现AOP </a:t>
            </a:r>
            <a:endParaRPr lang="en-US" sz="1600" u="none" strike="noStrike" spc="50" baseline="0" dirty="0">
              <a:ln w="3175">
                <a:noFill/>
                <a:prstDash val="dash"/>
              </a:ln>
              <a:solidFill>
                <a:srgbClr val="262626"/>
              </a:solidFill>
              <a:uLnTx/>
              <a:uFillTx/>
              <a:latin typeface="隶书" panose="02010509060101010101" pitchFamily="49" charset="-122"/>
              <a:ea typeface="隶书" panose="02010509060101010101" pitchFamily="49" charset="-122"/>
              <a:cs typeface="隶书" panose="02010509060101010101" pitchFamily="49" charset="-122"/>
              <a:sym typeface="+mn-lt"/>
            </a:endParaRPr>
          </a:p>
          <a:p>
            <a:pPr marL="749300" lvl="1" indent="-304800" algn="l" fontAlgn="ctr">
              <a:lnSpc>
                <a:spcPct val="130000"/>
              </a:lnSpc>
              <a:spcBef>
                <a:spcPts val="0"/>
              </a:spcBef>
              <a:spcAft>
                <a:spcPts val="0"/>
              </a:spcAft>
              <a:buSzPct val="100000"/>
              <a:buFont typeface="+mj-lt"/>
              <a:buAutoNum type="arabicPeriod"/>
            </a:pPr>
            <a:r>
              <a:rPr lang="en-US" sz="1600" u="none" strike="noStrike" spc="50" baseline="0" dirty="0">
                <a:ln w="3175">
                  <a:noFill/>
                  <a:prstDash val="dash"/>
                </a:ln>
                <a:solidFill>
                  <a:srgbClr val="262626"/>
                </a:solidFill>
                <a:uLnTx/>
                <a:uFillTx/>
                <a:latin typeface="隶书" panose="02010509060101010101" pitchFamily="49" charset="-122"/>
                <a:ea typeface="隶书" panose="02010509060101010101" pitchFamily="49" charset="-122"/>
                <a:cs typeface="隶书" panose="02010509060101010101" pitchFamily="49" charset="-122"/>
                <a:sym typeface="+mn-lt"/>
              </a:rPr>
              <a:t>如果目标对象没有实现了接口，必须采用CGLIB库，spring会自动在JDK动态代理和CGLIB之间转换</a:t>
            </a:r>
            <a:endParaRPr lang="en-US" sz="1600" u="none" strike="noStrike" spc="50" baseline="0" dirty="0">
              <a:ln w="3175">
                <a:noFill/>
                <a:prstDash val="dash"/>
              </a:ln>
              <a:solidFill>
                <a:srgbClr val="262626"/>
              </a:solidFill>
              <a:uLnTx/>
              <a:uFillTx/>
              <a:latin typeface="隶书" panose="02010509060101010101" pitchFamily="49" charset="-122"/>
              <a:ea typeface="隶书" panose="02010509060101010101" pitchFamily="49" charset="-122"/>
              <a:cs typeface="隶书" panose="02010509060101010101" pitchFamily="49" charset="-122"/>
              <a:sym typeface="+mn-lt"/>
            </a:endParaRPr>
          </a:p>
          <a:p>
            <a:pPr marL="285750" lvl="0" indent="-285750" algn="l" fontAlgn="ctr">
              <a:lnSpc>
                <a:spcPct val="130000"/>
              </a:lnSpc>
              <a:spcBef>
                <a:spcPts val="1000"/>
              </a:spcBef>
              <a:spcAft>
                <a:spcPts val="0"/>
              </a:spcAft>
              <a:buSzPct val="100000"/>
              <a:buFont typeface="Wingdings" panose="05000000000000000000" charset="0"/>
              <a:buChar char="l"/>
            </a:pPr>
            <a:r>
              <a:rPr lang="en-US" sz="1600" u="none" strike="noStrike" spc="50" baseline="0" dirty="0">
                <a:ln w="3175">
                  <a:noFill/>
                  <a:prstDash val="dash"/>
                </a:ln>
                <a:solidFill>
                  <a:srgbClr val="262626"/>
                </a:solidFill>
                <a:uLnTx/>
                <a:uFillTx/>
                <a:latin typeface="隶书" panose="02010509060101010101" pitchFamily="49" charset="-122"/>
                <a:ea typeface="隶书" panose="02010509060101010101" pitchFamily="49" charset="-122"/>
                <a:cs typeface="隶书" panose="02010509060101010101" pitchFamily="49" charset="-122"/>
                <a:sym typeface="+mn-lt"/>
              </a:rPr>
              <a:t>JDK动态代理和CGLIB字节码生成的区别？</a:t>
            </a:r>
            <a:endParaRPr lang="en-US" sz="1600" u="none" strike="noStrike" spc="50" baseline="0" dirty="0">
              <a:ln w="3175">
                <a:noFill/>
                <a:prstDash val="dash"/>
              </a:ln>
              <a:solidFill>
                <a:srgbClr val="262626"/>
              </a:solidFill>
              <a:uLnTx/>
              <a:uFillTx/>
              <a:latin typeface="隶书" panose="02010509060101010101" pitchFamily="49" charset="-122"/>
              <a:ea typeface="隶书" panose="02010509060101010101" pitchFamily="49" charset="-122"/>
              <a:cs typeface="隶书" panose="02010509060101010101" pitchFamily="49" charset="-122"/>
              <a:sym typeface="+mn-lt"/>
            </a:endParaRPr>
          </a:p>
          <a:p>
            <a:pPr marL="749300" lvl="1" indent="-304800" algn="l" fontAlgn="ctr">
              <a:lnSpc>
                <a:spcPct val="130000"/>
              </a:lnSpc>
              <a:spcBef>
                <a:spcPts val="0"/>
              </a:spcBef>
              <a:spcAft>
                <a:spcPts val="0"/>
              </a:spcAft>
              <a:buSzPct val="100000"/>
              <a:buFont typeface="+mj-lt"/>
              <a:buAutoNum type="arabicPeriod"/>
            </a:pPr>
            <a:r>
              <a:rPr lang="en-US" sz="1600" u="none" strike="noStrike" spc="50" baseline="0" dirty="0">
                <a:ln w="3175">
                  <a:noFill/>
                  <a:prstDash val="dash"/>
                </a:ln>
                <a:solidFill>
                  <a:srgbClr val="262626"/>
                </a:solidFill>
                <a:uLnTx/>
                <a:uFillTx/>
                <a:latin typeface="隶书" panose="02010509060101010101" pitchFamily="49" charset="-122"/>
                <a:ea typeface="隶书" panose="02010509060101010101" pitchFamily="49" charset="-122"/>
                <a:cs typeface="隶书" panose="02010509060101010101" pitchFamily="49" charset="-122"/>
                <a:sym typeface="+mn-lt"/>
              </a:rPr>
              <a:t>JDK动态代理只能对实现了接口的类生成代理，而不能针对类</a:t>
            </a:r>
            <a:endParaRPr lang="en-US" sz="1600" u="none" strike="noStrike" spc="50" baseline="0" dirty="0">
              <a:ln w="3175">
                <a:noFill/>
                <a:prstDash val="dash"/>
              </a:ln>
              <a:solidFill>
                <a:srgbClr val="262626"/>
              </a:solidFill>
              <a:uLnTx/>
              <a:uFillTx/>
              <a:latin typeface="隶书" panose="02010509060101010101" pitchFamily="49" charset="-122"/>
              <a:ea typeface="隶书" panose="02010509060101010101" pitchFamily="49" charset="-122"/>
              <a:cs typeface="隶书" panose="02010509060101010101" pitchFamily="49" charset="-122"/>
              <a:sym typeface="+mn-lt"/>
            </a:endParaRPr>
          </a:p>
          <a:p>
            <a:pPr marL="749300" lvl="1" indent="-304800" algn="l" fontAlgn="ctr">
              <a:lnSpc>
                <a:spcPct val="130000"/>
              </a:lnSpc>
              <a:spcBef>
                <a:spcPts val="0"/>
              </a:spcBef>
              <a:spcAft>
                <a:spcPts val="0"/>
              </a:spcAft>
              <a:buSzPct val="100000"/>
              <a:buFont typeface="+mj-lt"/>
              <a:buAutoNum type="arabicPeriod"/>
            </a:pPr>
            <a:r>
              <a:rPr lang="en-US" sz="1600" u="none" strike="noStrike" spc="50" baseline="0" dirty="0">
                <a:ln w="3175">
                  <a:noFill/>
                  <a:prstDash val="dash"/>
                </a:ln>
                <a:solidFill>
                  <a:srgbClr val="262626"/>
                </a:solidFill>
                <a:uLnTx/>
                <a:uFillTx/>
                <a:latin typeface="隶书" panose="02010509060101010101" pitchFamily="49" charset="-122"/>
                <a:ea typeface="隶书" panose="02010509060101010101" pitchFamily="49" charset="-122"/>
                <a:cs typeface="隶书" panose="02010509060101010101" pitchFamily="49" charset="-122"/>
                <a:sym typeface="+mn-lt"/>
              </a:rPr>
              <a:t>CGLIB是针对类实现代理，主要是对指定的类生成一个子类，覆盖其中的方法</a:t>
            </a:r>
            <a:endParaRPr lang="en-US" sz="1600" u="none" strike="noStrike" spc="50" baseline="0" dirty="0">
              <a:ln w="3175">
                <a:noFill/>
                <a:prstDash val="dash"/>
              </a:ln>
              <a:solidFill>
                <a:srgbClr val="262626"/>
              </a:solidFill>
              <a:uLnTx/>
              <a:uFillTx/>
              <a:latin typeface="隶书" panose="02010509060101010101" pitchFamily="49" charset="-122"/>
              <a:ea typeface="隶书" panose="02010509060101010101" pitchFamily="49" charset="-122"/>
              <a:cs typeface="隶书" panose="02010509060101010101" pitchFamily="49" charset="-122"/>
              <a:sym typeface="+mn-lt"/>
            </a:endParaRPr>
          </a:p>
        </p:txBody>
      </p:sp>
      <p:sp>
        <p:nvSpPr>
          <p:cNvPr id="5" name="Title 6"/>
          <p:cNvSpPr txBox="1"/>
          <p:nvPr>
            <p:custDataLst>
              <p:tags r:id="rId4"/>
            </p:custDataLst>
          </p:nvPr>
        </p:nvSpPr>
        <p:spPr>
          <a:xfrm>
            <a:off x="583095" y="531603"/>
            <a:ext cx="5219999" cy="1000105"/>
          </a:xfrm>
          <a:prstGeom prst="rect">
            <a:avLst/>
          </a:prstGeom>
          <a:noFill/>
          <a:ln w="3175">
            <a:noFill/>
            <a:prstDash val="dash"/>
          </a:ln>
        </p:spPr>
        <p:txBody>
          <a:bodyPr wrap="square" lIns="72000" tIns="36000" rIns="72000" bIns="108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30000"/>
              </a:lnSpc>
              <a:spcBef>
                <a:spcPts val="0"/>
              </a:spcBef>
              <a:spcAft>
                <a:spcPts val="800"/>
              </a:spcAft>
              <a:buSzPct val="100000"/>
              <a:buNone/>
              <a:defRPr/>
            </a:pPr>
            <a:r>
              <a:rPr lang="en-US" altLang="zh-CN" sz="3600" b="1" spc="300" dirty="0">
                <a:ln w="3175">
                  <a:noFill/>
                  <a:prstDash val="dash"/>
                </a:ln>
                <a:solidFill>
                  <a:srgbClr val="0D0D0D"/>
                </a:solidFill>
                <a:uLnTx/>
                <a:uFillTx/>
                <a:latin typeface="隶书" panose="02010509060101010101" pitchFamily="49" charset="-122"/>
                <a:ea typeface="隶书" panose="02010509060101010101" pitchFamily="49" charset="-122"/>
                <a:cs typeface="隶书" panose="02010509060101010101" pitchFamily="49" charset="-122"/>
                <a:sym typeface="+mn-lt"/>
              </a:rPr>
              <a:t>.5  Cglib和jdk代理</a:t>
            </a:r>
            <a:endParaRPr lang="en-US" altLang="zh-CN" sz="3600" b="1" spc="300" dirty="0">
              <a:ln w="3175">
                <a:noFill/>
                <a:prstDash val="dash"/>
              </a:ln>
              <a:solidFill>
                <a:srgbClr val="0D0D0D"/>
              </a:solidFill>
              <a:uLnTx/>
              <a:uFillTx/>
              <a:latin typeface="隶书" panose="02010509060101010101" pitchFamily="49" charset="-122"/>
              <a:ea typeface="隶书" panose="02010509060101010101" pitchFamily="49" charset="-122"/>
              <a:cs typeface="隶书" panose="02010509060101010101" pitchFamily="49" charset="-122"/>
              <a:sym typeface="+mn-lt"/>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699"/>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29"/>
          <p:cNvSpPr/>
          <p:nvPr/>
        </p:nvSpPr>
        <p:spPr bwMode="auto">
          <a:xfrm>
            <a:off x="1462088" y="1362075"/>
            <a:ext cx="1976438" cy="2874962"/>
          </a:xfrm>
          <a:custGeom>
            <a:avLst/>
            <a:gdLst>
              <a:gd name="T0" fmla="*/ 597 w 1282"/>
              <a:gd name="T1" fmla="*/ 0 h 1862"/>
              <a:gd name="T2" fmla="*/ 111 w 1282"/>
              <a:gd name="T3" fmla="*/ 66 h 1862"/>
              <a:gd name="T4" fmla="*/ 111 w 1282"/>
              <a:gd name="T5" fmla="*/ 386 h 1862"/>
              <a:gd name="T6" fmla="*/ 523 w 1282"/>
              <a:gd name="T7" fmla="*/ 318 h 1862"/>
              <a:gd name="T8" fmla="*/ 843 w 1282"/>
              <a:gd name="T9" fmla="*/ 579 h 1862"/>
              <a:gd name="T10" fmla="*/ 0 w 1282"/>
              <a:gd name="T11" fmla="*/ 1518 h 1862"/>
              <a:gd name="T12" fmla="*/ 0 w 1282"/>
              <a:gd name="T13" fmla="*/ 1862 h 1862"/>
              <a:gd name="T14" fmla="*/ 1282 w 1282"/>
              <a:gd name="T15" fmla="*/ 1862 h 1862"/>
              <a:gd name="T16" fmla="*/ 1282 w 1282"/>
              <a:gd name="T17" fmla="*/ 1544 h 1862"/>
              <a:gd name="T18" fmla="*/ 481 w 1282"/>
              <a:gd name="T19" fmla="*/ 1544 h 1862"/>
              <a:gd name="T20" fmla="*/ 481 w 1282"/>
              <a:gd name="T21" fmla="*/ 1523 h 1862"/>
              <a:gd name="T22" fmla="*/ 597 w 1282"/>
              <a:gd name="T23" fmla="*/ 1431 h 1862"/>
              <a:gd name="T24" fmla="*/ 1240 w 1282"/>
              <a:gd name="T25" fmla="*/ 521 h 1862"/>
              <a:gd name="T26" fmla="*/ 597 w 1282"/>
              <a:gd name="T27" fmla="*/ 0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2" h="1862">
                <a:moveTo>
                  <a:pt x="597" y="0"/>
                </a:moveTo>
                <a:cubicBezTo>
                  <a:pt x="420" y="0"/>
                  <a:pt x="251" y="21"/>
                  <a:pt x="111" y="66"/>
                </a:cubicBezTo>
                <a:cubicBezTo>
                  <a:pt x="111" y="386"/>
                  <a:pt x="111" y="386"/>
                  <a:pt x="111" y="386"/>
                </a:cubicBezTo>
                <a:cubicBezTo>
                  <a:pt x="269" y="336"/>
                  <a:pt x="404" y="318"/>
                  <a:pt x="523" y="318"/>
                </a:cubicBezTo>
                <a:cubicBezTo>
                  <a:pt x="724" y="318"/>
                  <a:pt x="843" y="378"/>
                  <a:pt x="843" y="579"/>
                </a:cubicBezTo>
                <a:cubicBezTo>
                  <a:pt x="843" y="788"/>
                  <a:pt x="645" y="1000"/>
                  <a:pt x="0" y="1518"/>
                </a:cubicBezTo>
                <a:cubicBezTo>
                  <a:pt x="0" y="1862"/>
                  <a:pt x="0" y="1862"/>
                  <a:pt x="0" y="1862"/>
                </a:cubicBezTo>
                <a:cubicBezTo>
                  <a:pt x="1282" y="1862"/>
                  <a:pt x="1282" y="1862"/>
                  <a:pt x="1282" y="1862"/>
                </a:cubicBezTo>
                <a:cubicBezTo>
                  <a:pt x="1282" y="1544"/>
                  <a:pt x="1282" y="1544"/>
                  <a:pt x="1282" y="1544"/>
                </a:cubicBezTo>
                <a:cubicBezTo>
                  <a:pt x="481" y="1544"/>
                  <a:pt x="481" y="1544"/>
                  <a:pt x="481" y="1544"/>
                </a:cubicBezTo>
                <a:cubicBezTo>
                  <a:pt x="481" y="1523"/>
                  <a:pt x="481" y="1523"/>
                  <a:pt x="481" y="1523"/>
                </a:cubicBezTo>
                <a:cubicBezTo>
                  <a:pt x="597" y="1431"/>
                  <a:pt x="597" y="1431"/>
                  <a:pt x="597" y="1431"/>
                </a:cubicBezTo>
                <a:cubicBezTo>
                  <a:pt x="1134" y="1008"/>
                  <a:pt x="1240" y="817"/>
                  <a:pt x="1240" y="521"/>
                </a:cubicBezTo>
                <a:cubicBezTo>
                  <a:pt x="1240" y="170"/>
                  <a:pt x="1002" y="0"/>
                  <a:pt x="597"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8" name="Freeform 30"/>
          <p:cNvSpPr>
            <a:spLocks noEditPoints="1"/>
          </p:cNvSpPr>
          <p:nvPr/>
        </p:nvSpPr>
        <p:spPr bwMode="auto">
          <a:xfrm>
            <a:off x="3830638" y="1362075"/>
            <a:ext cx="2052638" cy="2914650"/>
          </a:xfrm>
          <a:custGeom>
            <a:avLst/>
            <a:gdLst>
              <a:gd name="T0" fmla="*/ 669 w 1332"/>
              <a:gd name="T1" fmla="*/ 1558 h 1888"/>
              <a:gd name="T2" fmla="*/ 383 w 1332"/>
              <a:gd name="T3" fmla="*/ 944 h 1888"/>
              <a:gd name="T4" fmla="*/ 669 w 1332"/>
              <a:gd name="T5" fmla="*/ 328 h 1888"/>
              <a:gd name="T6" fmla="*/ 954 w 1332"/>
              <a:gd name="T7" fmla="*/ 944 h 1888"/>
              <a:gd name="T8" fmla="*/ 669 w 1332"/>
              <a:gd name="T9" fmla="*/ 1558 h 1888"/>
              <a:gd name="T10" fmla="*/ 669 w 1332"/>
              <a:gd name="T11" fmla="*/ 0 h 1888"/>
              <a:gd name="T12" fmla="*/ 0 w 1332"/>
              <a:gd name="T13" fmla="*/ 942 h 1888"/>
              <a:gd name="T14" fmla="*/ 669 w 1332"/>
              <a:gd name="T15" fmla="*/ 1888 h 1888"/>
              <a:gd name="T16" fmla="*/ 1332 w 1332"/>
              <a:gd name="T17" fmla="*/ 942 h 1888"/>
              <a:gd name="T18" fmla="*/ 669 w 1332"/>
              <a:gd name="T19" fmla="*/ 0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888">
                <a:moveTo>
                  <a:pt x="669" y="1558"/>
                </a:moveTo>
                <a:cubicBezTo>
                  <a:pt x="465" y="1558"/>
                  <a:pt x="383" y="1441"/>
                  <a:pt x="383" y="944"/>
                </a:cubicBezTo>
                <a:cubicBezTo>
                  <a:pt x="383" y="450"/>
                  <a:pt x="465" y="328"/>
                  <a:pt x="669" y="328"/>
                </a:cubicBezTo>
                <a:cubicBezTo>
                  <a:pt x="872" y="328"/>
                  <a:pt x="954" y="450"/>
                  <a:pt x="954" y="944"/>
                </a:cubicBezTo>
                <a:cubicBezTo>
                  <a:pt x="954" y="1441"/>
                  <a:pt x="872" y="1558"/>
                  <a:pt x="669" y="1558"/>
                </a:cubicBezTo>
                <a:moveTo>
                  <a:pt x="669" y="0"/>
                </a:moveTo>
                <a:cubicBezTo>
                  <a:pt x="264" y="0"/>
                  <a:pt x="0" y="188"/>
                  <a:pt x="0" y="942"/>
                </a:cubicBezTo>
                <a:cubicBezTo>
                  <a:pt x="0" y="1698"/>
                  <a:pt x="264" y="1888"/>
                  <a:pt x="669" y="1888"/>
                </a:cubicBezTo>
                <a:cubicBezTo>
                  <a:pt x="1073" y="1888"/>
                  <a:pt x="1332" y="1698"/>
                  <a:pt x="1332" y="942"/>
                </a:cubicBezTo>
                <a:cubicBezTo>
                  <a:pt x="1332" y="188"/>
                  <a:pt x="1073" y="0"/>
                  <a:pt x="669"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9" name="Freeform 31"/>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1" name="Freeform 33"/>
          <p:cNvSpPr>
            <a:spLocks noEditPoints="1"/>
          </p:cNvSpPr>
          <p:nvPr/>
        </p:nvSpPr>
        <p:spPr bwMode="auto">
          <a:xfrm>
            <a:off x="8651875" y="1362075"/>
            <a:ext cx="2025650" cy="2919412"/>
          </a:xfrm>
          <a:custGeom>
            <a:avLst/>
            <a:gdLst>
              <a:gd name="T0" fmla="*/ 648 w 1314"/>
              <a:gd name="T1" fmla="*/ 949 h 1891"/>
              <a:gd name="T2" fmla="*/ 352 w 1314"/>
              <a:gd name="T3" fmla="*/ 640 h 1891"/>
              <a:gd name="T4" fmla="*/ 661 w 1314"/>
              <a:gd name="T5" fmla="*/ 304 h 1891"/>
              <a:gd name="T6" fmla="*/ 952 w 1314"/>
              <a:gd name="T7" fmla="*/ 656 h 1891"/>
              <a:gd name="T8" fmla="*/ 648 w 1314"/>
              <a:gd name="T9" fmla="*/ 949 h 1891"/>
              <a:gd name="T10" fmla="*/ 653 w 1314"/>
              <a:gd name="T11" fmla="*/ 0 h 1891"/>
              <a:gd name="T12" fmla="*/ 0 w 1314"/>
              <a:gd name="T13" fmla="*/ 645 h 1891"/>
              <a:gd name="T14" fmla="*/ 582 w 1314"/>
              <a:gd name="T15" fmla="*/ 1227 h 1891"/>
              <a:gd name="T16" fmla="*/ 917 w 1314"/>
              <a:gd name="T17" fmla="*/ 1124 h 1891"/>
              <a:gd name="T18" fmla="*/ 928 w 1314"/>
              <a:gd name="T19" fmla="*/ 1124 h 1891"/>
              <a:gd name="T20" fmla="*/ 251 w 1314"/>
              <a:gd name="T21" fmla="*/ 1560 h 1891"/>
              <a:gd name="T22" fmla="*/ 251 w 1314"/>
              <a:gd name="T23" fmla="*/ 1891 h 1891"/>
              <a:gd name="T24" fmla="*/ 1314 w 1314"/>
              <a:gd name="T25" fmla="*/ 762 h 1891"/>
              <a:gd name="T26" fmla="*/ 653 w 1314"/>
              <a:gd name="T27" fmla="*/ 0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4" h="1891">
                <a:moveTo>
                  <a:pt x="648" y="949"/>
                </a:moveTo>
                <a:cubicBezTo>
                  <a:pt x="460" y="949"/>
                  <a:pt x="352" y="844"/>
                  <a:pt x="352" y="640"/>
                </a:cubicBezTo>
                <a:cubicBezTo>
                  <a:pt x="352" y="431"/>
                  <a:pt x="460" y="304"/>
                  <a:pt x="661" y="304"/>
                </a:cubicBezTo>
                <a:cubicBezTo>
                  <a:pt x="859" y="304"/>
                  <a:pt x="952" y="445"/>
                  <a:pt x="952" y="656"/>
                </a:cubicBezTo>
                <a:cubicBezTo>
                  <a:pt x="952" y="825"/>
                  <a:pt x="872" y="949"/>
                  <a:pt x="648" y="949"/>
                </a:cubicBezTo>
                <a:moveTo>
                  <a:pt x="653" y="0"/>
                </a:moveTo>
                <a:cubicBezTo>
                  <a:pt x="201" y="0"/>
                  <a:pt x="0" y="267"/>
                  <a:pt x="0" y="645"/>
                </a:cubicBezTo>
                <a:cubicBezTo>
                  <a:pt x="0" y="1029"/>
                  <a:pt x="204" y="1227"/>
                  <a:pt x="582" y="1227"/>
                </a:cubicBezTo>
                <a:cubicBezTo>
                  <a:pt x="730" y="1227"/>
                  <a:pt x="846" y="1185"/>
                  <a:pt x="917" y="1124"/>
                </a:cubicBezTo>
                <a:cubicBezTo>
                  <a:pt x="928" y="1124"/>
                  <a:pt x="928" y="1124"/>
                  <a:pt x="928" y="1124"/>
                </a:cubicBezTo>
                <a:cubicBezTo>
                  <a:pt x="899" y="1417"/>
                  <a:pt x="640" y="1560"/>
                  <a:pt x="251" y="1560"/>
                </a:cubicBezTo>
                <a:cubicBezTo>
                  <a:pt x="251" y="1891"/>
                  <a:pt x="251" y="1891"/>
                  <a:pt x="251" y="1891"/>
                </a:cubicBezTo>
                <a:cubicBezTo>
                  <a:pt x="1047" y="1891"/>
                  <a:pt x="1314" y="1489"/>
                  <a:pt x="1314" y="762"/>
                </a:cubicBezTo>
                <a:cubicBezTo>
                  <a:pt x="1314" y="185"/>
                  <a:pt x="1028" y="0"/>
                  <a:pt x="653"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5" name="Rectangle 37"/>
          <p:cNvSpPr>
            <a:spLocks noChangeArrowheads="1"/>
          </p:cNvSpPr>
          <p:nvPr/>
        </p:nvSpPr>
        <p:spPr bwMode="auto">
          <a:xfrm>
            <a:off x="9326150" y="1934617"/>
            <a:ext cx="635000" cy="768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5000" b="0" i="0" u="none" strike="noStrike" kern="1200" cap="none" spc="0" normalizeH="0" baseline="0" noProof="0" dirty="0">
                <a:ln>
                  <a:noFill/>
                </a:ln>
                <a:solidFill>
                  <a:srgbClr val="000000"/>
                </a:solidFill>
                <a:effectLst/>
                <a:uLnTx/>
                <a:uFillTx/>
                <a:latin typeface="杨任东竹石体-Medium" panose="02000000000000000000" pitchFamily="2" charset="-122"/>
                <a:ea typeface="杨任东竹石体-Medium" panose="02000000000000000000" pitchFamily="2" charset="-122"/>
                <a:cs typeface="+mn-ea"/>
                <a:sym typeface="+mn-lt"/>
              </a:rPr>
              <a:t>02</a:t>
            </a:r>
            <a:endParaRPr kumimoji="0" lang="zh-CN" altLang="zh-CN" sz="1800" b="0" i="0" u="none" strike="noStrike" kern="1200" cap="none" spc="0" normalizeH="0" baseline="0" noProof="0" dirty="0">
              <a:ln>
                <a:noFill/>
              </a:ln>
              <a:solidFill>
                <a:prstClr val="black"/>
              </a:solidFill>
              <a:effectLst/>
              <a:uLnTx/>
              <a:uFillTx/>
              <a:latin typeface="杨任东竹石体-Medium" panose="02000000000000000000" pitchFamily="2" charset="-122"/>
              <a:ea typeface="杨任东竹石体-Medium" panose="02000000000000000000" pitchFamily="2" charset="-122"/>
              <a:cs typeface="+mn-ea"/>
              <a:sym typeface="+mn-lt"/>
            </a:endParaRPr>
          </a:p>
        </p:txBody>
      </p:sp>
      <p:sp>
        <p:nvSpPr>
          <p:cNvPr id="46" name="Freeform 38"/>
          <p:cNvSpPr>
            <a:spLocks noEditPoints="1"/>
          </p:cNvSpPr>
          <p:nvPr/>
        </p:nvSpPr>
        <p:spPr bwMode="auto">
          <a:xfrm>
            <a:off x="8659018" y="1318756"/>
            <a:ext cx="2011363" cy="2012950"/>
          </a:xfrm>
          <a:custGeom>
            <a:avLst/>
            <a:gdLst>
              <a:gd name="T0" fmla="*/ 652 w 1304"/>
              <a:gd name="T1" fmla="*/ 4 h 1304"/>
              <a:gd name="T2" fmla="*/ 1110 w 1304"/>
              <a:gd name="T3" fmla="*/ 194 h 1304"/>
              <a:gd name="T4" fmla="*/ 1300 w 1304"/>
              <a:gd name="T5" fmla="*/ 652 h 1304"/>
              <a:gd name="T6" fmla="*/ 1110 w 1304"/>
              <a:gd name="T7" fmla="*/ 1110 h 1304"/>
              <a:gd name="T8" fmla="*/ 652 w 1304"/>
              <a:gd name="T9" fmla="*/ 1300 h 1304"/>
              <a:gd name="T10" fmla="*/ 194 w 1304"/>
              <a:gd name="T11" fmla="*/ 1110 h 1304"/>
              <a:gd name="T12" fmla="*/ 4 w 1304"/>
              <a:gd name="T13" fmla="*/ 652 h 1304"/>
              <a:gd name="T14" fmla="*/ 194 w 1304"/>
              <a:gd name="T15" fmla="*/ 194 h 1304"/>
              <a:gd name="T16" fmla="*/ 652 w 1304"/>
              <a:gd name="T17" fmla="*/ 4 h 1304"/>
              <a:gd name="T18" fmla="*/ 652 w 1304"/>
              <a:gd name="T19" fmla="*/ 0 h 1304"/>
              <a:gd name="T20" fmla="*/ 0 w 1304"/>
              <a:gd name="T21" fmla="*/ 652 h 1304"/>
              <a:gd name="T22" fmla="*/ 652 w 1304"/>
              <a:gd name="T23" fmla="*/ 1304 h 1304"/>
              <a:gd name="T24" fmla="*/ 1304 w 1304"/>
              <a:gd name="T25" fmla="*/ 652 h 1304"/>
              <a:gd name="T26" fmla="*/ 652 w 1304"/>
              <a:gd name="T27" fmla="*/ 0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4" h="1304">
                <a:moveTo>
                  <a:pt x="652" y="4"/>
                </a:moveTo>
                <a:cubicBezTo>
                  <a:pt x="825" y="4"/>
                  <a:pt x="988" y="71"/>
                  <a:pt x="1110" y="194"/>
                </a:cubicBezTo>
                <a:cubicBezTo>
                  <a:pt x="1233" y="316"/>
                  <a:pt x="1300" y="479"/>
                  <a:pt x="1300" y="652"/>
                </a:cubicBezTo>
                <a:cubicBezTo>
                  <a:pt x="1300" y="825"/>
                  <a:pt x="1233" y="988"/>
                  <a:pt x="1110" y="1110"/>
                </a:cubicBezTo>
                <a:cubicBezTo>
                  <a:pt x="988" y="1233"/>
                  <a:pt x="825" y="1300"/>
                  <a:pt x="652" y="1300"/>
                </a:cubicBezTo>
                <a:cubicBezTo>
                  <a:pt x="479" y="1300"/>
                  <a:pt x="316" y="1233"/>
                  <a:pt x="194" y="1110"/>
                </a:cubicBezTo>
                <a:cubicBezTo>
                  <a:pt x="71" y="988"/>
                  <a:pt x="4" y="825"/>
                  <a:pt x="4" y="652"/>
                </a:cubicBezTo>
                <a:cubicBezTo>
                  <a:pt x="4" y="479"/>
                  <a:pt x="71" y="316"/>
                  <a:pt x="194" y="194"/>
                </a:cubicBezTo>
                <a:cubicBezTo>
                  <a:pt x="316" y="71"/>
                  <a:pt x="479" y="4"/>
                  <a:pt x="652" y="4"/>
                </a:cubicBezTo>
                <a:moveTo>
                  <a:pt x="652" y="0"/>
                </a:moveTo>
                <a:cubicBezTo>
                  <a:pt x="292" y="0"/>
                  <a:pt x="0" y="292"/>
                  <a:pt x="0" y="652"/>
                </a:cubicBezTo>
                <a:cubicBezTo>
                  <a:pt x="0" y="1012"/>
                  <a:pt x="292" y="1304"/>
                  <a:pt x="652" y="1304"/>
                </a:cubicBezTo>
                <a:cubicBezTo>
                  <a:pt x="1012" y="1304"/>
                  <a:pt x="1304" y="1012"/>
                  <a:pt x="1304" y="652"/>
                </a:cubicBezTo>
                <a:cubicBezTo>
                  <a:pt x="1304" y="292"/>
                  <a:pt x="1012" y="0"/>
                  <a:pt x="652" y="0"/>
                </a:cubicBezTo>
                <a:close/>
              </a:path>
            </a:pathLst>
          </a:custGeom>
          <a:solidFill>
            <a:srgbClr val="000000"/>
          </a:solidFill>
          <a:ln w="12700">
            <a:solidFill>
              <a:srgbClr val="000000"/>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100013" y="300038"/>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grpSp>
        <p:nvGrpSpPr>
          <p:cNvPr id="70" name="组合 69"/>
          <p:cNvGrpSpPr/>
          <p:nvPr/>
        </p:nvGrpSpPr>
        <p:grpSpPr>
          <a:xfrm rot="0">
            <a:off x="4686300" y="3146425"/>
            <a:ext cx="2980690" cy="1239526"/>
            <a:chOff x="9140243" y="2649839"/>
            <a:chExt cx="2980687" cy="1239542"/>
          </a:xfrm>
        </p:grpSpPr>
        <p:sp>
          <p:nvSpPr>
            <p:cNvPr id="72" name="矩形 71"/>
            <p:cNvSpPr/>
            <p:nvPr/>
          </p:nvSpPr>
          <p:spPr>
            <a:xfrm>
              <a:off x="9140243" y="2649839"/>
              <a:ext cx="1392553" cy="829945"/>
            </a:xfrm>
            <a:prstGeom prst="rect">
              <a:avLst/>
            </a:prstGeom>
          </p:spPr>
          <p:txBody>
            <a:bodyPr wrap="none">
              <a:spAutoFit/>
            </a:bodyPr>
            <a:lstStyle/>
            <a:p>
              <a:pPr defTabSz="457200">
                <a:spcBef>
                  <a:spcPct val="0"/>
                </a:spcBef>
              </a:pPr>
              <a:r>
                <a:rPr kumimoji="1" lang="en-US" altLang="zh-CN" sz="2400" b="1" dirty="0">
                  <a:solidFill>
                    <a:srgbClr val="454545"/>
                  </a:solidFill>
                  <a:latin typeface="+mn-ea"/>
                  <a:cs typeface="+mn-ea"/>
                  <a:sym typeface="Source Han Sans CN" panose="020F0502020204030204"/>
                </a:rPr>
                <a:t>2-1 </a:t>
              </a:r>
              <a:r>
                <a:rPr kumimoji="1" lang="zh-CN" altLang="en-US" sz="2400" b="1" dirty="0">
                  <a:solidFill>
                    <a:srgbClr val="454545"/>
                  </a:solidFill>
                  <a:latin typeface="+mn-ea"/>
                  <a:cs typeface="+mn-ea"/>
                  <a:sym typeface="Source Han Sans CN" panose="020F0502020204030204"/>
                </a:rPr>
                <a:t>通知</a:t>
              </a:r>
              <a:endParaRPr kumimoji="1" lang="en-US" altLang="zh-CN" sz="2400" b="1" dirty="0">
                <a:solidFill>
                  <a:srgbClr val="454545"/>
                </a:solidFill>
                <a:latin typeface="+mn-ea"/>
                <a:cs typeface="+mn-ea"/>
                <a:sym typeface="Source Han Sans CN" panose="020F0502020204030204"/>
              </a:endParaRPr>
            </a:p>
            <a:p>
              <a:pPr defTabSz="457200">
                <a:spcBef>
                  <a:spcPct val="0"/>
                </a:spcBef>
              </a:pPr>
              <a:endParaRPr kumimoji="1" lang="en-US" altLang="zh-CN" sz="2400" b="1" dirty="0">
                <a:solidFill>
                  <a:srgbClr val="454545"/>
                </a:solidFill>
                <a:latin typeface="+mn-ea"/>
                <a:cs typeface="+mn-ea"/>
                <a:sym typeface="Source Han Sans CN" panose="020F0502020204030204"/>
              </a:endParaRPr>
            </a:p>
          </p:txBody>
        </p:sp>
        <p:sp>
          <p:nvSpPr>
            <p:cNvPr id="73" name="矩形 72"/>
            <p:cNvSpPr/>
            <p:nvPr/>
          </p:nvSpPr>
          <p:spPr>
            <a:xfrm>
              <a:off x="9140243" y="3037021"/>
              <a:ext cx="2980687" cy="460375"/>
            </a:xfrm>
            <a:prstGeom prst="rect">
              <a:avLst/>
            </a:prstGeom>
          </p:spPr>
          <p:txBody>
            <a:bodyPr wrap="none">
              <a:spAutoFit/>
            </a:bodyPr>
            <a:lstStyle/>
            <a:p>
              <a:pPr defTabSz="457200"/>
              <a:r>
                <a:rPr lang="en-US" altLang="zh-CN" sz="2400" b="1" dirty="0">
                  <a:solidFill>
                    <a:srgbClr val="454545"/>
                  </a:solidFill>
                  <a:latin typeface="+mn-ea"/>
                  <a:cs typeface="+mn-ea"/>
                  <a:sym typeface="Source Han Sans CN" panose="020F0502020204030204"/>
                </a:rPr>
                <a:t>2-2 AOP</a:t>
              </a:r>
              <a:r>
                <a:rPr lang="zh-CN" altLang="zh-CN" sz="2400" b="1" dirty="0">
                  <a:solidFill>
                    <a:srgbClr val="454545"/>
                  </a:solidFill>
                  <a:latin typeface="+mn-ea"/>
                  <a:cs typeface="+mn-ea"/>
                  <a:sym typeface="Source Han Sans CN" panose="020F0502020204030204"/>
                </a:rPr>
                <a:t>的一些术语</a:t>
              </a:r>
              <a:endParaRPr lang="zh-CN" altLang="zh-CN" sz="2400" b="1" dirty="0">
                <a:solidFill>
                  <a:srgbClr val="454545"/>
                </a:solidFill>
                <a:latin typeface="+mn-ea"/>
                <a:cs typeface="+mn-ea"/>
                <a:sym typeface="Source Han Sans CN" panose="020F0502020204030204"/>
              </a:endParaRPr>
            </a:p>
          </p:txBody>
        </p:sp>
        <p:sp>
          <p:nvSpPr>
            <p:cNvPr id="74" name="矩形 73"/>
            <p:cNvSpPr/>
            <p:nvPr/>
          </p:nvSpPr>
          <p:spPr>
            <a:xfrm>
              <a:off x="9140243" y="3429000"/>
              <a:ext cx="1865628" cy="460381"/>
            </a:xfrm>
            <a:prstGeom prst="rect">
              <a:avLst/>
            </a:prstGeom>
          </p:spPr>
          <p:txBody>
            <a:bodyPr wrap="none">
              <a:spAutoFit/>
            </a:bodyPr>
            <a:lstStyle/>
            <a:p>
              <a:pPr defTabSz="457200"/>
              <a:r>
                <a:rPr kumimoji="1" lang="en-US" altLang="zh-CN" sz="2400" b="1" dirty="0">
                  <a:solidFill>
                    <a:srgbClr val="454545"/>
                  </a:solidFill>
                  <a:latin typeface="+mn-ea"/>
                  <a:cs typeface="+mn-ea"/>
                  <a:sym typeface="Source Han Sans CN" panose="020F0502020204030204"/>
                </a:rPr>
                <a:t>2-3 aspectj</a:t>
              </a:r>
              <a:endParaRPr kumimoji="1" lang="en-US" altLang="zh-CN" sz="2400" b="1" dirty="0">
                <a:solidFill>
                  <a:srgbClr val="454545"/>
                </a:solidFill>
                <a:latin typeface="+mn-ea"/>
                <a:cs typeface="+mn-ea"/>
                <a:sym typeface="Source Han Sans CN" panose="020F0502020204030204"/>
              </a:endParaRPr>
            </a:p>
          </p:txBody>
        </p:sp>
      </p:grpSp>
      <p:sp>
        <p:nvSpPr>
          <p:cNvPr id="75" name="Rectangle 89"/>
          <p:cNvSpPr>
            <a:spLocks noChangeArrowheads="1"/>
          </p:cNvSpPr>
          <p:nvPr/>
        </p:nvSpPr>
        <p:spPr bwMode="auto">
          <a:xfrm>
            <a:off x="2798445" y="3134995"/>
            <a:ext cx="195453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5200" b="0" i="0" u="none" strike="noStrike" kern="1200" cap="none" spc="0" normalizeH="0" baseline="0" noProof="0" dirty="0">
                <a:ln>
                  <a:noFill/>
                </a:ln>
                <a:solidFill>
                  <a:srgbClr val="000000"/>
                </a:solidFill>
                <a:effectLst/>
                <a:uLnTx/>
                <a:uFillTx/>
                <a:latin typeface="杨任东竹石体-Medium" panose="02000000000000000000" pitchFamily="2" charset="-122"/>
                <a:ea typeface="杨任东竹石体-Medium" panose="02000000000000000000" pitchFamily="2" charset="-122"/>
                <a:cs typeface="+mn-ea"/>
                <a:sym typeface="+mn-lt"/>
              </a:rPr>
              <a:t>AOP</a:t>
            </a:r>
            <a:r>
              <a:rPr kumimoji="0" lang="zh-CN" altLang="en-US" sz="5200" b="0" i="0" u="none" strike="noStrike" kern="1200" cap="none" spc="0" normalizeH="0" baseline="0" noProof="0" dirty="0">
                <a:ln>
                  <a:noFill/>
                </a:ln>
                <a:solidFill>
                  <a:srgbClr val="000000"/>
                </a:solidFill>
                <a:effectLst/>
                <a:uLnTx/>
                <a:uFillTx/>
                <a:latin typeface="杨任东竹石体-Medium" panose="02000000000000000000" pitchFamily="2" charset="-122"/>
                <a:ea typeface="杨任东竹石体-Medium" panose="02000000000000000000" pitchFamily="2" charset="-122"/>
                <a:cs typeface="+mn-ea"/>
                <a:sym typeface="+mn-lt"/>
              </a:rPr>
              <a:t>的概念</a:t>
            </a:r>
            <a:endParaRPr kumimoji="0" lang="zh-CN" altLang="en-US" sz="5200" b="0" i="0" u="none" strike="noStrike" kern="1200" cap="none" spc="0" normalizeH="0" baseline="0" noProof="0" dirty="0">
              <a:ln>
                <a:noFill/>
              </a:ln>
              <a:solidFill>
                <a:srgbClr val="000000"/>
              </a:solidFill>
              <a:effectLst/>
              <a:uLnTx/>
              <a:uFillTx/>
              <a:latin typeface="杨任东竹石体-Medium" panose="02000000000000000000" pitchFamily="2" charset="-122"/>
              <a:ea typeface="杨任东竹石体-Medium" panose="02000000000000000000"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0">
        <p:fade/>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custDataLst>
              <p:tags r:id="rId1"/>
            </p:custDataLst>
          </p:nvPr>
        </p:nvSpPr>
        <p:spPr>
          <a:xfrm>
            <a:off x="624114" y="1929674"/>
            <a:ext cx="10943771" cy="4601757"/>
          </a:xfrm>
          <a:prstGeom prst="roundRect">
            <a:avLst>
              <a:gd name="adj" fmla="val 4249"/>
            </a:avLst>
          </a:prstGeom>
          <a:solidFill>
            <a:srgbClr val="8599B1">
              <a:lumMod val="20000"/>
              <a:lumOff val="80000"/>
              <a:alpha val="60000"/>
            </a:srgbClr>
          </a:solidFill>
          <a:ln>
            <a:noFill/>
          </a:ln>
        </p:spPr>
        <p:style>
          <a:lnRef idx="2">
            <a:srgbClr val="8599B1">
              <a:shade val="50000"/>
            </a:srgbClr>
          </a:lnRef>
          <a:fillRef idx="1">
            <a:srgbClr val="8599B1"/>
          </a:fillRef>
          <a:effectRef idx="0">
            <a:srgbClr val="8599B1"/>
          </a:effectRef>
          <a:fontRef idx="minor">
            <a:sysClr val="window" lastClr="FFFFFF"/>
          </a:fontRef>
        </p:style>
        <p:txBody>
          <a:bodyPr rtlCol="0" anchor="ct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0" name="任意多边形: 形状 9"/>
          <p:cNvSpPr/>
          <p:nvPr>
            <p:custDataLst>
              <p:tags r:id="rId2"/>
            </p:custDataLst>
          </p:nvPr>
        </p:nvSpPr>
        <p:spPr>
          <a:xfrm>
            <a:off x="47987" y="0"/>
            <a:ext cx="12096026" cy="775504"/>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rgbClr val="8599B1">
              <a:lumMod val="20000"/>
              <a:lumOff val="80000"/>
            </a:srgbClr>
          </a:solidFill>
          <a:ln>
            <a:noFill/>
          </a:ln>
        </p:spPr>
        <p:style>
          <a:lnRef idx="2">
            <a:srgbClr val="8599B1">
              <a:shade val="50000"/>
            </a:srgbClr>
          </a:lnRef>
          <a:fillRef idx="1">
            <a:srgbClr val="8599B1"/>
          </a:fillRef>
          <a:effectRef idx="0">
            <a:srgbClr val="8599B1"/>
          </a:effectRef>
          <a:fontRef idx="minor">
            <a:sysClr val="window" lastClr="FFFFFF"/>
          </a:fontRef>
        </p:style>
        <p:txBody>
          <a:bodyPr rtlCol="0" anchor="ct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4" name="矩形 3"/>
          <p:cNvSpPr/>
          <p:nvPr>
            <p:custDataLst>
              <p:tags r:id="rId3"/>
            </p:custDataLst>
          </p:nvPr>
        </p:nvSpPr>
        <p:spPr>
          <a:xfrm>
            <a:off x="1414874" y="959313"/>
            <a:ext cx="9362251" cy="775504"/>
          </a:xfrm>
          <a:prstGeom prst="rect">
            <a:avLst/>
          </a:prstGeom>
        </p:spPr>
        <p:txBody>
          <a:bodyPr wrap="square" anchor="b">
            <a:normAutofit lnSpcReduction="10000"/>
          </a:bodyPr>
          <a:lstStyle>
            <a:defPPr>
              <a:defRPr lang="zh-CN"/>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indent="0" algn="ctr">
              <a:lnSpc>
                <a:spcPct val="120000"/>
              </a:lnSpc>
              <a:spcBef>
                <a:spcPts val="0"/>
              </a:spcBef>
              <a:spcAft>
                <a:spcPts val="0"/>
              </a:spcAft>
              <a:buSzPct val="100000"/>
              <a:buNone/>
            </a:pPr>
            <a:r>
              <a:rPr lang="en-US" altLang="zh-CN" sz="4000" b="1" spc="300" dirty="0">
                <a:solidFill>
                  <a:sysClr val="windowText" lastClr="000000">
                    <a:lumMod val="75000"/>
                    <a:lumOff val="25000"/>
                  </a:sysClr>
                </a:solidFill>
                <a:uLnTx/>
                <a:uFillTx/>
                <a:latin typeface="Arial" panose="020B0604020202020204" pitchFamily="34" charset="0"/>
                <a:ea typeface="微软雅黑" panose="020B0503020204020204" charset="-122"/>
                <a:sym typeface="+mn-lt"/>
              </a:rPr>
              <a:t>2.1 通知</a:t>
            </a:r>
            <a:endParaRPr lang="en-US" altLang="zh-CN" sz="4000" b="1" spc="300" dirty="0">
              <a:solidFill>
                <a:sysClr val="windowText" lastClr="000000">
                  <a:lumMod val="75000"/>
                  <a:lumOff val="25000"/>
                </a:sysClr>
              </a:solidFill>
              <a:uLnTx/>
              <a:uFillTx/>
              <a:latin typeface="Arial" panose="020B0604020202020204" pitchFamily="34" charset="0"/>
              <a:ea typeface="微软雅黑" panose="020B0503020204020204" charset="-122"/>
              <a:sym typeface="+mn-lt"/>
            </a:endParaRPr>
          </a:p>
        </p:txBody>
      </p:sp>
      <p:sp>
        <p:nvSpPr>
          <p:cNvPr id="5" name="矩形 4"/>
          <p:cNvSpPr/>
          <p:nvPr>
            <p:custDataLst>
              <p:tags r:id="rId4"/>
            </p:custDataLst>
          </p:nvPr>
        </p:nvSpPr>
        <p:spPr>
          <a:xfrm>
            <a:off x="1040037" y="2031275"/>
            <a:ext cx="10111926" cy="4381500"/>
          </a:xfrm>
          <a:prstGeom prst="rect">
            <a:avLst/>
          </a:prstGeom>
        </p:spPr>
        <p:txBody>
          <a:bodyPr>
            <a:normAutofit/>
          </a:bodyPr>
          <a:lstStyle>
            <a:defPPr>
              <a:defRPr lang="zh-CN"/>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285750" lvl="0" indent="-285750" algn="l" fontAlgn="ctr">
              <a:lnSpc>
                <a:spcPct val="130000"/>
              </a:lnSpc>
              <a:spcBef>
                <a:spcPts val="1000"/>
              </a:spcBef>
              <a:spcAft>
                <a:spcPts val="0"/>
              </a:spcAft>
              <a:buSzPct val="100000"/>
              <a:buFont typeface="Wingdings" panose="05000000000000000000" charset="0"/>
              <a:buChar char="l"/>
            </a:pPr>
            <a:r>
              <a:rPr lang="zh-CN" sz="1400" spc="150" dirty="0">
                <a:solidFill>
                  <a:sysClr val="windowText" lastClr="000000">
                    <a:lumMod val="75000"/>
                    <a:lumOff val="25000"/>
                  </a:sysClr>
                </a:solidFill>
                <a:latin typeface="Arial" panose="020B0604020202020204" pitchFamily="34" charset="0"/>
                <a:ea typeface="微软雅黑" panose="020B0503020204020204" charset="-122"/>
                <a:sym typeface="Source Han Sans CN" panose="020F0502020204030204"/>
              </a:rPr>
              <a:t>前置通知:在切入点之前执行的通知.</a:t>
            </a:r>
            <a:endParaRPr lang="zh-CN" sz="1400" spc="150" dirty="0">
              <a:solidFill>
                <a:sysClr val="windowText" lastClr="000000">
                  <a:lumMod val="75000"/>
                  <a:lumOff val="25000"/>
                </a:sysClr>
              </a:solidFill>
              <a:latin typeface="Arial" panose="020B0604020202020204" pitchFamily="34" charset="0"/>
              <a:ea typeface="微软雅黑" panose="020B0503020204020204" charset="-122"/>
              <a:sym typeface="Source Han Sans CN" panose="020F0502020204030204"/>
            </a:endParaRPr>
          </a:p>
          <a:p>
            <a:pPr marL="285750" lvl="0" indent="-285750" algn="l" fontAlgn="ctr">
              <a:lnSpc>
                <a:spcPct val="130000"/>
              </a:lnSpc>
              <a:spcBef>
                <a:spcPts val="1000"/>
              </a:spcBef>
              <a:spcAft>
                <a:spcPts val="0"/>
              </a:spcAft>
              <a:buSzPct val="100000"/>
              <a:buFont typeface="Wingdings" panose="05000000000000000000" charset="0"/>
              <a:buChar char="l"/>
            </a:pPr>
            <a:r>
              <a:rPr sz="1400" spc="150" dirty="0">
                <a:solidFill>
                  <a:sysClr val="windowText" lastClr="000000">
                    <a:lumMod val="75000"/>
                    <a:lumOff val="25000"/>
                  </a:sysClr>
                </a:solidFill>
                <a:latin typeface="Arial" panose="020B0604020202020204" pitchFamily="34" charset="0"/>
                <a:ea typeface="微软雅黑" panose="020B0503020204020204" charset="-122"/>
                <a:sym typeface="Source Han Sans CN" panose="020F0502020204030204"/>
              </a:rPr>
              <a:t>&lt;aop:before method="beginTransaction" pointcut-ref="perform"/&gt;</a:t>
            </a:r>
            <a:endParaRPr sz="1400" spc="150" dirty="0">
              <a:solidFill>
                <a:sysClr val="windowText" lastClr="000000">
                  <a:lumMod val="75000"/>
                  <a:lumOff val="25000"/>
                </a:sysClr>
              </a:solidFill>
              <a:latin typeface="Arial" panose="020B0604020202020204" pitchFamily="34" charset="0"/>
              <a:ea typeface="微软雅黑" panose="020B0503020204020204" charset="-122"/>
              <a:sym typeface="Source Han Sans CN" panose="020F0502020204030204"/>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400" spc="150" dirty="0">
                <a:solidFill>
                  <a:sysClr val="windowText" lastClr="000000">
                    <a:lumMod val="75000"/>
                    <a:lumOff val="25000"/>
                  </a:sysClr>
                </a:solidFill>
                <a:latin typeface="Arial" panose="020B0604020202020204" pitchFamily="34" charset="0"/>
                <a:ea typeface="微软雅黑" panose="020B0503020204020204" charset="-122"/>
                <a:sym typeface="Source Han Sans CN" panose="020F0502020204030204"/>
              </a:rPr>
              <a:t>返回后通知:在切入点正常完成后执行通知</a:t>
            </a:r>
            <a:endParaRPr lang="zh-CN" altLang="en-US" sz="1400" spc="150" dirty="0">
              <a:solidFill>
                <a:sysClr val="windowText" lastClr="000000">
                  <a:lumMod val="75000"/>
                  <a:lumOff val="25000"/>
                </a:sysClr>
              </a:solidFill>
              <a:latin typeface="Arial" panose="020B0604020202020204" pitchFamily="34" charset="0"/>
              <a:ea typeface="微软雅黑" panose="020B0503020204020204" charset="-122"/>
              <a:sym typeface="Source Han Sans CN" panose="020F0502020204030204"/>
            </a:endParaRPr>
          </a:p>
          <a:p>
            <a:pPr marL="285750" lvl="0" indent="-285750" algn="l" fontAlgn="ctr">
              <a:lnSpc>
                <a:spcPct val="130000"/>
              </a:lnSpc>
              <a:spcBef>
                <a:spcPts val="1000"/>
              </a:spcBef>
              <a:spcAft>
                <a:spcPts val="0"/>
              </a:spcAft>
              <a:buSzPct val="100000"/>
              <a:buFont typeface="Wingdings" panose="05000000000000000000" charset="0"/>
              <a:buChar char="l"/>
            </a:pPr>
            <a:r>
              <a:rPr sz="1400" spc="150" dirty="0">
                <a:solidFill>
                  <a:sysClr val="windowText" lastClr="000000">
                    <a:lumMod val="75000"/>
                    <a:lumOff val="25000"/>
                  </a:sysClr>
                </a:solidFill>
                <a:latin typeface="Arial" panose="020B0604020202020204" pitchFamily="34" charset="0"/>
                <a:ea typeface="微软雅黑" panose="020B0503020204020204" charset="-122"/>
                <a:sym typeface="Source Han Sans CN" panose="020F0502020204030204"/>
              </a:rPr>
              <a:t>&lt;aop:after-returning method="commit" pointcut-ref="perform" returning="var"/&gt;</a:t>
            </a:r>
            <a:endParaRPr sz="1400" spc="150" dirty="0">
              <a:solidFill>
                <a:sysClr val="windowText" lastClr="000000">
                  <a:lumMod val="75000"/>
                  <a:lumOff val="25000"/>
                </a:sysClr>
              </a:solidFill>
              <a:latin typeface="Arial" panose="020B0604020202020204" pitchFamily="34" charset="0"/>
              <a:ea typeface="微软雅黑" panose="020B0503020204020204" charset="-122"/>
              <a:sym typeface="Source Han Sans CN" panose="020F0502020204030204"/>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sz="1400" spc="150" dirty="0">
                <a:solidFill>
                  <a:sysClr val="windowText" lastClr="000000">
                    <a:lumMod val="75000"/>
                    <a:lumOff val="25000"/>
                  </a:sysClr>
                </a:solidFill>
                <a:latin typeface="Arial" panose="020B0604020202020204" pitchFamily="34" charset="0"/>
                <a:ea typeface="微软雅黑" panose="020B0503020204020204" charset="-122"/>
                <a:sym typeface="Source Han Sans CN" panose="020F0502020204030204"/>
              </a:rPr>
              <a:t>异常通知:方法抛出异常后通知</a:t>
            </a:r>
            <a:endParaRPr lang="zh-CN" sz="1400" spc="150" dirty="0">
              <a:solidFill>
                <a:sysClr val="windowText" lastClr="000000">
                  <a:lumMod val="75000"/>
                  <a:lumOff val="25000"/>
                </a:sysClr>
              </a:solidFill>
              <a:latin typeface="Arial" panose="020B0604020202020204" pitchFamily="34" charset="0"/>
              <a:ea typeface="微软雅黑" panose="020B0503020204020204" charset="-122"/>
              <a:sym typeface="Source Han Sans CN" panose="020F0502020204030204"/>
            </a:endParaRPr>
          </a:p>
          <a:p>
            <a:pPr marL="285750" lvl="0" indent="-285750" algn="l" fontAlgn="ctr">
              <a:lnSpc>
                <a:spcPct val="130000"/>
              </a:lnSpc>
              <a:spcBef>
                <a:spcPts val="1000"/>
              </a:spcBef>
              <a:spcAft>
                <a:spcPts val="0"/>
              </a:spcAft>
              <a:buSzPct val="100000"/>
              <a:buFont typeface="Wingdings" panose="05000000000000000000" charset="0"/>
              <a:buChar char="l"/>
            </a:pPr>
            <a:r>
              <a:rPr sz="1400" spc="150" dirty="0">
                <a:solidFill>
                  <a:sysClr val="windowText" lastClr="000000">
                    <a:lumMod val="75000"/>
                    <a:lumOff val="25000"/>
                  </a:sysClr>
                </a:solidFill>
                <a:latin typeface="Arial" panose="020B0604020202020204" pitchFamily="34" charset="0"/>
                <a:ea typeface="微软雅黑" panose="020B0503020204020204" charset="-122"/>
                <a:sym typeface="Source Han Sans CN" panose="020F0502020204030204"/>
              </a:rPr>
              <a:t>&lt;aop:after method="finallyMethod" pointcut-ref="perform"/&gt;</a:t>
            </a:r>
            <a:endParaRPr sz="1400" spc="150" dirty="0">
              <a:solidFill>
                <a:sysClr val="windowText" lastClr="000000">
                  <a:lumMod val="75000"/>
                  <a:lumOff val="25000"/>
                </a:sysClr>
              </a:solidFill>
              <a:latin typeface="Arial" panose="020B0604020202020204" pitchFamily="34" charset="0"/>
              <a:ea typeface="微软雅黑" panose="020B0503020204020204" charset="-122"/>
              <a:sym typeface="Source Han Sans CN" panose="020F0502020204030204"/>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400" spc="150" dirty="0">
                <a:solidFill>
                  <a:sysClr val="windowText" lastClr="000000">
                    <a:lumMod val="75000"/>
                    <a:lumOff val="25000"/>
                  </a:sysClr>
                </a:solidFill>
                <a:latin typeface="Arial" panose="020B0604020202020204" pitchFamily="34" charset="0"/>
                <a:ea typeface="微软雅黑" panose="020B0503020204020204" charset="-122"/>
                <a:sym typeface="Source Han Sans CN" panose="020F0502020204030204"/>
              </a:rPr>
              <a:t>后通知:切入点退出后执行的通知(无论是否有异常)</a:t>
            </a:r>
            <a:endParaRPr lang="zh-CN" altLang="en-US" sz="1400" spc="150" dirty="0">
              <a:solidFill>
                <a:sysClr val="windowText" lastClr="000000">
                  <a:lumMod val="75000"/>
                  <a:lumOff val="25000"/>
                </a:sysClr>
              </a:solidFill>
              <a:latin typeface="Arial" panose="020B0604020202020204" pitchFamily="34" charset="0"/>
              <a:ea typeface="微软雅黑" panose="020B0503020204020204" charset="-122"/>
              <a:sym typeface="Source Han Sans CN" panose="020F0502020204030204"/>
            </a:endParaRPr>
          </a:p>
          <a:p>
            <a:pPr marL="285750" lvl="0" indent="-285750" algn="l" fontAlgn="ctr">
              <a:lnSpc>
                <a:spcPct val="130000"/>
              </a:lnSpc>
              <a:spcBef>
                <a:spcPts val="1000"/>
              </a:spcBef>
              <a:spcAft>
                <a:spcPts val="0"/>
              </a:spcAft>
              <a:buSzPct val="100000"/>
              <a:buFont typeface="Wingdings" panose="05000000000000000000" charset="0"/>
              <a:buChar char="l"/>
            </a:pPr>
            <a:r>
              <a:rPr sz="1400" spc="150" dirty="0">
                <a:solidFill>
                  <a:sysClr val="windowText" lastClr="000000">
                    <a:lumMod val="75000"/>
                    <a:lumOff val="25000"/>
                  </a:sysClr>
                </a:solidFill>
                <a:latin typeface="Arial" panose="020B0604020202020204" pitchFamily="34" charset="0"/>
                <a:ea typeface="微软雅黑" panose="020B0503020204020204" charset="-122"/>
                <a:sym typeface="Source Han Sans CN" panose="020F0502020204030204"/>
              </a:rPr>
              <a:t>&lt;aop:after-throwing method="throwingMethod" pointcut-ref="perform"/&gt;</a:t>
            </a:r>
            <a:endParaRPr sz="1400" spc="150" dirty="0">
              <a:solidFill>
                <a:sysClr val="windowText" lastClr="000000">
                  <a:lumMod val="75000"/>
                  <a:lumOff val="25000"/>
                </a:sysClr>
              </a:solidFill>
              <a:latin typeface="Arial" panose="020B0604020202020204" pitchFamily="34" charset="0"/>
              <a:ea typeface="微软雅黑" panose="020B0503020204020204" charset="-122"/>
              <a:sym typeface="Source Han Sans CN" panose="020F0502020204030204"/>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400" spc="150" dirty="0">
                <a:solidFill>
                  <a:sysClr val="windowText" lastClr="000000">
                    <a:lumMod val="75000"/>
                    <a:lumOff val="25000"/>
                  </a:sysClr>
                </a:solidFill>
                <a:latin typeface="Arial" panose="020B0604020202020204" pitchFamily="34" charset="0"/>
                <a:ea typeface="微软雅黑" panose="020B0503020204020204" charset="-122"/>
                <a:sym typeface="Source Han Sans CN" panose="020F0502020204030204"/>
              </a:rPr>
              <a:t>环绕通知:包含所有通知</a:t>
            </a:r>
            <a:endParaRPr lang="zh-CN" altLang="en-US" sz="1400" spc="150" dirty="0">
              <a:solidFill>
                <a:sysClr val="windowText" lastClr="000000">
                  <a:lumMod val="75000"/>
                  <a:lumOff val="25000"/>
                </a:sysClr>
              </a:solidFill>
              <a:latin typeface="Arial" panose="020B0604020202020204" pitchFamily="34" charset="0"/>
              <a:ea typeface="微软雅黑" panose="020B0503020204020204" charset="-122"/>
              <a:sym typeface="Source Han Sans CN" panose="020F0502020204030204"/>
            </a:endParaRPr>
          </a:p>
          <a:p>
            <a:pPr marL="285750" lvl="0" indent="-285750" algn="l" fontAlgn="ctr">
              <a:lnSpc>
                <a:spcPct val="130000"/>
              </a:lnSpc>
              <a:spcBef>
                <a:spcPts val="1000"/>
              </a:spcBef>
              <a:spcAft>
                <a:spcPts val="0"/>
              </a:spcAft>
              <a:buSzPct val="100000"/>
              <a:buFont typeface="Wingdings" panose="05000000000000000000" charset="0"/>
              <a:buChar char="l"/>
            </a:pPr>
            <a:r>
              <a:rPr sz="1400" spc="150" dirty="0">
                <a:solidFill>
                  <a:sysClr val="windowText" lastClr="000000">
                    <a:lumMod val="75000"/>
                    <a:lumOff val="25000"/>
                  </a:sysClr>
                </a:solidFill>
                <a:latin typeface="Arial" panose="020B0604020202020204" pitchFamily="34" charset="0"/>
                <a:ea typeface="微软雅黑" panose="020B0503020204020204" charset="-122"/>
                <a:sym typeface="Source Han Sans CN" panose="020F0502020204030204"/>
              </a:rPr>
              <a:t>&lt;aop:around method="aroundMethod" pointcut-ref="perform"/&gt;</a:t>
            </a:r>
            <a:endParaRPr sz="1400" spc="150" dirty="0">
              <a:solidFill>
                <a:sysClr val="windowText" lastClr="000000">
                  <a:lumMod val="75000"/>
                  <a:lumOff val="25000"/>
                </a:sysClr>
              </a:solidFill>
              <a:latin typeface="Arial" panose="020B0604020202020204" pitchFamily="34" charset="0"/>
              <a:ea typeface="微软雅黑" panose="020B0503020204020204" charset="-122"/>
              <a:sym typeface="Source Han Sans CN" panose="020F0502020204030204"/>
            </a:endParaRPr>
          </a:p>
        </p:txBody>
      </p:sp>
      <p:sp>
        <p:nvSpPr>
          <p:cNvPr id="9" name="任意多边形: 形状 8"/>
          <p:cNvSpPr/>
          <p:nvPr>
            <p:custDataLst>
              <p:tags r:id="rId5"/>
            </p:custDataLst>
          </p:nvPr>
        </p:nvSpPr>
        <p:spPr>
          <a:xfrm>
            <a:off x="47987" y="0"/>
            <a:ext cx="12096026" cy="630152"/>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rgbClr val="8599B1"/>
          </a:solidFill>
          <a:ln>
            <a:noFill/>
          </a:ln>
        </p:spPr>
        <p:style>
          <a:lnRef idx="2">
            <a:srgbClr val="8599B1">
              <a:shade val="50000"/>
            </a:srgbClr>
          </a:lnRef>
          <a:fillRef idx="1">
            <a:srgbClr val="8599B1"/>
          </a:fillRef>
          <a:effectRef idx="0">
            <a:srgbClr val="8599B1"/>
          </a:effectRef>
          <a:fontRef idx="minor">
            <a:sysClr val="window" lastClr="FFFFFF"/>
          </a:fontRef>
        </p:style>
        <p:txBody>
          <a:bodyPr rtlCol="0" anchor="ct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3" name="任意多边形: 形状 12"/>
          <p:cNvSpPr>
            <a:spLocks noChangeAspect="1"/>
          </p:cNvSpPr>
          <p:nvPr>
            <p:custDataLst>
              <p:tags r:id="rId6"/>
            </p:custDataLst>
          </p:nvPr>
        </p:nvSpPr>
        <p:spPr>
          <a:xfrm>
            <a:off x="10857230" y="1150620"/>
            <a:ext cx="255270" cy="393065"/>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rgbClr val="8599B1">
              <a:lumMod val="20000"/>
              <a:lumOff val="80000"/>
            </a:srgbClr>
          </a:solidFill>
          <a:ln>
            <a:noFill/>
          </a:ln>
        </p:spPr>
        <p:style>
          <a:lnRef idx="2">
            <a:srgbClr val="8599B1">
              <a:shade val="50000"/>
            </a:srgbClr>
          </a:lnRef>
          <a:fillRef idx="1">
            <a:srgbClr val="8599B1"/>
          </a:fillRef>
          <a:effectRef idx="0">
            <a:srgbClr val="8599B1"/>
          </a:effectRef>
          <a:fontRef idx="minor">
            <a:sysClr val="window" lastClr="FFFFFF"/>
          </a:fontRef>
        </p:style>
        <p:txBody>
          <a:bodyPr wrap="square" rtlCol="0" anchor="ctr">
            <a:noAutofit/>
          </a:bodyPr>
          <a:lstStyle>
            <a:defPPr>
              <a:defRPr lang="en-US">
                <a:solidFill>
                  <a:sysClr val="window" lastClr="FFFFFF"/>
                </a:solidFill>
              </a:defRPr>
            </a:defPPr>
            <a:lvl1pPr marL="0" algn="l" defTabSz="914400" rtl="0" eaLnBrk="1" latinLnBrk="0" hangingPunct="1">
              <a:defRPr sz="1800" kern="1200">
                <a:solidFill>
                  <a:sysClr val="window" lastClr="FFFFFF"/>
                </a:solidFill>
                <a:latin typeface="Calibri" panose="020F0502020204030204" charset="0"/>
                <a:ea typeface="+mn-ea"/>
                <a:cs typeface="+mn-ea"/>
              </a:defRPr>
            </a:lvl1pPr>
            <a:lvl2pPr marL="457200" algn="l" defTabSz="914400" rtl="0" eaLnBrk="1" latinLnBrk="0" hangingPunct="1">
              <a:defRPr sz="1800" kern="1200">
                <a:solidFill>
                  <a:sysClr val="window" lastClr="FFFFFF"/>
                </a:solidFill>
                <a:latin typeface="Calibri" panose="020F0502020204030204" charset="0"/>
                <a:ea typeface="+mn-ea"/>
                <a:cs typeface="+mn-ea"/>
              </a:defRPr>
            </a:lvl2pPr>
            <a:lvl3pPr marL="914400" algn="l" defTabSz="914400" rtl="0" eaLnBrk="1" latinLnBrk="0" hangingPunct="1">
              <a:defRPr sz="1800" kern="1200">
                <a:solidFill>
                  <a:sysClr val="window" lastClr="FFFFFF"/>
                </a:solidFill>
                <a:latin typeface="Calibri" panose="020F0502020204030204" charset="0"/>
                <a:ea typeface="+mn-ea"/>
                <a:cs typeface="+mn-ea"/>
              </a:defRPr>
            </a:lvl3pPr>
            <a:lvl4pPr marL="1371600" algn="l" defTabSz="914400" rtl="0" eaLnBrk="1" latinLnBrk="0" hangingPunct="1">
              <a:defRPr sz="1800" kern="1200">
                <a:solidFill>
                  <a:sysClr val="window" lastClr="FFFFFF"/>
                </a:solidFill>
                <a:latin typeface="Calibri" panose="020F0502020204030204" charset="0"/>
                <a:ea typeface="+mn-ea"/>
                <a:cs typeface="+mn-ea"/>
              </a:defRPr>
            </a:lvl4pPr>
            <a:lvl5pPr marL="1828800" algn="l" defTabSz="914400" rtl="0" eaLnBrk="1" latinLnBrk="0" hangingPunct="1">
              <a:defRPr sz="1800" kern="1200">
                <a:solidFill>
                  <a:sysClr val="window" lastClr="FFFFFF"/>
                </a:solidFill>
                <a:latin typeface="Calibri" panose="020F0502020204030204" charset="0"/>
                <a:ea typeface="+mn-ea"/>
                <a:cs typeface="+mn-ea"/>
              </a:defRPr>
            </a:lvl5pPr>
            <a:lvl6pPr marL="2286000" algn="l" defTabSz="914400" rtl="0" eaLnBrk="1" latinLnBrk="0" hangingPunct="1">
              <a:defRPr sz="1800" kern="1200">
                <a:solidFill>
                  <a:sysClr val="window" lastClr="FFFFFF"/>
                </a:solidFill>
                <a:latin typeface="Calibri" panose="020F0502020204030204" charset="0"/>
                <a:ea typeface="+mn-ea"/>
                <a:cs typeface="+mn-ea"/>
              </a:defRPr>
            </a:lvl6pPr>
            <a:lvl7pPr marL="2743200" algn="l" defTabSz="914400" rtl="0" eaLnBrk="1" latinLnBrk="0" hangingPunct="1">
              <a:defRPr sz="1800" kern="1200">
                <a:solidFill>
                  <a:sysClr val="window" lastClr="FFFFFF"/>
                </a:solidFill>
                <a:latin typeface="Calibri" panose="020F0502020204030204" charset="0"/>
                <a:ea typeface="+mn-ea"/>
                <a:cs typeface="+mn-ea"/>
              </a:defRPr>
            </a:lvl7pPr>
            <a:lvl8pPr marL="3200400" algn="l" defTabSz="914400" rtl="0" eaLnBrk="1" latinLnBrk="0" hangingPunct="1">
              <a:defRPr sz="1800" kern="1200">
                <a:solidFill>
                  <a:sysClr val="window" lastClr="FFFFFF"/>
                </a:solidFill>
                <a:latin typeface="Calibri" panose="020F0502020204030204" charset="0"/>
                <a:ea typeface="+mn-ea"/>
                <a:cs typeface="+mn-ea"/>
              </a:defRPr>
            </a:lvl8pPr>
            <a:lvl9pPr marL="3657600" algn="l" defTabSz="914400" rtl="0" eaLnBrk="1" latinLnBrk="0" hangingPunct="1">
              <a:defRPr sz="1800" kern="1200">
                <a:solidFill>
                  <a:sysClr val="window" lastClr="FFFFFF"/>
                </a:solidFill>
                <a:latin typeface="Calibri" panose="020F0502020204030204" charset="0"/>
                <a:ea typeface="+mn-ea"/>
                <a:cs typeface="+mn-ea"/>
              </a:defRPr>
            </a:lvl9pP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a:spLocks noChangeAspect="1"/>
          </p:cNvSpPr>
          <p:nvPr>
            <p:custDataLst>
              <p:tags r:id="rId7"/>
            </p:custDataLst>
          </p:nvPr>
        </p:nvSpPr>
        <p:spPr>
          <a:xfrm>
            <a:off x="11191875" y="1150620"/>
            <a:ext cx="255270" cy="393065"/>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rgbClr val="8599B1">
              <a:lumMod val="20000"/>
              <a:lumOff val="80000"/>
            </a:srgbClr>
          </a:solidFill>
          <a:ln>
            <a:noFill/>
          </a:ln>
        </p:spPr>
        <p:style>
          <a:lnRef idx="2">
            <a:srgbClr val="8599B1">
              <a:shade val="50000"/>
            </a:srgbClr>
          </a:lnRef>
          <a:fillRef idx="1">
            <a:srgbClr val="8599B1"/>
          </a:fillRef>
          <a:effectRef idx="0">
            <a:srgbClr val="8599B1"/>
          </a:effectRef>
          <a:fontRef idx="minor">
            <a:sysClr val="window" lastClr="FFFFFF"/>
          </a:fontRef>
        </p:style>
        <p:txBody>
          <a:bodyPr wrap="square" rtlCol="0" anchor="ctr">
            <a:noAutofit/>
          </a:bodyPr>
          <a:lstStyle>
            <a:defPPr>
              <a:defRPr lang="en-US">
                <a:solidFill>
                  <a:sysClr val="window" lastClr="FFFFFF"/>
                </a:solidFill>
              </a:defRPr>
            </a:defPPr>
            <a:lvl1pPr marL="0" algn="l" defTabSz="914400" rtl="0" eaLnBrk="1" latinLnBrk="0" hangingPunct="1">
              <a:defRPr sz="1800" kern="1200">
                <a:solidFill>
                  <a:sysClr val="window" lastClr="FFFFFF"/>
                </a:solidFill>
                <a:latin typeface="Calibri" panose="020F0502020204030204" charset="0"/>
                <a:ea typeface="+mn-ea"/>
                <a:cs typeface="+mn-ea"/>
              </a:defRPr>
            </a:lvl1pPr>
            <a:lvl2pPr marL="457200" algn="l" defTabSz="914400" rtl="0" eaLnBrk="1" latinLnBrk="0" hangingPunct="1">
              <a:defRPr sz="1800" kern="1200">
                <a:solidFill>
                  <a:sysClr val="window" lastClr="FFFFFF"/>
                </a:solidFill>
                <a:latin typeface="Calibri" panose="020F0502020204030204" charset="0"/>
                <a:ea typeface="+mn-ea"/>
                <a:cs typeface="+mn-ea"/>
              </a:defRPr>
            </a:lvl2pPr>
            <a:lvl3pPr marL="914400" algn="l" defTabSz="914400" rtl="0" eaLnBrk="1" latinLnBrk="0" hangingPunct="1">
              <a:defRPr sz="1800" kern="1200">
                <a:solidFill>
                  <a:sysClr val="window" lastClr="FFFFFF"/>
                </a:solidFill>
                <a:latin typeface="Calibri" panose="020F0502020204030204" charset="0"/>
                <a:ea typeface="+mn-ea"/>
                <a:cs typeface="+mn-ea"/>
              </a:defRPr>
            </a:lvl3pPr>
            <a:lvl4pPr marL="1371600" algn="l" defTabSz="914400" rtl="0" eaLnBrk="1" latinLnBrk="0" hangingPunct="1">
              <a:defRPr sz="1800" kern="1200">
                <a:solidFill>
                  <a:sysClr val="window" lastClr="FFFFFF"/>
                </a:solidFill>
                <a:latin typeface="Calibri" panose="020F0502020204030204" charset="0"/>
                <a:ea typeface="+mn-ea"/>
                <a:cs typeface="+mn-ea"/>
              </a:defRPr>
            </a:lvl4pPr>
            <a:lvl5pPr marL="1828800" algn="l" defTabSz="914400" rtl="0" eaLnBrk="1" latinLnBrk="0" hangingPunct="1">
              <a:defRPr sz="1800" kern="1200">
                <a:solidFill>
                  <a:sysClr val="window" lastClr="FFFFFF"/>
                </a:solidFill>
                <a:latin typeface="Calibri" panose="020F0502020204030204" charset="0"/>
                <a:ea typeface="+mn-ea"/>
                <a:cs typeface="+mn-ea"/>
              </a:defRPr>
            </a:lvl5pPr>
            <a:lvl6pPr marL="2286000" algn="l" defTabSz="914400" rtl="0" eaLnBrk="1" latinLnBrk="0" hangingPunct="1">
              <a:defRPr sz="1800" kern="1200">
                <a:solidFill>
                  <a:sysClr val="window" lastClr="FFFFFF"/>
                </a:solidFill>
                <a:latin typeface="Calibri" panose="020F0502020204030204" charset="0"/>
                <a:ea typeface="+mn-ea"/>
                <a:cs typeface="+mn-ea"/>
              </a:defRPr>
            </a:lvl6pPr>
            <a:lvl7pPr marL="2743200" algn="l" defTabSz="914400" rtl="0" eaLnBrk="1" latinLnBrk="0" hangingPunct="1">
              <a:defRPr sz="1800" kern="1200">
                <a:solidFill>
                  <a:sysClr val="window" lastClr="FFFFFF"/>
                </a:solidFill>
                <a:latin typeface="Calibri" panose="020F0502020204030204" charset="0"/>
                <a:ea typeface="+mn-ea"/>
                <a:cs typeface="+mn-ea"/>
              </a:defRPr>
            </a:lvl7pPr>
            <a:lvl8pPr marL="3200400" algn="l" defTabSz="914400" rtl="0" eaLnBrk="1" latinLnBrk="0" hangingPunct="1">
              <a:defRPr sz="1800" kern="1200">
                <a:solidFill>
                  <a:sysClr val="window" lastClr="FFFFFF"/>
                </a:solidFill>
                <a:latin typeface="Calibri" panose="020F0502020204030204" charset="0"/>
                <a:ea typeface="+mn-ea"/>
                <a:cs typeface="+mn-ea"/>
              </a:defRPr>
            </a:lvl8pPr>
            <a:lvl9pPr marL="3657600" algn="l" defTabSz="914400" rtl="0" eaLnBrk="1" latinLnBrk="0" hangingPunct="1">
              <a:defRPr sz="1800" kern="1200">
                <a:solidFill>
                  <a:sysClr val="window" lastClr="FFFFFF"/>
                </a:solidFill>
                <a:latin typeface="Calibri" panose="020F0502020204030204" charset="0"/>
                <a:ea typeface="+mn-ea"/>
                <a:cs typeface="+mn-ea"/>
              </a:defRPr>
            </a:lvl9pP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6" name="任意多边形: 形状 15"/>
          <p:cNvSpPr>
            <a:spLocks noChangeAspect="1"/>
          </p:cNvSpPr>
          <p:nvPr>
            <p:custDataLst>
              <p:tags r:id="rId8"/>
            </p:custDataLst>
          </p:nvPr>
        </p:nvSpPr>
        <p:spPr>
          <a:xfrm flipH="1" flipV="1">
            <a:off x="1080135" y="1150620"/>
            <a:ext cx="255270" cy="393065"/>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rgbClr val="8599B1">
              <a:lumMod val="20000"/>
              <a:lumOff val="80000"/>
            </a:srgbClr>
          </a:solidFill>
          <a:ln>
            <a:noFill/>
          </a:ln>
        </p:spPr>
        <p:style>
          <a:lnRef idx="2">
            <a:srgbClr val="8599B1">
              <a:shade val="50000"/>
            </a:srgbClr>
          </a:lnRef>
          <a:fillRef idx="1">
            <a:srgbClr val="8599B1"/>
          </a:fillRef>
          <a:effectRef idx="0">
            <a:srgbClr val="8599B1"/>
          </a:effectRef>
          <a:fontRef idx="minor">
            <a:sysClr val="window" lastClr="FFFFFF"/>
          </a:fontRef>
        </p:style>
        <p:txBody>
          <a:bodyPr wrap="square" rtlCol="0" anchor="ctr">
            <a:noAutofit/>
          </a:bodyPr>
          <a:lstStyle>
            <a:defPPr>
              <a:defRPr lang="en-US">
                <a:solidFill>
                  <a:sysClr val="window" lastClr="FFFFFF"/>
                </a:solidFill>
              </a:defRPr>
            </a:defPPr>
            <a:lvl1pPr marL="0" algn="l" defTabSz="914400" rtl="0" eaLnBrk="1" latinLnBrk="0" hangingPunct="1">
              <a:defRPr sz="1800" kern="1200">
                <a:solidFill>
                  <a:sysClr val="window" lastClr="FFFFFF"/>
                </a:solidFill>
                <a:latin typeface="Calibri" panose="020F0502020204030204" charset="0"/>
                <a:ea typeface="+mn-ea"/>
                <a:cs typeface="+mn-ea"/>
              </a:defRPr>
            </a:lvl1pPr>
            <a:lvl2pPr marL="457200" algn="l" defTabSz="914400" rtl="0" eaLnBrk="1" latinLnBrk="0" hangingPunct="1">
              <a:defRPr sz="1800" kern="1200">
                <a:solidFill>
                  <a:sysClr val="window" lastClr="FFFFFF"/>
                </a:solidFill>
                <a:latin typeface="Calibri" panose="020F0502020204030204" charset="0"/>
                <a:ea typeface="+mn-ea"/>
                <a:cs typeface="+mn-ea"/>
              </a:defRPr>
            </a:lvl2pPr>
            <a:lvl3pPr marL="914400" algn="l" defTabSz="914400" rtl="0" eaLnBrk="1" latinLnBrk="0" hangingPunct="1">
              <a:defRPr sz="1800" kern="1200">
                <a:solidFill>
                  <a:sysClr val="window" lastClr="FFFFFF"/>
                </a:solidFill>
                <a:latin typeface="Calibri" panose="020F0502020204030204" charset="0"/>
                <a:ea typeface="+mn-ea"/>
                <a:cs typeface="+mn-ea"/>
              </a:defRPr>
            </a:lvl3pPr>
            <a:lvl4pPr marL="1371600" algn="l" defTabSz="914400" rtl="0" eaLnBrk="1" latinLnBrk="0" hangingPunct="1">
              <a:defRPr sz="1800" kern="1200">
                <a:solidFill>
                  <a:sysClr val="window" lastClr="FFFFFF"/>
                </a:solidFill>
                <a:latin typeface="Calibri" panose="020F0502020204030204" charset="0"/>
                <a:ea typeface="+mn-ea"/>
                <a:cs typeface="+mn-ea"/>
              </a:defRPr>
            </a:lvl4pPr>
            <a:lvl5pPr marL="1828800" algn="l" defTabSz="914400" rtl="0" eaLnBrk="1" latinLnBrk="0" hangingPunct="1">
              <a:defRPr sz="1800" kern="1200">
                <a:solidFill>
                  <a:sysClr val="window" lastClr="FFFFFF"/>
                </a:solidFill>
                <a:latin typeface="Calibri" panose="020F0502020204030204" charset="0"/>
                <a:ea typeface="+mn-ea"/>
                <a:cs typeface="+mn-ea"/>
              </a:defRPr>
            </a:lvl5pPr>
            <a:lvl6pPr marL="2286000" algn="l" defTabSz="914400" rtl="0" eaLnBrk="1" latinLnBrk="0" hangingPunct="1">
              <a:defRPr sz="1800" kern="1200">
                <a:solidFill>
                  <a:sysClr val="window" lastClr="FFFFFF"/>
                </a:solidFill>
                <a:latin typeface="Calibri" panose="020F0502020204030204" charset="0"/>
                <a:ea typeface="+mn-ea"/>
                <a:cs typeface="+mn-ea"/>
              </a:defRPr>
            </a:lvl6pPr>
            <a:lvl7pPr marL="2743200" algn="l" defTabSz="914400" rtl="0" eaLnBrk="1" latinLnBrk="0" hangingPunct="1">
              <a:defRPr sz="1800" kern="1200">
                <a:solidFill>
                  <a:sysClr val="window" lastClr="FFFFFF"/>
                </a:solidFill>
                <a:latin typeface="Calibri" panose="020F0502020204030204" charset="0"/>
                <a:ea typeface="+mn-ea"/>
                <a:cs typeface="+mn-ea"/>
              </a:defRPr>
            </a:lvl7pPr>
            <a:lvl8pPr marL="3200400" algn="l" defTabSz="914400" rtl="0" eaLnBrk="1" latinLnBrk="0" hangingPunct="1">
              <a:defRPr sz="1800" kern="1200">
                <a:solidFill>
                  <a:sysClr val="window" lastClr="FFFFFF"/>
                </a:solidFill>
                <a:latin typeface="Calibri" panose="020F0502020204030204" charset="0"/>
                <a:ea typeface="+mn-ea"/>
                <a:cs typeface="+mn-ea"/>
              </a:defRPr>
            </a:lvl8pPr>
            <a:lvl9pPr marL="3657600" algn="l" defTabSz="914400" rtl="0" eaLnBrk="1" latinLnBrk="0" hangingPunct="1">
              <a:defRPr sz="1800" kern="1200">
                <a:solidFill>
                  <a:sysClr val="window" lastClr="FFFFFF"/>
                </a:solidFill>
                <a:latin typeface="Calibri" panose="020F0502020204030204" charset="0"/>
                <a:ea typeface="+mn-ea"/>
                <a:cs typeface="+mn-ea"/>
              </a:defRPr>
            </a:lvl9pP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7" name="任意多边形: 形状 16"/>
          <p:cNvSpPr>
            <a:spLocks noChangeAspect="1"/>
          </p:cNvSpPr>
          <p:nvPr>
            <p:custDataLst>
              <p:tags r:id="rId9"/>
            </p:custDataLst>
          </p:nvPr>
        </p:nvSpPr>
        <p:spPr>
          <a:xfrm flipH="1" flipV="1">
            <a:off x="744855" y="1150620"/>
            <a:ext cx="255270" cy="393065"/>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rgbClr val="8599B1">
              <a:lumMod val="20000"/>
              <a:lumOff val="80000"/>
            </a:srgbClr>
          </a:solidFill>
          <a:ln>
            <a:noFill/>
          </a:ln>
        </p:spPr>
        <p:style>
          <a:lnRef idx="2">
            <a:srgbClr val="8599B1">
              <a:shade val="50000"/>
            </a:srgbClr>
          </a:lnRef>
          <a:fillRef idx="1">
            <a:srgbClr val="8599B1"/>
          </a:fillRef>
          <a:effectRef idx="0">
            <a:srgbClr val="8599B1"/>
          </a:effectRef>
          <a:fontRef idx="minor">
            <a:sysClr val="window" lastClr="FFFFFF"/>
          </a:fontRef>
        </p:style>
        <p:txBody>
          <a:bodyPr wrap="square" rtlCol="0" anchor="ctr">
            <a:noAutofit/>
          </a:bodyPr>
          <a:lstStyle>
            <a:defPPr>
              <a:defRPr lang="en-US">
                <a:solidFill>
                  <a:sysClr val="window" lastClr="FFFFFF"/>
                </a:solidFill>
              </a:defRPr>
            </a:defPPr>
            <a:lvl1pPr marL="0" algn="l" defTabSz="914400" rtl="0" eaLnBrk="1" latinLnBrk="0" hangingPunct="1">
              <a:defRPr sz="1800" kern="1200">
                <a:solidFill>
                  <a:sysClr val="window" lastClr="FFFFFF"/>
                </a:solidFill>
                <a:latin typeface="Calibri" panose="020F0502020204030204" charset="0"/>
                <a:ea typeface="+mn-ea"/>
                <a:cs typeface="+mn-ea"/>
              </a:defRPr>
            </a:lvl1pPr>
            <a:lvl2pPr marL="457200" algn="l" defTabSz="914400" rtl="0" eaLnBrk="1" latinLnBrk="0" hangingPunct="1">
              <a:defRPr sz="1800" kern="1200">
                <a:solidFill>
                  <a:sysClr val="window" lastClr="FFFFFF"/>
                </a:solidFill>
                <a:latin typeface="Calibri" panose="020F0502020204030204" charset="0"/>
                <a:ea typeface="+mn-ea"/>
                <a:cs typeface="+mn-ea"/>
              </a:defRPr>
            </a:lvl2pPr>
            <a:lvl3pPr marL="914400" algn="l" defTabSz="914400" rtl="0" eaLnBrk="1" latinLnBrk="0" hangingPunct="1">
              <a:defRPr sz="1800" kern="1200">
                <a:solidFill>
                  <a:sysClr val="window" lastClr="FFFFFF"/>
                </a:solidFill>
                <a:latin typeface="Calibri" panose="020F0502020204030204" charset="0"/>
                <a:ea typeface="+mn-ea"/>
                <a:cs typeface="+mn-ea"/>
              </a:defRPr>
            </a:lvl3pPr>
            <a:lvl4pPr marL="1371600" algn="l" defTabSz="914400" rtl="0" eaLnBrk="1" latinLnBrk="0" hangingPunct="1">
              <a:defRPr sz="1800" kern="1200">
                <a:solidFill>
                  <a:sysClr val="window" lastClr="FFFFFF"/>
                </a:solidFill>
                <a:latin typeface="Calibri" panose="020F0502020204030204" charset="0"/>
                <a:ea typeface="+mn-ea"/>
                <a:cs typeface="+mn-ea"/>
              </a:defRPr>
            </a:lvl4pPr>
            <a:lvl5pPr marL="1828800" algn="l" defTabSz="914400" rtl="0" eaLnBrk="1" latinLnBrk="0" hangingPunct="1">
              <a:defRPr sz="1800" kern="1200">
                <a:solidFill>
                  <a:sysClr val="window" lastClr="FFFFFF"/>
                </a:solidFill>
                <a:latin typeface="Calibri" panose="020F0502020204030204" charset="0"/>
                <a:ea typeface="+mn-ea"/>
                <a:cs typeface="+mn-ea"/>
              </a:defRPr>
            </a:lvl5pPr>
            <a:lvl6pPr marL="2286000" algn="l" defTabSz="914400" rtl="0" eaLnBrk="1" latinLnBrk="0" hangingPunct="1">
              <a:defRPr sz="1800" kern="1200">
                <a:solidFill>
                  <a:sysClr val="window" lastClr="FFFFFF"/>
                </a:solidFill>
                <a:latin typeface="Calibri" panose="020F0502020204030204" charset="0"/>
                <a:ea typeface="+mn-ea"/>
                <a:cs typeface="+mn-ea"/>
              </a:defRPr>
            </a:lvl6pPr>
            <a:lvl7pPr marL="2743200" algn="l" defTabSz="914400" rtl="0" eaLnBrk="1" latinLnBrk="0" hangingPunct="1">
              <a:defRPr sz="1800" kern="1200">
                <a:solidFill>
                  <a:sysClr val="window" lastClr="FFFFFF"/>
                </a:solidFill>
                <a:latin typeface="Calibri" panose="020F0502020204030204" charset="0"/>
                <a:ea typeface="+mn-ea"/>
                <a:cs typeface="+mn-ea"/>
              </a:defRPr>
            </a:lvl7pPr>
            <a:lvl8pPr marL="3200400" algn="l" defTabSz="914400" rtl="0" eaLnBrk="1" latinLnBrk="0" hangingPunct="1">
              <a:defRPr sz="1800" kern="1200">
                <a:solidFill>
                  <a:sysClr val="window" lastClr="FFFFFF"/>
                </a:solidFill>
                <a:latin typeface="Calibri" panose="020F0502020204030204" charset="0"/>
                <a:ea typeface="+mn-ea"/>
                <a:cs typeface="+mn-ea"/>
              </a:defRPr>
            </a:lvl8pPr>
            <a:lvl9pPr marL="3657600" algn="l" defTabSz="914400" rtl="0" eaLnBrk="1" latinLnBrk="0" hangingPunct="1">
              <a:defRPr sz="1800" kern="1200">
                <a:solidFill>
                  <a:sysClr val="window" lastClr="FFFFFF"/>
                </a:solidFill>
                <a:latin typeface="Calibri" panose="020F0502020204030204" charset="0"/>
                <a:ea typeface="+mn-ea"/>
                <a:cs typeface="+mn-ea"/>
              </a:defRPr>
            </a:lvl9pP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29"/>
          <p:cNvSpPr/>
          <p:nvPr/>
        </p:nvSpPr>
        <p:spPr bwMode="auto">
          <a:xfrm>
            <a:off x="1462088" y="1362075"/>
            <a:ext cx="1976438" cy="2874962"/>
          </a:xfrm>
          <a:custGeom>
            <a:avLst/>
            <a:gdLst>
              <a:gd name="T0" fmla="*/ 597 w 1282"/>
              <a:gd name="T1" fmla="*/ 0 h 1862"/>
              <a:gd name="T2" fmla="*/ 111 w 1282"/>
              <a:gd name="T3" fmla="*/ 66 h 1862"/>
              <a:gd name="T4" fmla="*/ 111 w 1282"/>
              <a:gd name="T5" fmla="*/ 386 h 1862"/>
              <a:gd name="T6" fmla="*/ 523 w 1282"/>
              <a:gd name="T7" fmla="*/ 318 h 1862"/>
              <a:gd name="T8" fmla="*/ 843 w 1282"/>
              <a:gd name="T9" fmla="*/ 579 h 1862"/>
              <a:gd name="T10" fmla="*/ 0 w 1282"/>
              <a:gd name="T11" fmla="*/ 1518 h 1862"/>
              <a:gd name="T12" fmla="*/ 0 w 1282"/>
              <a:gd name="T13" fmla="*/ 1862 h 1862"/>
              <a:gd name="T14" fmla="*/ 1282 w 1282"/>
              <a:gd name="T15" fmla="*/ 1862 h 1862"/>
              <a:gd name="T16" fmla="*/ 1282 w 1282"/>
              <a:gd name="T17" fmla="*/ 1544 h 1862"/>
              <a:gd name="T18" fmla="*/ 481 w 1282"/>
              <a:gd name="T19" fmla="*/ 1544 h 1862"/>
              <a:gd name="T20" fmla="*/ 481 w 1282"/>
              <a:gd name="T21" fmla="*/ 1523 h 1862"/>
              <a:gd name="T22" fmla="*/ 597 w 1282"/>
              <a:gd name="T23" fmla="*/ 1431 h 1862"/>
              <a:gd name="T24" fmla="*/ 1240 w 1282"/>
              <a:gd name="T25" fmla="*/ 521 h 1862"/>
              <a:gd name="T26" fmla="*/ 597 w 1282"/>
              <a:gd name="T27" fmla="*/ 0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2" h="1862">
                <a:moveTo>
                  <a:pt x="597" y="0"/>
                </a:moveTo>
                <a:cubicBezTo>
                  <a:pt x="420" y="0"/>
                  <a:pt x="251" y="21"/>
                  <a:pt x="111" y="66"/>
                </a:cubicBezTo>
                <a:cubicBezTo>
                  <a:pt x="111" y="386"/>
                  <a:pt x="111" y="386"/>
                  <a:pt x="111" y="386"/>
                </a:cubicBezTo>
                <a:cubicBezTo>
                  <a:pt x="269" y="336"/>
                  <a:pt x="404" y="318"/>
                  <a:pt x="523" y="318"/>
                </a:cubicBezTo>
                <a:cubicBezTo>
                  <a:pt x="724" y="318"/>
                  <a:pt x="843" y="378"/>
                  <a:pt x="843" y="579"/>
                </a:cubicBezTo>
                <a:cubicBezTo>
                  <a:pt x="843" y="788"/>
                  <a:pt x="645" y="1000"/>
                  <a:pt x="0" y="1518"/>
                </a:cubicBezTo>
                <a:cubicBezTo>
                  <a:pt x="0" y="1862"/>
                  <a:pt x="0" y="1862"/>
                  <a:pt x="0" y="1862"/>
                </a:cubicBezTo>
                <a:cubicBezTo>
                  <a:pt x="1282" y="1862"/>
                  <a:pt x="1282" y="1862"/>
                  <a:pt x="1282" y="1862"/>
                </a:cubicBezTo>
                <a:cubicBezTo>
                  <a:pt x="1282" y="1544"/>
                  <a:pt x="1282" y="1544"/>
                  <a:pt x="1282" y="1544"/>
                </a:cubicBezTo>
                <a:cubicBezTo>
                  <a:pt x="481" y="1544"/>
                  <a:pt x="481" y="1544"/>
                  <a:pt x="481" y="1544"/>
                </a:cubicBezTo>
                <a:cubicBezTo>
                  <a:pt x="481" y="1523"/>
                  <a:pt x="481" y="1523"/>
                  <a:pt x="481" y="1523"/>
                </a:cubicBezTo>
                <a:cubicBezTo>
                  <a:pt x="597" y="1431"/>
                  <a:pt x="597" y="1431"/>
                  <a:pt x="597" y="1431"/>
                </a:cubicBezTo>
                <a:cubicBezTo>
                  <a:pt x="1134" y="1008"/>
                  <a:pt x="1240" y="817"/>
                  <a:pt x="1240" y="521"/>
                </a:cubicBezTo>
                <a:cubicBezTo>
                  <a:pt x="1240" y="170"/>
                  <a:pt x="1002" y="0"/>
                  <a:pt x="597"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8" name="Freeform 30"/>
          <p:cNvSpPr>
            <a:spLocks noEditPoints="1"/>
          </p:cNvSpPr>
          <p:nvPr/>
        </p:nvSpPr>
        <p:spPr bwMode="auto">
          <a:xfrm>
            <a:off x="3830638" y="1362075"/>
            <a:ext cx="2052638" cy="2914650"/>
          </a:xfrm>
          <a:custGeom>
            <a:avLst/>
            <a:gdLst>
              <a:gd name="T0" fmla="*/ 669 w 1332"/>
              <a:gd name="T1" fmla="*/ 1558 h 1888"/>
              <a:gd name="T2" fmla="*/ 383 w 1332"/>
              <a:gd name="T3" fmla="*/ 944 h 1888"/>
              <a:gd name="T4" fmla="*/ 669 w 1332"/>
              <a:gd name="T5" fmla="*/ 328 h 1888"/>
              <a:gd name="T6" fmla="*/ 954 w 1332"/>
              <a:gd name="T7" fmla="*/ 944 h 1888"/>
              <a:gd name="T8" fmla="*/ 669 w 1332"/>
              <a:gd name="T9" fmla="*/ 1558 h 1888"/>
              <a:gd name="T10" fmla="*/ 669 w 1332"/>
              <a:gd name="T11" fmla="*/ 0 h 1888"/>
              <a:gd name="T12" fmla="*/ 0 w 1332"/>
              <a:gd name="T13" fmla="*/ 942 h 1888"/>
              <a:gd name="T14" fmla="*/ 669 w 1332"/>
              <a:gd name="T15" fmla="*/ 1888 h 1888"/>
              <a:gd name="T16" fmla="*/ 1332 w 1332"/>
              <a:gd name="T17" fmla="*/ 942 h 1888"/>
              <a:gd name="T18" fmla="*/ 669 w 1332"/>
              <a:gd name="T19" fmla="*/ 0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888">
                <a:moveTo>
                  <a:pt x="669" y="1558"/>
                </a:moveTo>
                <a:cubicBezTo>
                  <a:pt x="465" y="1558"/>
                  <a:pt x="383" y="1441"/>
                  <a:pt x="383" y="944"/>
                </a:cubicBezTo>
                <a:cubicBezTo>
                  <a:pt x="383" y="450"/>
                  <a:pt x="465" y="328"/>
                  <a:pt x="669" y="328"/>
                </a:cubicBezTo>
                <a:cubicBezTo>
                  <a:pt x="872" y="328"/>
                  <a:pt x="954" y="450"/>
                  <a:pt x="954" y="944"/>
                </a:cubicBezTo>
                <a:cubicBezTo>
                  <a:pt x="954" y="1441"/>
                  <a:pt x="872" y="1558"/>
                  <a:pt x="669" y="1558"/>
                </a:cubicBezTo>
                <a:moveTo>
                  <a:pt x="669" y="0"/>
                </a:moveTo>
                <a:cubicBezTo>
                  <a:pt x="264" y="0"/>
                  <a:pt x="0" y="188"/>
                  <a:pt x="0" y="942"/>
                </a:cubicBezTo>
                <a:cubicBezTo>
                  <a:pt x="0" y="1698"/>
                  <a:pt x="264" y="1888"/>
                  <a:pt x="669" y="1888"/>
                </a:cubicBezTo>
                <a:cubicBezTo>
                  <a:pt x="1073" y="1888"/>
                  <a:pt x="1332" y="1698"/>
                  <a:pt x="1332" y="942"/>
                </a:cubicBezTo>
                <a:cubicBezTo>
                  <a:pt x="1332" y="188"/>
                  <a:pt x="1073" y="0"/>
                  <a:pt x="669"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9" name="Freeform 31"/>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1" name="Freeform 33"/>
          <p:cNvSpPr>
            <a:spLocks noEditPoints="1"/>
          </p:cNvSpPr>
          <p:nvPr/>
        </p:nvSpPr>
        <p:spPr bwMode="auto">
          <a:xfrm>
            <a:off x="8651875" y="1362075"/>
            <a:ext cx="2025650" cy="2919412"/>
          </a:xfrm>
          <a:custGeom>
            <a:avLst/>
            <a:gdLst>
              <a:gd name="T0" fmla="*/ 648 w 1314"/>
              <a:gd name="T1" fmla="*/ 949 h 1891"/>
              <a:gd name="T2" fmla="*/ 352 w 1314"/>
              <a:gd name="T3" fmla="*/ 640 h 1891"/>
              <a:gd name="T4" fmla="*/ 661 w 1314"/>
              <a:gd name="T5" fmla="*/ 304 h 1891"/>
              <a:gd name="T6" fmla="*/ 952 w 1314"/>
              <a:gd name="T7" fmla="*/ 656 h 1891"/>
              <a:gd name="T8" fmla="*/ 648 w 1314"/>
              <a:gd name="T9" fmla="*/ 949 h 1891"/>
              <a:gd name="T10" fmla="*/ 653 w 1314"/>
              <a:gd name="T11" fmla="*/ 0 h 1891"/>
              <a:gd name="T12" fmla="*/ 0 w 1314"/>
              <a:gd name="T13" fmla="*/ 645 h 1891"/>
              <a:gd name="T14" fmla="*/ 582 w 1314"/>
              <a:gd name="T15" fmla="*/ 1227 h 1891"/>
              <a:gd name="T16" fmla="*/ 917 w 1314"/>
              <a:gd name="T17" fmla="*/ 1124 h 1891"/>
              <a:gd name="T18" fmla="*/ 928 w 1314"/>
              <a:gd name="T19" fmla="*/ 1124 h 1891"/>
              <a:gd name="T20" fmla="*/ 251 w 1314"/>
              <a:gd name="T21" fmla="*/ 1560 h 1891"/>
              <a:gd name="T22" fmla="*/ 251 w 1314"/>
              <a:gd name="T23" fmla="*/ 1891 h 1891"/>
              <a:gd name="T24" fmla="*/ 1314 w 1314"/>
              <a:gd name="T25" fmla="*/ 762 h 1891"/>
              <a:gd name="T26" fmla="*/ 653 w 1314"/>
              <a:gd name="T27" fmla="*/ 0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4" h="1891">
                <a:moveTo>
                  <a:pt x="648" y="949"/>
                </a:moveTo>
                <a:cubicBezTo>
                  <a:pt x="460" y="949"/>
                  <a:pt x="352" y="844"/>
                  <a:pt x="352" y="640"/>
                </a:cubicBezTo>
                <a:cubicBezTo>
                  <a:pt x="352" y="431"/>
                  <a:pt x="460" y="304"/>
                  <a:pt x="661" y="304"/>
                </a:cubicBezTo>
                <a:cubicBezTo>
                  <a:pt x="859" y="304"/>
                  <a:pt x="952" y="445"/>
                  <a:pt x="952" y="656"/>
                </a:cubicBezTo>
                <a:cubicBezTo>
                  <a:pt x="952" y="825"/>
                  <a:pt x="872" y="949"/>
                  <a:pt x="648" y="949"/>
                </a:cubicBezTo>
                <a:moveTo>
                  <a:pt x="653" y="0"/>
                </a:moveTo>
                <a:cubicBezTo>
                  <a:pt x="201" y="0"/>
                  <a:pt x="0" y="267"/>
                  <a:pt x="0" y="645"/>
                </a:cubicBezTo>
                <a:cubicBezTo>
                  <a:pt x="0" y="1029"/>
                  <a:pt x="204" y="1227"/>
                  <a:pt x="582" y="1227"/>
                </a:cubicBezTo>
                <a:cubicBezTo>
                  <a:pt x="730" y="1227"/>
                  <a:pt x="846" y="1185"/>
                  <a:pt x="917" y="1124"/>
                </a:cubicBezTo>
                <a:cubicBezTo>
                  <a:pt x="928" y="1124"/>
                  <a:pt x="928" y="1124"/>
                  <a:pt x="928" y="1124"/>
                </a:cubicBezTo>
                <a:cubicBezTo>
                  <a:pt x="899" y="1417"/>
                  <a:pt x="640" y="1560"/>
                  <a:pt x="251" y="1560"/>
                </a:cubicBezTo>
                <a:cubicBezTo>
                  <a:pt x="251" y="1891"/>
                  <a:pt x="251" y="1891"/>
                  <a:pt x="251" y="1891"/>
                </a:cubicBezTo>
                <a:cubicBezTo>
                  <a:pt x="1047" y="1891"/>
                  <a:pt x="1314" y="1489"/>
                  <a:pt x="1314" y="762"/>
                </a:cubicBezTo>
                <a:cubicBezTo>
                  <a:pt x="1314" y="185"/>
                  <a:pt x="1028" y="0"/>
                  <a:pt x="653"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5" name="Rectangle 37"/>
          <p:cNvSpPr>
            <a:spLocks noChangeArrowheads="1"/>
          </p:cNvSpPr>
          <p:nvPr/>
        </p:nvSpPr>
        <p:spPr bwMode="auto">
          <a:xfrm>
            <a:off x="9326150" y="1934617"/>
            <a:ext cx="64761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5000" b="0" i="0" u="none" strike="noStrike" kern="1200" cap="none" spc="0" normalizeH="0" baseline="0" noProof="0" dirty="0">
                <a:ln>
                  <a:noFill/>
                </a:ln>
                <a:solidFill>
                  <a:srgbClr val="000000"/>
                </a:solidFill>
                <a:effectLst/>
                <a:uLnTx/>
                <a:uFillTx/>
                <a:latin typeface="杨任东竹石体-Medium" panose="02000000000000000000" pitchFamily="2" charset="-122"/>
                <a:ea typeface="杨任东竹石体-Medium" panose="02000000000000000000" pitchFamily="2" charset="-122"/>
                <a:cs typeface="+mn-ea"/>
                <a:sym typeface="+mn-lt"/>
              </a:rPr>
              <a:t>01</a:t>
            </a:r>
            <a:endParaRPr kumimoji="0" lang="zh-CN" altLang="zh-CN" sz="1800" b="0" i="0" u="none" strike="noStrike" kern="1200" cap="none" spc="0" normalizeH="0" baseline="0" noProof="0" dirty="0">
              <a:ln>
                <a:noFill/>
              </a:ln>
              <a:solidFill>
                <a:prstClr val="black"/>
              </a:solidFill>
              <a:effectLst/>
              <a:uLnTx/>
              <a:uFillTx/>
              <a:latin typeface="杨任东竹石体-Medium" panose="02000000000000000000" pitchFamily="2" charset="-122"/>
              <a:ea typeface="杨任东竹石体-Medium" panose="02000000000000000000" pitchFamily="2" charset="-122"/>
              <a:cs typeface="+mn-ea"/>
              <a:sym typeface="+mn-lt"/>
            </a:endParaRPr>
          </a:p>
        </p:txBody>
      </p:sp>
      <p:sp>
        <p:nvSpPr>
          <p:cNvPr id="46" name="Freeform 38"/>
          <p:cNvSpPr>
            <a:spLocks noEditPoints="1"/>
          </p:cNvSpPr>
          <p:nvPr/>
        </p:nvSpPr>
        <p:spPr bwMode="auto">
          <a:xfrm>
            <a:off x="8659018" y="1318756"/>
            <a:ext cx="2011363" cy="2012950"/>
          </a:xfrm>
          <a:custGeom>
            <a:avLst/>
            <a:gdLst>
              <a:gd name="T0" fmla="*/ 652 w 1304"/>
              <a:gd name="T1" fmla="*/ 4 h 1304"/>
              <a:gd name="T2" fmla="*/ 1110 w 1304"/>
              <a:gd name="T3" fmla="*/ 194 h 1304"/>
              <a:gd name="T4" fmla="*/ 1300 w 1304"/>
              <a:gd name="T5" fmla="*/ 652 h 1304"/>
              <a:gd name="T6" fmla="*/ 1110 w 1304"/>
              <a:gd name="T7" fmla="*/ 1110 h 1304"/>
              <a:gd name="T8" fmla="*/ 652 w 1304"/>
              <a:gd name="T9" fmla="*/ 1300 h 1304"/>
              <a:gd name="T10" fmla="*/ 194 w 1304"/>
              <a:gd name="T11" fmla="*/ 1110 h 1304"/>
              <a:gd name="T12" fmla="*/ 4 w 1304"/>
              <a:gd name="T13" fmla="*/ 652 h 1304"/>
              <a:gd name="T14" fmla="*/ 194 w 1304"/>
              <a:gd name="T15" fmla="*/ 194 h 1304"/>
              <a:gd name="T16" fmla="*/ 652 w 1304"/>
              <a:gd name="T17" fmla="*/ 4 h 1304"/>
              <a:gd name="T18" fmla="*/ 652 w 1304"/>
              <a:gd name="T19" fmla="*/ 0 h 1304"/>
              <a:gd name="T20" fmla="*/ 0 w 1304"/>
              <a:gd name="T21" fmla="*/ 652 h 1304"/>
              <a:gd name="T22" fmla="*/ 652 w 1304"/>
              <a:gd name="T23" fmla="*/ 1304 h 1304"/>
              <a:gd name="T24" fmla="*/ 1304 w 1304"/>
              <a:gd name="T25" fmla="*/ 652 h 1304"/>
              <a:gd name="T26" fmla="*/ 652 w 1304"/>
              <a:gd name="T27" fmla="*/ 0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4" h="1304">
                <a:moveTo>
                  <a:pt x="652" y="4"/>
                </a:moveTo>
                <a:cubicBezTo>
                  <a:pt x="825" y="4"/>
                  <a:pt x="988" y="71"/>
                  <a:pt x="1110" y="194"/>
                </a:cubicBezTo>
                <a:cubicBezTo>
                  <a:pt x="1233" y="316"/>
                  <a:pt x="1300" y="479"/>
                  <a:pt x="1300" y="652"/>
                </a:cubicBezTo>
                <a:cubicBezTo>
                  <a:pt x="1300" y="825"/>
                  <a:pt x="1233" y="988"/>
                  <a:pt x="1110" y="1110"/>
                </a:cubicBezTo>
                <a:cubicBezTo>
                  <a:pt x="988" y="1233"/>
                  <a:pt x="825" y="1300"/>
                  <a:pt x="652" y="1300"/>
                </a:cubicBezTo>
                <a:cubicBezTo>
                  <a:pt x="479" y="1300"/>
                  <a:pt x="316" y="1233"/>
                  <a:pt x="194" y="1110"/>
                </a:cubicBezTo>
                <a:cubicBezTo>
                  <a:pt x="71" y="988"/>
                  <a:pt x="4" y="825"/>
                  <a:pt x="4" y="652"/>
                </a:cubicBezTo>
                <a:cubicBezTo>
                  <a:pt x="4" y="479"/>
                  <a:pt x="71" y="316"/>
                  <a:pt x="194" y="194"/>
                </a:cubicBezTo>
                <a:cubicBezTo>
                  <a:pt x="316" y="71"/>
                  <a:pt x="479" y="4"/>
                  <a:pt x="652" y="4"/>
                </a:cubicBezTo>
                <a:moveTo>
                  <a:pt x="652" y="0"/>
                </a:moveTo>
                <a:cubicBezTo>
                  <a:pt x="292" y="0"/>
                  <a:pt x="0" y="292"/>
                  <a:pt x="0" y="652"/>
                </a:cubicBezTo>
                <a:cubicBezTo>
                  <a:pt x="0" y="1012"/>
                  <a:pt x="292" y="1304"/>
                  <a:pt x="652" y="1304"/>
                </a:cubicBezTo>
                <a:cubicBezTo>
                  <a:pt x="1012" y="1304"/>
                  <a:pt x="1304" y="1012"/>
                  <a:pt x="1304" y="652"/>
                </a:cubicBezTo>
                <a:cubicBezTo>
                  <a:pt x="1304" y="292"/>
                  <a:pt x="1012" y="0"/>
                  <a:pt x="652" y="0"/>
                </a:cubicBezTo>
                <a:close/>
              </a:path>
            </a:pathLst>
          </a:custGeom>
          <a:solidFill>
            <a:srgbClr val="000000"/>
          </a:solidFill>
          <a:ln w="12700">
            <a:solidFill>
              <a:srgbClr val="000000"/>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100013" y="300038"/>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grpSp>
        <p:nvGrpSpPr>
          <p:cNvPr id="69" name="组合 68"/>
          <p:cNvGrpSpPr/>
          <p:nvPr/>
        </p:nvGrpSpPr>
        <p:grpSpPr>
          <a:xfrm>
            <a:off x="4686456" y="3146712"/>
            <a:ext cx="3464114" cy="1987320"/>
            <a:chOff x="5838762" y="1774520"/>
            <a:chExt cx="2598087" cy="1490490"/>
          </a:xfrm>
        </p:grpSpPr>
        <p:grpSp>
          <p:nvGrpSpPr>
            <p:cNvPr id="70" name="组合 69"/>
            <p:cNvGrpSpPr/>
            <p:nvPr/>
          </p:nvGrpSpPr>
          <p:grpSpPr>
            <a:xfrm>
              <a:off x="5838762" y="1774520"/>
              <a:ext cx="1778319" cy="929652"/>
              <a:chOff x="9140243" y="2649839"/>
              <a:chExt cx="2371088" cy="1239536"/>
            </a:xfrm>
          </p:grpSpPr>
          <p:sp>
            <p:nvSpPr>
              <p:cNvPr id="72" name="矩形 71"/>
              <p:cNvSpPr/>
              <p:nvPr/>
            </p:nvSpPr>
            <p:spPr>
              <a:xfrm>
                <a:off x="9140243" y="2649839"/>
                <a:ext cx="2371088" cy="829945"/>
              </a:xfrm>
              <a:prstGeom prst="rect">
                <a:avLst/>
              </a:prstGeom>
            </p:spPr>
            <p:txBody>
              <a:bodyPr wrap="none">
                <a:spAutoFit/>
              </a:bodyPr>
              <a:lstStyle/>
              <a:p>
                <a:pPr defTabSz="457200">
                  <a:spcBef>
                    <a:spcPct val="0"/>
                  </a:spcBef>
                </a:pPr>
                <a:r>
                  <a:rPr kumimoji="1" lang="en-US" altLang="zh-CN" sz="2400" b="1" dirty="0">
                    <a:solidFill>
                      <a:srgbClr val="454545"/>
                    </a:solidFill>
                    <a:latin typeface="+mn-ea"/>
                    <a:cs typeface="+mn-ea"/>
                    <a:sym typeface="Source Han Sans CN" panose="020F0502020204030204"/>
                  </a:rPr>
                  <a:t>1-1 </a:t>
                </a:r>
                <a:r>
                  <a:rPr kumimoji="1" lang="zh-CN" altLang="en-US" sz="2400" b="1" dirty="0">
                    <a:solidFill>
                      <a:srgbClr val="454545"/>
                    </a:solidFill>
                    <a:latin typeface="+mn-ea"/>
                    <a:cs typeface="+mn-ea"/>
                    <a:sym typeface="Source Han Sans CN" panose="020F0502020204030204"/>
                  </a:rPr>
                  <a:t>什么是</a:t>
                </a:r>
                <a:r>
                  <a:rPr kumimoji="1" lang="en-US" altLang="zh-CN" sz="2400" b="1" dirty="0">
                    <a:solidFill>
                      <a:srgbClr val="454545"/>
                    </a:solidFill>
                    <a:latin typeface="+mn-ea"/>
                    <a:cs typeface="+mn-ea"/>
                    <a:sym typeface="Source Han Sans CN" panose="020F0502020204030204"/>
                  </a:rPr>
                  <a:t>AOP</a:t>
                </a:r>
                <a:endParaRPr kumimoji="1" lang="en-US" altLang="zh-CN" sz="2400" b="1" dirty="0">
                  <a:solidFill>
                    <a:srgbClr val="454545"/>
                  </a:solidFill>
                  <a:latin typeface="+mn-ea"/>
                  <a:cs typeface="+mn-ea"/>
                  <a:sym typeface="Source Han Sans CN" panose="020F0502020204030204"/>
                </a:endParaRPr>
              </a:p>
              <a:p>
                <a:pPr defTabSz="457200">
                  <a:spcBef>
                    <a:spcPct val="0"/>
                  </a:spcBef>
                </a:pPr>
                <a:endParaRPr kumimoji="1" lang="en-US" altLang="zh-CN" sz="2400" b="1" dirty="0">
                  <a:solidFill>
                    <a:srgbClr val="454545"/>
                  </a:solidFill>
                  <a:latin typeface="+mn-ea"/>
                  <a:cs typeface="+mn-ea"/>
                  <a:sym typeface="Source Han Sans CN" panose="020F0502020204030204"/>
                </a:endParaRPr>
              </a:p>
            </p:txBody>
          </p:sp>
          <p:sp>
            <p:nvSpPr>
              <p:cNvPr id="73" name="矩形 72"/>
              <p:cNvSpPr/>
              <p:nvPr/>
            </p:nvSpPr>
            <p:spPr>
              <a:xfrm>
                <a:off x="9140243" y="3037021"/>
                <a:ext cx="2002153" cy="460375"/>
              </a:xfrm>
              <a:prstGeom prst="rect">
                <a:avLst/>
              </a:prstGeom>
            </p:spPr>
            <p:txBody>
              <a:bodyPr wrap="none">
                <a:spAutoFit/>
              </a:bodyPr>
              <a:lstStyle/>
              <a:p>
                <a:pPr defTabSz="457200"/>
                <a:r>
                  <a:rPr lang="en-US" altLang="zh-CN" sz="2400" b="1" dirty="0">
                    <a:solidFill>
                      <a:srgbClr val="454545"/>
                    </a:solidFill>
                    <a:latin typeface="+mn-ea"/>
                    <a:cs typeface="+mn-ea"/>
                    <a:sym typeface="Source Han Sans CN" panose="020F0502020204030204"/>
                  </a:rPr>
                  <a:t>1-2 </a:t>
                </a:r>
                <a:r>
                  <a:rPr lang="zh-CN" altLang="en-US" sz="2400" b="1" dirty="0">
                    <a:solidFill>
                      <a:srgbClr val="454545"/>
                    </a:solidFill>
                    <a:latin typeface="+mn-ea"/>
                    <a:cs typeface="+mn-ea"/>
                    <a:sym typeface="Source Han Sans CN" panose="020F0502020204030204"/>
                  </a:rPr>
                  <a:t>代理模式</a:t>
                </a:r>
                <a:endParaRPr lang="zh-CN" altLang="en-US" sz="2400" b="1" dirty="0">
                  <a:solidFill>
                    <a:srgbClr val="454545"/>
                  </a:solidFill>
                  <a:latin typeface="+mn-ea"/>
                  <a:cs typeface="+mn-ea"/>
                  <a:sym typeface="Source Han Sans CN" panose="020F0502020204030204"/>
                </a:endParaRPr>
              </a:p>
            </p:txBody>
          </p:sp>
          <p:sp>
            <p:nvSpPr>
              <p:cNvPr id="74" name="矩形 73"/>
              <p:cNvSpPr/>
              <p:nvPr/>
            </p:nvSpPr>
            <p:spPr>
              <a:xfrm>
                <a:off x="9140243" y="3429000"/>
                <a:ext cx="2002153" cy="460375"/>
              </a:xfrm>
              <a:prstGeom prst="rect">
                <a:avLst/>
              </a:prstGeom>
            </p:spPr>
            <p:txBody>
              <a:bodyPr wrap="none">
                <a:spAutoFit/>
              </a:bodyPr>
              <a:lstStyle/>
              <a:p>
                <a:pPr defTabSz="457200"/>
                <a:r>
                  <a:rPr kumimoji="1" lang="en-US" altLang="zh-CN" sz="2400" b="1" dirty="0">
                    <a:solidFill>
                      <a:srgbClr val="454545"/>
                    </a:solidFill>
                    <a:latin typeface="+mn-ea"/>
                    <a:cs typeface="+mn-ea"/>
                    <a:sym typeface="Source Han Sans CN" panose="020F0502020204030204"/>
                  </a:rPr>
                  <a:t>1-3 </a:t>
                </a:r>
                <a:r>
                  <a:rPr kumimoji="1" lang="zh-CN" altLang="en-US" sz="2400" b="1" dirty="0">
                    <a:solidFill>
                      <a:srgbClr val="454545"/>
                    </a:solidFill>
                    <a:latin typeface="+mn-ea"/>
                    <a:cs typeface="+mn-ea"/>
                    <a:sym typeface="Source Han Sans CN" panose="020F0502020204030204"/>
                  </a:rPr>
                  <a:t>静态代理</a:t>
                </a:r>
                <a:endParaRPr kumimoji="1" lang="en-US" altLang="zh-CN" sz="2400" b="1" dirty="0">
                  <a:solidFill>
                    <a:srgbClr val="454545"/>
                  </a:solidFill>
                  <a:latin typeface="+mn-ea"/>
                  <a:cs typeface="+mn-ea"/>
                  <a:sym typeface="Source Han Sans CN" panose="020F0502020204030204"/>
                </a:endParaRPr>
              </a:p>
            </p:txBody>
          </p:sp>
        </p:grpSp>
        <p:sp>
          <p:nvSpPr>
            <p:cNvPr id="71" name="矩形 70"/>
            <p:cNvSpPr/>
            <p:nvPr/>
          </p:nvSpPr>
          <p:spPr>
            <a:xfrm>
              <a:off x="5852715" y="2642551"/>
              <a:ext cx="2584134" cy="622459"/>
            </a:xfrm>
            <a:prstGeom prst="rect">
              <a:avLst/>
            </a:prstGeom>
          </p:spPr>
          <p:txBody>
            <a:bodyPr wrap="none">
              <a:spAutoFit/>
            </a:bodyPr>
            <a:lstStyle/>
            <a:p>
              <a:pPr defTabSz="457200"/>
              <a:r>
                <a:rPr kumimoji="1" lang="en-US" altLang="zh-CN" sz="2400" b="1" dirty="0">
                  <a:solidFill>
                    <a:srgbClr val="454545"/>
                  </a:solidFill>
                  <a:latin typeface="+mn-ea"/>
                  <a:cs typeface="+mn-ea"/>
                  <a:sym typeface="Source Han Sans CN" panose="020F0502020204030204"/>
                </a:rPr>
                <a:t>1-4 </a:t>
              </a:r>
              <a:r>
                <a:rPr kumimoji="1" lang="zh-CN" altLang="en-US" sz="2400" b="1" dirty="0">
                  <a:solidFill>
                    <a:srgbClr val="454545"/>
                  </a:solidFill>
                  <a:latin typeface="+mn-ea"/>
                  <a:cs typeface="+mn-ea"/>
                  <a:sym typeface="Source Han Sans CN" panose="020F0502020204030204"/>
                </a:rPr>
                <a:t>动态代理</a:t>
              </a:r>
              <a:r>
                <a:rPr kumimoji="1" lang="en-US" altLang="zh-CN" sz="2400" b="1" dirty="0">
                  <a:solidFill>
                    <a:srgbClr val="454545"/>
                  </a:solidFill>
                  <a:latin typeface="+mn-ea"/>
                  <a:cs typeface="+mn-ea"/>
                  <a:sym typeface="Source Han Sans CN" panose="020F0502020204030204"/>
                </a:rPr>
                <a:t>(JDK</a:t>
              </a:r>
              <a:r>
                <a:rPr kumimoji="1" lang="zh-CN" altLang="en-US" sz="2400" b="1" dirty="0">
                  <a:solidFill>
                    <a:srgbClr val="454545"/>
                  </a:solidFill>
                  <a:latin typeface="+mn-ea"/>
                  <a:cs typeface="+mn-ea"/>
                  <a:sym typeface="Source Han Sans CN" panose="020F0502020204030204"/>
                </a:rPr>
                <a:t>代理</a:t>
              </a:r>
              <a:r>
                <a:rPr kumimoji="1" lang="en-US" altLang="zh-CN" sz="2400" b="1" dirty="0">
                  <a:solidFill>
                    <a:srgbClr val="454545"/>
                  </a:solidFill>
                  <a:latin typeface="+mn-ea"/>
                  <a:cs typeface="+mn-ea"/>
                  <a:sym typeface="Source Han Sans CN" panose="020F0502020204030204"/>
                </a:rPr>
                <a:t>)</a:t>
              </a:r>
              <a:endParaRPr kumimoji="1" lang="en-US" altLang="zh-CN" sz="2400" b="1" dirty="0">
                <a:solidFill>
                  <a:srgbClr val="454545"/>
                </a:solidFill>
                <a:latin typeface="+mn-ea"/>
                <a:cs typeface="+mn-ea"/>
                <a:sym typeface="Source Han Sans CN" panose="020F0502020204030204"/>
              </a:endParaRPr>
            </a:p>
            <a:p>
              <a:pPr defTabSz="457200"/>
              <a:r>
                <a:rPr kumimoji="1" lang="en-US" altLang="zh-CN" sz="2400" b="1" dirty="0">
                  <a:solidFill>
                    <a:srgbClr val="454545"/>
                  </a:solidFill>
                  <a:latin typeface="+mn-ea"/>
                  <a:cs typeface="+mn-ea"/>
                  <a:sym typeface="Source Han Sans CN" panose="020F0502020204030204"/>
                </a:rPr>
                <a:t>1-5 Cglib</a:t>
              </a:r>
              <a:r>
                <a:rPr kumimoji="1" lang="zh-CN" altLang="en-US" sz="2400" b="1" dirty="0">
                  <a:solidFill>
                    <a:srgbClr val="454545"/>
                  </a:solidFill>
                  <a:latin typeface="+mn-ea"/>
                  <a:cs typeface="+mn-ea"/>
                  <a:sym typeface="Source Han Sans CN" panose="020F0502020204030204"/>
                </a:rPr>
                <a:t>代理</a:t>
              </a:r>
              <a:endParaRPr kumimoji="1" lang="zh-CN" altLang="en-US" sz="2400" b="1" dirty="0">
                <a:solidFill>
                  <a:srgbClr val="454545"/>
                </a:solidFill>
                <a:latin typeface="+mn-ea"/>
                <a:cs typeface="+mn-ea"/>
                <a:sym typeface="Source Han Sans CN" panose="020F0502020204030204"/>
              </a:endParaRPr>
            </a:p>
          </p:txBody>
        </p:sp>
      </p:grpSp>
      <p:sp>
        <p:nvSpPr>
          <p:cNvPr id="75" name="Rectangle 89"/>
          <p:cNvSpPr>
            <a:spLocks noChangeArrowheads="1"/>
          </p:cNvSpPr>
          <p:nvPr/>
        </p:nvSpPr>
        <p:spPr bwMode="auto">
          <a:xfrm>
            <a:off x="2798445" y="3134995"/>
            <a:ext cx="195453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5200" b="0" i="0" u="none" strike="noStrike" kern="1200" cap="none" spc="0" normalizeH="0" baseline="0" noProof="0" dirty="0">
                <a:ln>
                  <a:noFill/>
                </a:ln>
                <a:solidFill>
                  <a:srgbClr val="000000"/>
                </a:solidFill>
                <a:effectLst/>
                <a:uLnTx/>
                <a:uFillTx/>
                <a:latin typeface="杨任东竹石体-Medium" panose="02000000000000000000" pitchFamily="2" charset="-122"/>
                <a:ea typeface="杨任东竹石体-Medium" panose="02000000000000000000" pitchFamily="2" charset="-122"/>
                <a:cs typeface="+mn-ea"/>
                <a:sym typeface="+mn-lt"/>
              </a:rPr>
              <a:t>AOP</a:t>
            </a:r>
            <a:r>
              <a:rPr kumimoji="0" lang="zh-CN" altLang="en-US" sz="5200" b="0" i="0" u="none" strike="noStrike" kern="1200" cap="none" spc="0" normalizeH="0" baseline="0" noProof="0" dirty="0">
                <a:ln>
                  <a:noFill/>
                </a:ln>
                <a:solidFill>
                  <a:srgbClr val="000000"/>
                </a:solidFill>
                <a:effectLst/>
                <a:uLnTx/>
                <a:uFillTx/>
                <a:latin typeface="杨任东竹石体-Medium" panose="02000000000000000000" pitchFamily="2" charset="-122"/>
                <a:ea typeface="杨任东竹石体-Medium" panose="02000000000000000000" pitchFamily="2" charset="-122"/>
                <a:cs typeface="+mn-ea"/>
                <a:sym typeface="+mn-lt"/>
              </a:rPr>
              <a:t>的概念</a:t>
            </a:r>
            <a:endParaRPr kumimoji="0" lang="zh-CN" altLang="en-US" sz="5200" b="0" i="0" u="none" strike="noStrike" kern="1200" cap="none" spc="0" normalizeH="0" baseline="0" noProof="0" dirty="0">
              <a:ln>
                <a:noFill/>
              </a:ln>
              <a:solidFill>
                <a:srgbClr val="000000"/>
              </a:solidFill>
              <a:effectLst/>
              <a:uLnTx/>
              <a:uFillTx/>
              <a:latin typeface="杨任东竹石体-Medium" panose="02000000000000000000" pitchFamily="2" charset="-122"/>
              <a:ea typeface="杨任东竹石体-Medium" panose="02000000000000000000"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1+#ppt_w/2"/>
                                          </p:val>
                                        </p:tav>
                                        <p:tav tm="100000">
                                          <p:val>
                                            <p:strVal val="#ppt_x"/>
                                          </p:val>
                                        </p:tav>
                                      </p:tavLst>
                                    </p:anim>
                                    <p:anim calcmode="lin" valueType="num">
                                      <p:cBhvr additive="base">
                                        <p:cTn id="8"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0"/>
            <a:ext cx="12192000" cy="1175385"/>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latin typeface="微软雅黑" panose="020B0503020204020204" charset="-122"/>
              <a:ea typeface="微软雅黑" panose="020B0503020204020204" charset="-122"/>
            </a:endParaRPr>
          </a:p>
        </p:txBody>
      </p:sp>
      <p:sp>
        <p:nvSpPr>
          <p:cNvPr id="4" name="标题 1"/>
          <p:cNvSpPr>
            <a:spLocks noGrp="1"/>
          </p:cNvSpPr>
          <p:nvPr>
            <p:custDataLst>
              <p:tags r:id="rId2"/>
            </p:custDataLst>
          </p:nvPr>
        </p:nvSpPr>
        <p:spPr>
          <a:xfrm>
            <a:off x="447675" y="325755"/>
            <a:ext cx="11296650" cy="523875"/>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buNone/>
            </a:pPr>
            <a:r>
              <a:rPr lang="en-US" altLang="zh-CN" sz="3200" spc="300" dirty="0">
                <a:solidFill>
                  <a:sysClr val="window" lastClr="FFFFFF"/>
                </a:solidFill>
                <a:uLnTx/>
                <a:uFillTx/>
                <a:latin typeface="Arial" panose="020B0604020202020204" pitchFamily="34" charset="0"/>
                <a:ea typeface="微软雅黑" panose="020B0503020204020204" charset="-122"/>
                <a:sym typeface="+mn-lt"/>
              </a:rPr>
              <a:t>2.2 AOP术语</a:t>
            </a:r>
            <a:endParaRPr lang="en-US" altLang="zh-CN" sz="3200" spc="300" dirty="0">
              <a:solidFill>
                <a:sysClr val="window" lastClr="FFFFFF"/>
              </a:solidFill>
              <a:uLnTx/>
              <a:uFillTx/>
              <a:latin typeface="Arial" panose="020B0604020202020204" pitchFamily="34" charset="0"/>
              <a:ea typeface="微软雅黑" panose="020B0503020204020204" charset="-122"/>
              <a:sym typeface="+mn-lt"/>
            </a:endParaRPr>
          </a:p>
        </p:txBody>
      </p:sp>
      <p:sp>
        <p:nvSpPr>
          <p:cNvPr id="5" name="文本框 4"/>
          <p:cNvSpPr txBox="1"/>
          <p:nvPr>
            <p:custDataLst>
              <p:tags r:id="rId3"/>
            </p:custDataLst>
          </p:nvPr>
        </p:nvSpPr>
        <p:spPr>
          <a:xfrm>
            <a:off x="447675" y="1536065"/>
            <a:ext cx="11296650" cy="4965700"/>
          </a:xfrm>
          <a:prstGeom prst="rect">
            <a:avLst/>
          </a:prstGeom>
          <a:noFill/>
        </p:spPr>
        <p:txBody>
          <a:bodyPr vert="horz" lIns="90000" tIns="46800" rIns="90000" bIns="46800" rtlCol="0" anchor="ctr">
            <a:norm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400050" lvl="0" indent="-400050" algn="l">
              <a:lnSpc>
                <a:spcPct val="130000"/>
              </a:lnSpc>
              <a:spcBef>
                <a:spcPts val="0"/>
              </a:spcBef>
              <a:spcAft>
                <a:spcPts val="800"/>
              </a:spcAft>
              <a:buSzPct val="100000"/>
              <a:buFont typeface="微软雅黑" panose="020B0503020204020204" charset="-122"/>
            </a:pPr>
            <a:r>
              <a:rPr sz="1600" dirty="0">
                <a:solidFill>
                  <a:sysClr val="windowText" lastClr="000000">
                    <a:lumMod val="95000"/>
                    <a:lumOff val="5000"/>
                  </a:sysClr>
                </a:solidFill>
                <a:latin typeface="Arial" panose="020B0604020202020204" pitchFamily="34" charset="0"/>
                <a:ea typeface="微软雅黑" panose="020B0503020204020204" charset="-122"/>
                <a:sym typeface="Source Han Sans CN" panose="020F0502020204030204"/>
              </a:rPr>
              <a:t>Advice（通知/增强）：所谓的通知是指拦截到Joinpoint之后所要做的事情就是通知。通知的类型：指示通知，后置通知，异常通知，最终通知，环绕通知。</a:t>
            </a:r>
            <a:endParaRPr sz="1600" dirty="0">
              <a:solidFill>
                <a:sysClr val="windowText" lastClr="000000">
                  <a:lumMod val="95000"/>
                  <a:lumOff val="5000"/>
                </a:sysClr>
              </a:solidFill>
              <a:latin typeface="Arial" panose="020B0604020202020204" pitchFamily="34" charset="0"/>
              <a:ea typeface="微软雅黑" panose="020B0503020204020204" charset="-122"/>
              <a:sym typeface="Source Han Sans CN" panose="020F0502020204030204"/>
            </a:endParaRPr>
          </a:p>
          <a:p>
            <a:pPr marL="400050" lvl="0" indent="-400050" algn="l">
              <a:lnSpc>
                <a:spcPct val="130000"/>
              </a:lnSpc>
              <a:spcBef>
                <a:spcPts val="0"/>
              </a:spcBef>
              <a:spcAft>
                <a:spcPts val="800"/>
              </a:spcAft>
              <a:buSzPct val="100000"/>
              <a:buFont typeface="微软雅黑" panose="020B0503020204020204" charset="-122"/>
            </a:pPr>
            <a:r>
              <a:rPr sz="1600" dirty="0">
                <a:solidFill>
                  <a:sysClr val="windowText" lastClr="000000">
                    <a:lumMod val="95000"/>
                    <a:lumOff val="5000"/>
                  </a:sysClr>
                </a:solidFill>
                <a:latin typeface="Arial" panose="020B0604020202020204" pitchFamily="34" charset="0"/>
                <a:ea typeface="微软雅黑" panose="020B0503020204020204" charset="-122"/>
                <a:sym typeface="Source Han Sans CN" panose="020F0502020204030204"/>
              </a:rPr>
              <a:t>Joinpoint（连接点）：所谓的连接点是指那些被拦截到的点。在Spring中，这些点指的是方法，因为Spring只支持方法类型的连接点。</a:t>
            </a:r>
            <a:endParaRPr sz="1600" dirty="0">
              <a:solidFill>
                <a:sysClr val="windowText" lastClr="000000">
                  <a:lumMod val="95000"/>
                  <a:lumOff val="5000"/>
                </a:sysClr>
              </a:solidFill>
              <a:latin typeface="Arial" panose="020B0604020202020204" pitchFamily="34" charset="0"/>
              <a:ea typeface="微软雅黑" panose="020B0503020204020204" charset="-122"/>
              <a:sym typeface="Source Han Sans CN" panose="020F0502020204030204"/>
            </a:endParaRPr>
          </a:p>
          <a:p>
            <a:pPr marL="400050" lvl="0" indent="-400050" algn="l">
              <a:lnSpc>
                <a:spcPct val="130000"/>
              </a:lnSpc>
              <a:spcBef>
                <a:spcPts val="0"/>
              </a:spcBef>
              <a:spcAft>
                <a:spcPts val="800"/>
              </a:spcAft>
              <a:buSzPct val="100000"/>
              <a:buFont typeface="微软雅黑" panose="020B0503020204020204" charset="-122"/>
            </a:pPr>
            <a:r>
              <a:rPr sz="1600" dirty="0">
                <a:solidFill>
                  <a:sysClr val="windowText" lastClr="000000">
                    <a:lumMod val="95000"/>
                    <a:lumOff val="5000"/>
                  </a:sysClr>
                </a:solidFill>
                <a:latin typeface="Arial" panose="020B0604020202020204" pitchFamily="34" charset="0"/>
                <a:ea typeface="微软雅黑" panose="020B0503020204020204" charset="-122"/>
                <a:sym typeface="Source Han Sans CN" panose="020F0502020204030204"/>
              </a:rPr>
              <a:t>Pointcut（切入点）：所谓切入点是指我们要对某种Joinpoint进行拦截的定义。</a:t>
            </a:r>
            <a:endParaRPr sz="1600" dirty="0">
              <a:solidFill>
                <a:sysClr val="windowText" lastClr="000000">
                  <a:lumMod val="95000"/>
                  <a:lumOff val="5000"/>
                </a:sysClr>
              </a:solidFill>
              <a:latin typeface="Arial" panose="020B0604020202020204" pitchFamily="34" charset="0"/>
              <a:ea typeface="微软雅黑" panose="020B0503020204020204" charset="-122"/>
              <a:sym typeface="Source Han Sans CN" panose="020F0502020204030204"/>
            </a:endParaRPr>
          </a:p>
          <a:p>
            <a:pPr marL="400050" lvl="0" indent="-400050" algn="l">
              <a:lnSpc>
                <a:spcPct val="130000"/>
              </a:lnSpc>
              <a:spcBef>
                <a:spcPts val="0"/>
              </a:spcBef>
              <a:spcAft>
                <a:spcPts val="800"/>
              </a:spcAft>
              <a:buSzPct val="100000"/>
              <a:buFont typeface="微软雅黑" panose="020B0503020204020204" charset="-122"/>
            </a:pPr>
            <a:r>
              <a:rPr sz="1600" dirty="0">
                <a:solidFill>
                  <a:sysClr val="windowText" lastClr="000000">
                    <a:lumMod val="95000"/>
                    <a:lumOff val="5000"/>
                  </a:sysClr>
                </a:solidFill>
                <a:latin typeface="Arial" panose="020B0604020202020204" pitchFamily="34" charset="0"/>
                <a:ea typeface="微软雅黑" panose="020B0503020204020204" charset="-122"/>
                <a:sym typeface="Source Han Sans CN" panose="020F0502020204030204"/>
              </a:rPr>
              <a:t>织入：是指把增强应用到目标对象来创建新的代理对象的过程。</a:t>
            </a:r>
            <a:endParaRPr sz="1600" dirty="0">
              <a:solidFill>
                <a:sysClr val="windowText" lastClr="000000">
                  <a:lumMod val="95000"/>
                  <a:lumOff val="5000"/>
                </a:sysClr>
              </a:solidFill>
              <a:latin typeface="Arial" panose="020B0604020202020204" pitchFamily="34" charset="0"/>
              <a:ea typeface="微软雅黑" panose="020B0503020204020204" charset="-122"/>
              <a:sym typeface="Source Han Sans CN" panose="020F0502020204030204"/>
            </a:endParaRPr>
          </a:p>
          <a:p>
            <a:pPr marL="400050" lvl="0" indent="-400050" algn="l">
              <a:lnSpc>
                <a:spcPct val="130000"/>
              </a:lnSpc>
              <a:spcBef>
                <a:spcPts val="0"/>
              </a:spcBef>
              <a:spcAft>
                <a:spcPts val="800"/>
              </a:spcAft>
              <a:buSzPct val="100000"/>
              <a:buFont typeface="微软雅黑" panose="020B0503020204020204" charset="-122"/>
            </a:pPr>
            <a:r>
              <a:rPr sz="1600" dirty="0">
                <a:solidFill>
                  <a:sysClr val="windowText" lastClr="000000">
                    <a:lumMod val="95000"/>
                    <a:lumOff val="5000"/>
                  </a:sysClr>
                </a:solidFill>
                <a:latin typeface="Arial" panose="020B0604020202020204" pitchFamily="34" charset="0"/>
                <a:ea typeface="微软雅黑" panose="020B0503020204020204" charset="-122"/>
                <a:sym typeface="Source Han Sans CN" panose="020F0502020204030204"/>
              </a:rPr>
              <a:t>Proxy（代理）：一个类被AOP织入增强后，就产生一个结果代理类。</a:t>
            </a:r>
            <a:endParaRPr sz="1600" dirty="0">
              <a:solidFill>
                <a:sysClr val="windowText" lastClr="000000">
                  <a:lumMod val="95000"/>
                  <a:lumOff val="5000"/>
                </a:sysClr>
              </a:solidFill>
              <a:latin typeface="Arial" panose="020B0604020202020204" pitchFamily="34" charset="0"/>
              <a:ea typeface="微软雅黑" panose="020B0503020204020204" charset="-122"/>
              <a:sym typeface="Source Han Sans CN" panose="020F0502020204030204"/>
            </a:endParaRPr>
          </a:p>
          <a:p>
            <a:pPr marL="400050" lvl="0" indent="-400050" algn="l">
              <a:lnSpc>
                <a:spcPct val="130000"/>
              </a:lnSpc>
              <a:spcBef>
                <a:spcPts val="0"/>
              </a:spcBef>
              <a:spcAft>
                <a:spcPts val="800"/>
              </a:spcAft>
              <a:buSzPct val="100000"/>
              <a:buFont typeface="微软雅黑" panose="020B0503020204020204" charset="-122"/>
            </a:pPr>
            <a:r>
              <a:rPr sz="1600" dirty="0">
                <a:solidFill>
                  <a:sysClr val="windowText" lastClr="000000">
                    <a:lumMod val="95000"/>
                    <a:lumOff val="5000"/>
                  </a:sysClr>
                </a:solidFill>
                <a:latin typeface="Arial" panose="020B0604020202020204" pitchFamily="34" charset="0"/>
                <a:ea typeface="微软雅黑" panose="020B0503020204020204" charset="-122"/>
                <a:sym typeface="Source Han Sans CN" panose="020F0502020204030204"/>
              </a:rPr>
              <a:t>Aspect（切面）：是切入点和通知的结合。</a:t>
            </a:r>
            <a:endParaRPr sz="1600" dirty="0">
              <a:solidFill>
                <a:sysClr val="windowText" lastClr="000000">
                  <a:lumMod val="95000"/>
                  <a:lumOff val="5000"/>
                </a:sysClr>
              </a:solidFill>
              <a:latin typeface="Arial" panose="020B0604020202020204" pitchFamily="34" charset="0"/>
              <a:ea typeface="微软雅黑" panose="020B0503020204020204" charset="-122"/>
              <a:sym typeface="Source Han Sans CN" panose="020F0502020204030204"/>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8324850" y="4236720"/>
            <a:ext cx="3543300" cy="962025"/>
          </a:xfrm>
          <a:prstGeom prst="rect">
            <a:avLst/>
          </a:prstGeom>
        </p:spPr>
      </p:pic>
      <p:sp>
        <p:nvSpPr>
          <p:cNvPr id="37" name="Freeform 29"/>
          <p:cNvSpPr/>
          <p:nvPr/>
        </p:nvSpPr>
        <p:spPr bwMode="auto">
          <a:xfrm>
            <a:off x="1462088" y="1362075"/>
            <a:ext cx="1976438" cy="2874962"/>
          </a:xfrm>
          <a:custGeom>
            <a:avLst/>
            <a:gdLst>
              <a:gd name="T0" fmla="*/ 597 w 1282"/>
              <a:gd name="T1" fmla="*/ 0 h 1862"/>
              <a:gd name="T2" fmla="*/ 111 w 1282"/>
              <a:gd name="T3" fmla="*/ 66 h 1862"/>
              <a:gd name="T4" fmla="*/ 111 w 1282"/>
              <a:gd name="T5" fmla="*/ 386 h 1862"/>
              <a:gd name="T6" fmla="*/ 523 w 1282"/>
              <a:gd name="T7" fmla="*/ 318 h 1862"/>
              <a:gd name="T8" fmla="*/ 843 w 1282"/>
              <a:gd name="T9" fmla="*/ 579 h 1862"/>
              <a:gd name="T10" fmla="*/ 0 w 1282"/>
              <a:gd name="T11" fmla="*/ 1518 h 1862"/>
              <a:gd name="T12" fmla="*/ 0 w 1282"/>
              <a:gd name="T13" fmla="*/ 1862 h 1862"/>
              <a:gd name="T14" fmla="*/ 1282 w 1282"/>
              <a:gd name="T15" fmla="*/ 1862 h 1862"/>
              <a:gd name="T16" fmla="*/ 1282 w 1282"/>
              <a:gd name="T17" fmla="*/ 1544 h 1862"/>
              <a:gd name="T18" fmla="*/ 481 w 1282"/>
              <a:gd name="T19" fmla="*/ 1544 h 1862"/>
              <a:gd name="T20" fmla="*/ 481 w 1282"/>
              <a:gd name="T21" fmla="*/ 1523 h 1862"/>
              <a:gd name="T22" fmla="*/ 597 w 1282"/>
              <a:gd name="T23" fmla="*/ 1431 h 1862"/>
              <a:gd name="T24" fmla="*/ 1240 w 1282"/>
              <a:gd name="T25" fmla="*/ 521 h 1862"/>
              <a:gd name="T26" fmla="*/ 597 w 1282"/>
              <a:gd name="T27" fmla="*/ 0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2" h="1862">
                <a:moveTo>
                  <a:pt x="597" y="0"/>
                </a:moveTo>
                <a:cubicBezTo>
                  <a:pt x="420" y="0"/>
                  <a:pt x="251" y="21"/>
                  <a:pt x="111" y="66"/>
                </a:cubicBezTo>
                <a:cubicBezTo>
                  <a:pt x="111" y="386"/>
                  <a:pt x="111" y="386"/>
                  <a:pt x="111" y="386"/>
                </a:cubicBezTo>
                <a:cubicBezTo>
                  <a:pt x="269" y="336"/>
                  <a:pt x="404" y="318"/>
                  <a:pt x="523" y="318"/>
                </a:cubicBezTo>
                <a:cubicBezTo>
                  <a:pt x="724" y="318"/>
                  <a:pt x="843" y="378"/>
                  <a:pt x="843" y="579"/>
                </a:cubicBezTo>
                <a:cubicBezTo>
                  <a:pt x="843" y="788"/>
                  <a:pt x="645" y="1000"/>
                  <a:pt x="0" y="1518"/>
                </a:cubicBezTo>
                <a:cubicBezTo>
                  <a:pt x="0" y="1862"/>
                  <a:pt x="0" y="1862"/>
                  <a:pt x="0" y="1862"/>
                </a:cubicBezTo>
                <a:cubicBezTo>
                  <a:pt x="1282" y="1862"/>
                  <a:pt x="1282" y="1862"/>
                  <a:pt x="1282" y="1862"/>
                </a:cubicBezTo>
                <a:cubicBezTo>
                  <a:pt x="1282" y="1544"/>
                  <a:pt x="1282" y="1544"/>
                  <a:pt x="1282" y="1544"/>
                </a:cubicBezTo>
                <a:cubicBezTo>
                  <a:pt x="481" y="1544"/>
                  <a:pt x="481" y="1544"/>
                  <a:pt x="481" y="1544"/>
                </a:cubicBezTo>
                <a:cubicBezTo>
                  <a:pt x="481" y="1523"/>
                  <a:pt x="481" y="1523"/>
                  <a:pt x="481" y="1523"/>
                </a:cubicBezTo>
                <a:cubicBezTo>
                  <a:pt x="597" y="1431"/>
                  <a:pt x="597" y="1431"/>
                  <a:pt x="597" y="1431"/>
                </a:cubicBezTo>
                <a:cubicBezTo>
                  <a:pt x="1134" y="1008"/>
                  <a:pt x="1240" y="817"/>
                  <a:pt x="1240" y="521"/>
                </a:cubicBezTo>
                <a:cubicBezTo>
                  <a:pt x="1240" y="170"/>
                  <a:pt x="1002" y="0"/>
                  <a:pt x="597"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8" name="Freeform 30"/>
          <p:cNvSpPr>
            <a:spLocks noEditPoints="1"/>
          </p:cNvSpPr>
          <p:nvPr/>
        </p:nvSpPr>
        <p:spPr bwMode="auto">
          <a:xfrm>
            <a:off x="3830638" y="1366520"/>
            <a:ext cx="2052638" cy="2914650"/>
          </a:xfrm>
          <a:custGeom>
            <a:avLst/>
            <a:gdLst>
              <a:gd name="T0" fmla="*/ 669 w 1332"/>
              <a:gd name="T1" fmla="*/ 1558 h 1888"/>
              <a:gd name="T2" fmla="*/ 383 w 1332"/>
              <a:gd name="T3" fmla="*/ 944 h 1888"/>
              <a:gd name="T4" fmla="*/ 669 w 1332"/>
              <a:gd name="T5" fmla="*/ 328 h 1888"/>
              <a:gd name="T6" fmla="*/ 954 w 1332"/>
              <a:gd name="T7" fmla="*/ 944 h 1888"/>
              <a:gd name="T8" fmla="*/ 669 w 1332"/>
              <a:gd name="T9" fmla="*/ 1558 h 1888"/>
              <a:gd name="T10" fmla="*/ 669 w 1332"/>
              <a:gd name="T11" fmla="*/ 0 h 1888"/>
              <a:gd name="T12" fmla="*/ 0 w 1332"/>
              <a:gd name="T13" fmla="*/ 942 h 1888"/>
              <a:gd name="T14" fmla="*/ 669 w 1332"/>
              <a:gd name="T15" fmla="*/ 1888 h 1888"/>
              <a:gd name="T16" fmla="*/ 1332 w 1332"/>
              <a:gd name="T17" fmla="*/ 942 h 1888"/>
              <a:gd name="T18" fmla="*/ 669 w 1332"/>
              <a:gd name="T19" fmla="*/ 0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888">
                <a:moveTo>
                  <a:pt x="669" y="1558"/>
                </a:moveTo>
                <a:cubicBezTo>
                  <a:pt x="465" y="1558"/>
                  <a:pt x="383" y="1441"/>
                  <a:pt x="383" y="944"/>
                </a:cubicBezTo>
                <a:cubicBezTo>
                  <a:pt x="383" y="450"/>
                  <a:pt x="465" y="328"/>
                  <a:pt x="669" y="328"/>
                </a:cubicBezTo>
                <a:cubicBezTo>
                  <a:pt x="872" y="328"/>
                  <a:pt x="954" y="450"/>
                  <a:pt x="954" y="944"/>
                </a:cubicBezTo>
                <a:cubicBezTo>
                  <a:pt x="954" y="1441"/>
                  <a:pt x="872" y="1558"/>
                  <a:pt x="669" y="1558"/>
                </a:cubicBezTo>
                <a:moveTo>
                  <a:pt x="669" y="0"/>
                </a:moveTo>
                <a:cubicBezTo>
                  <a:pt x="264" y="0"/>
                  <a:pt x="0" y="188"/>
                  <a:pt x="0" y="942"/>
                </a:cubicBezTo>
                <a:cubicBezTo>
                  <a:pt x="0" y="1698"/>
                  <a:pt x="264" y="1888"/>
                  <a:pt x="669" y="1888"/>
                </a:cubicBezTo>
                <a:cubicBezTo>
                  <a:pt x="1073" y="1888"/>
                  <a:pt x="1332" y="1698"/>
                  <a:pt x="1332" y="942"/>
                </a:cubicBezTo>
                <a:cubicBezTo>
                  <a:pt x="1332" y="188"/>
                  <a:pt x="1073" y="0"/>
                  <a:pt x="669"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9" name="Freeform 31"/>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1" name="Freeform 33"/>
          <p:cNvSpPr>
            <a:spLocks noEditPoints="1"/>
          </p:cNvSpPr>
          <p:nvPr/>
        </p:nvSpPr>
        <p:spPr bwMode="auto">
          <a:xfrm>
            <a:off x="8651875" y="1362075"/>
            <a:ext cx="2025650" cy="2919412"/>
          </a:xfrm>
          <a:custGeom>
            <a:avLst/>
            <a:gdLst>
              <a:gd name="T0" fmla="*/ 648 w 1314"/>
              <a:gd name="T1" fmla="*/ 949 h 1891"/>
              <a:gd name="T2" fmla="*/ 352 w 1314"/>
              <a:gd name="T3" fmla="*/ 640 h 1891"/>
              <a:gd name="T4" fmla="*/ 661 w 1314"/>
              <a:gd name="T5" fmla="*/ 304 h 1891"/>
              <a:gd name="T6" fmla="*/ 952 w 1314"/>
              <a:gd name="T7" fmla="*/ 656 h 1891"/>
              <a:gd name="T8" fmla="*/ 648 w 1314"/>
              <a:gd name="T9" fmla="*/ 949 h 1891"/>
              <a:gd name="T10" fmla="*/ 653 w 1314"/>
              <a:gd name="T11" fmla="*/ 0 h 1891"/>
              <a:gd name="T12" fmla="*/ 0 w 1314"/>
              <a:gd name="T13" fmla="*/ 645 h 1891"/>
              <a:gd name="T14" fmla="*/ 582 w 1314"/>
              <a:gd name="T15" fmla="*/ 1227 h 1891"/>
              <a:gd name="T16" fmla="*/ 917 w 1314"/>
              <a:gd name="T17" fmla="*/ 1124 h 1891"/>
              <a:gd name="T18" fmla="*/ 928 w 1314"/>
              <a:gd name="T19" fmla="*/ 1124 h 1891"/>
              <a:gd name="T20" fmla="*/ 251 w 1314"/>
              <a:gd name="T21" fmla="*/ 1560 h 1891"/>
              <a:gd name="T22" fmla="*/ 251 w 1314"/>
              <a:gd name="T23" fmla="*/ 1891 h 1891"/>
              <a:gd name="T24" fmla="*/ 1314 w 1314"/>
              <a:gd name="T25" fmla="*/ 762 h 1891"/>
              <a:gd name="T26" fmla="*/ 653 w 1314"/>
              <a:gd name="T27" fmla="*/ 0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4" h="1891">
                <a:moveTo>
                  <a:pt x="648" y="949"/>
                </a:moveTo>
                <a:cubicBezTo>
                  <a:pt x="460" y="949"/>
                  <a:pt x="352" y="844"/>
                  <a:pt x="352" y="640"/>
                </a:cubicBezTo>
                <a:cubicBezTo>
                  <a:pt x="352" y="431"/>
                  <a:pt x="460" y="304"/>
                  <a:pt x="661" y="304"/>
                </a:cubicBezTo>
                <a:cubicBezTo>
                  <a:pt x="859" y="304"/>
                  <a:pt x="952" y="445"/>
                  <a:pt x="952" y="656"/>
                </a:cubicBezTo>
                <a:cubicBezTo>
                  <a:pt x="952" y="825"/>
                  <a:pt x="872" y="949"/>
                  <a:pt x="648" y="949"/>
                </a:cubicBezTo>
                <a:moveTo>
                  <a:pt x="653" y="0"/>
                </a:moveTo>
                <a:cubicBezTo>
                  <a:pt x="201" y="0"/>
                  <a:pt x="0" y="267"/>
                  <a:pt x="0" y="645"/>
                </a:cubicBezTo>
                <a:cubicBezTo>
                  <a:pt x="0" y="1029"/>
                  <a:pt x="204" y="1227"/>
                  <a:pt x="582" y="1227"/>
                </a:cubicBezTo>
                <a:cubicBezTo>
                  <a:pt x="730" y="1227"/>
                  <a:pt x="846" y="1185"/>
                  <a:pt x="917" y="1124"/>
                </a:cubicBezTo>
                <a:cubicBezTo>
                  <a:pt x="928" y="1124"/>
                  <a:pt x="928" y="1124"/>
                  <a:pt x="928" y="1124"/>
                </a:cubicBezTo>
                <a:cubicBezTo>
                  <a:pt x="899" y="1417"/>
                  <a:pt x="640" y="1560"/>
                  <a:pt x="251" y="1560"/>
                </a:cubicBezTo>
                <a:cubicBezTo>
                  <a:pt x="251" y="1891"/>
                  <a:pt x="251" y="1891"/>
                  <a:pt x="251" y="1891"/>
                </a:cubicBezTo>
                <a:cubicBezTo>
                  <a:pt x="1047" y="1891"/>
                  <a:pt x="1314" y="1489"/>
                  <a:pt x="1314" y="762"/>
                </a:cubicBezTo>
                <a:cubicBezTo>
                  <a:pt x="1314" y="185"/>
                  <a:pt x="1028" y="0"/>
                  <a:pt x="653"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100013" y="300038"/>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72" name="矩形 71"/>
          <p:cNvSpPr/>
          <p:nvPr/>
        </p:nvSpPr>
        <p:spPr>
          <a:xfrm>
            <a:off x="2761615" y="817880"/>
            <a:ext cx="7690485" cy="706755"/>
          </a:xfrm>
          <a:prstGeom prst="rect">
            <a:avLst/>
          </a:prstGeom>
        </p:spPr>
        <p:txBody>
          <a:bodyPr wrap="square">
            <a:spAutoFit/>
          </a:bodyPr>
          <a:lstStyle/>
          <a:p>
            <a:pPr defTabSz="457200">
              <a:spcBef>
                <a:spcPct val="0"/>
              </a:spcBef>
            </a:pPr>
            <a:r>
              <a:rPr lang="en-US" altLang="zh-CN" sz="4000" noProof="0" dirty="0">
                <a:ln>
                  <a:noFill/>
                </a:ln>
                <a:solidFill>
                  <a:srgbClr val="002060"/>
                </a:solidFill>
                <a:effectLst/>
                <a:uLnTx/>
                <a:uFillTx/>
                <a:cs typeface="+mn-ea"/>
                <a:sym typeface="+mn-lt"/>
              </a:rPr>
              <a:t>@Aspectj</a:t>
            </a:r>
            <a:r>
              <a:rPr lang="zh-CN" altLang="en-US" sz="4000" noProof="0" dirty="0">
                <a:ln>
                  <a:noFill/>
                </a:ln>
                <a:solidFill>
                  <a:srgbClr val="002060"/>
                </a:solidFill>
                <a:effectLst/>
                <a:uLnTx/>
                <a:uFillTx/>
                <a:cs typeface="+mn-ea"/>
                <a:sym typeface="+mn-lt"/>
              </a:rPr>
              <a:t>的了解</a:t>
            </a:r>
            <a:r>
              <a:rPr lang="en-US" altLang="zh-CN" sz="4000" noProof="0" dirty="0">
                <a:ln>
                  <a:noFill/>
                </a:ln>
                <a:solidFill>
                  <a:srgbClr val="002060"/>
                </a:solidFill>
                <a:effectLst/>
                <a:uLnTx/>
                <a:uFillTx/>
                <a:cs typeface="+mn-ea"/>
                <a:sym typeface="+mn-lt"/>
              </a:rPr>
              <a:t>(</a:t>
            </a:r>
            <a:r>
              <a:rPr lang="zh-CN" altLang="en-US" sz="4000" noProof="0" dirty="0">
                <a:ln>
                  <a:noFill/>
                </a:ln>
                <a:solidFill>
                  <a:srgbClr val="002060"/>
                </a:solidFill>
                <a:effectLst/>
                <a:uLnTx/>
                <a:uFillTx/>
                <a:cs typeface="+mn-ea"/>
                <a:sym typeface="+mn-lt"/>
              </a:rPr>
              <a:t>注解配置通知</a:t>
            </a:r>
            <a:r>
              <a:rPr lang="en-US" altLang="zh-CN" sz="4000" noProof="0" dirty="0">
                <a:ln>
                  <a:noFill/>
                </a:ln>
                <a:solidFill>
                  <a:srgbClr val="002060"/>
                </a:solidFill>
                <a:effectLst/>
                <a:uLnTx/>
                <a:uFillTx/>
                <a:cs typeface="+mn-ea"/>
                <a:sym typeface="+mn-lt"/>
              </a:rPr>
              <a:t>)</a:t>
            </a:r>
            <a:endParaRPr lang="en-US" altLang="zh-CN" sz="4000" noProof="0" dirty="0">
              <a:ln>
                <a:noFill/>
              </a:ln>
              <a:solidFill>
                <a:srgbClr val="002060"/>
              </a:solidFill>
              <a:effectLst/>
              <a:uLnTx/>
              <a:uFillTx/>
              <a:cs typeface="+mn-ea"/>
              <a:sym typeface="+mn-lt"/>
            </a:endParaRPr>
          </a:p>
        </p:txBody>
      </p:sp>
      <p:grpSp>
        <p:nvGrpSpPr>
          <p:cNvPr id="28" name="组合 27"/>
          <p:cNvGrpSpPr/>
          <p:nvPr/>
        </p:nvGrpSpPr>
        <p:grpSpPr>
          <a:xfrm>
            <a:off x="-59055" y="103212"/>
            <a:ext cx="5472682" cy="714610"/>
            <a:chOff x="0" y="110832"/>
            <a:chExt cx="5472682" cy="714610"/>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custDataLst>
                <p:tags r:id="rId2"/>
              </p:custDataLst>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916447" y="118687"/>
              <a:ext cx="4556235" cy="70675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lang="en-US" sz="4000" noProof="0" dirty="0">
                  <a:ln>
                    <a:noFill/>
                  </a:ln>
                  <a:solidFill>
                    <a:srgbClr val="002060"/>
                  </a:solidFill>
                  <a:effectLst/>
                  <a:uLnTx/>
                  <a:uFillTx/>
                  <a:cs typeface="+mn-ea"/>
                  <a:sym typeface="+mn-lt"/>
                </a:rPr>
                <a:t>2.3</a:t>
              </a:r>
              <a:r>
                <a:rPr lang="en-US" altLang="zh-CN" sz="4000" noProof="0" dirty="0">
                  <a:ln>
                    <a:noFill/>
                  </a:ln>
                  <a:solidFill>
                    <a:srgbClr val="002060"/>
                  </a:solidFill>
                  <a:effectLst/>
                  <a:uLnTx/>
                  <a:uFillTx/>
                  <a:cs typeface="+mn-ea"/>
                  <a:sym typeface="+mn-lt"/>
                </a:rPr>
                <a:t>Aspectj</a:t>
              </a:r>
              <a:endParaRPr lang="zh-CN" altLang="en-US" sz="4000" noProof="0" dirty="0">
                <a:ln>
                  <a:noFill/>
                </a:ln>
                <a:solidFill>
                  <a:srgbClr val="002060"/>
                </a:solidFill>
                <a:effectLst/>
                <a:uLnTx/>
                <a:uFillTx/>
                <a:cs typeface="+mn-ea"/>
                <a:sym typeface="+mn-lt"/>
              </a:endParaRPr>
            </a:p>
          </p:txBody>
        </p:sp>
      </p:grpSp>
      <p:sp>
        <p:nvSpPr>
          <p:cNvPr id="3" name="文本框 2"/>
          <p:cNvSpPr txBox="1"/>
          <p:nvPr/>
        </p:nvSpPr>
        <p:spPr>
          <a:xfrm>
            <a:off x="8002270" y="793750"/>
            <a:ext cx="4188460" cy="460375"/>
          </a:xfrm>
          <a:prstGeom prst="rect">
            <a:avLst/>
          </a:prstGeom>
          <a:noFill/>
        </p:spPr>
        <p:txBody>
          <a:bodyPr wrap="square" rtlCol="0" anchor="t">
            <a:spAutoFit/>
          </a:bodyPr>
          <a:p>
            <a:pPr defTabSz="457200">
              <a:spcBef>
                <a:spcPct val="0"/>
              </a:spcBef>
            </a:pPr>
            <a:r>
              <a:rPr kumimoji="1" sz="2400" b="1" dirty="0">
                <a:solidFill>
                  <a:srgbClr val="454545"/>
                </a:solidFill>
                <a:latin typeface="+mn-ea"/>
                <a:cs typeface="+mn-ea"/>
                <a:sym typeface="Source Han Sans CN" panose="020F0502020204030204"/>
              </a:rPr>
              <a:t>r</a:t>
            </a:r>
            <a:endParaRPr kumimoji="1" sz="2400" b="1" dirty="0">
              <a:solidFill>
                <a:srgbClr val="454545"/>
              </a:solidFill>
              <a:latin typeface="+mn-ea"/>
              <a:cs typeface="+mn-ea"/>
              <a:sym typeface="Source Han Sans CN" panose="020F0502020204030204"/>
            </a:endParaRPr>
          </a:p>
        </p:txBody>
      </p:sp>
      <p:sp>
        <p:nvSpPr>
          <p:cNvPr id="2" name="文本框 1"/>
          <p:cNvSpPr txBox="1"/>
          <p:nvPr/>
        </p:nvSpPr>
        <p:spPr>
          <a:xfrm>
            <a:off x="1462405" y="1826260"/>
            <a:ext cx="9646285" cy="4154170"/>
          </a:xfrm>
          <a:prstGeom prst="rect">
            <a:avLst/>
          </a:prstGeom>
          <a:noFill/>
        </p:spPr>
        <p:txBody>
          <a:bodyPr wrap="square" rtlCol="0" anchor="t">
            <a:spAutoFit/>
          </a:bodyPr>
          <a:p>
            <a:pPr defTabSz="457200">
              <a:spcBef>
                <a:spcPct val="0"/>
              </a:spcBef>
            </a:pPr>
            <a:r>
              <a:rPr kumimoji="1" lang="en-US" sz="2400" dirty="0">
                <a:solidFill>
                  <a:schemeClr val="tx1">
                    <a:lumMod val="85000"/>
                    <a:lumOff val="15000"/>
                  </a:schemeClr>
                </a:solidFill>
                <a:latin typeface="+mn-ea"/>
                <a:cs typeface="+mn-ea"/>
                <a:sym typeface="Source Han Sans CN" panose="020F0502020204030204"/>
              </a:rPr>
              <a:t>  	Aspectj一个易用的、功能强大的aop编程语言。</a:t>
            </a:r>
            <a:endParaRPr kumimoji="1" lang="en-US" sz="2400" dirty="0">
              <a:solidFill>
                <a:schemeClr val="tx1">
                  <a:lumMod val="85000"/>
                  <a:lumOff val="15000"/>
                </a:schemeClr>
              </a:solidFill>
              <a:latin typeface="+mn-ea"/>
              <a:cs typeface="+mn-ea"/>
              <a:sym typeface="Source Han Sans CN" panose="020F0502020204030204"/>
            </a:endParaRPr>
          </a:p>
          <a:p>
            <a:pPr defTabSz="457200">
              <a:spcBef>
                <a:spcPct val="0"/>
              </a:spcBef>
            </a:pPr>
            <a:r>
              <a:rPr kumimoji="1" lang="en-US" sz="2400" dirty="0">
                <a:solidFill>
                  <a:schemeClr val="tx1">
                    <a:lumMod val="85000"/>
                    <a:lumOff val="15000"/>
                  </a:schemeClr>
                </a:solidFill>
                <a:latin typeface="+mn-ea"/>
                <a:cs typeface="+mn-ea"/>
                <a:sym typeface="Source Han Sans CN" panose="020F0502020204030204"/>
              </a:rPr>
              <a:t>	Spring Aop采用的动态织入，而Aspectj是静态织入。静态织入：指在编译时期就织入，即：编译出来的class文件，字节码就已经被织入了.</a:t>
            </a:r>
            <a:r>
              <a:rPr kumimoji="1" lang="zh-CN" altLang="en-US" sz="2400" dirty="0">
                <a:solidFill>
                  <a:schemeClr val="tx1">
                    <a:lumMod val="85000"/>
                    <a:lumOff val="15000"/>
                  </a:schemeClr>
                </a:solidFill>
                <a:latin typeface="+mn-ea"/>
                <a:cs typeface="+mn-ea"/>
                <a:sym typeface="Source Han Sans CN" panose="020F0502020204030204"/>
              </a:rPr>
              <a:t>动态织入是运行时才被织入</a:t>
            </a:r>
            <a:endParaRPr kumimoji="1" lang="zh-CN" altLang="en-US" sz="2400" dirty="0">
              <a:solidFill>
                <a:schemeClr val="tx1">
                  <a:lumMod val="85000"/>
                  <a:lumOff val="15000"/>
                </a:schemeClr>
              </a:solidFill>
              <a:latin typeface="+mn-ea"/>
              <a:cs typeface="+mn-ea"/>
              <a:sym typeface="Source Han Sans CN" panose="020F0502020204030204"/>
            </a:endParaRPr>
          </a:p>
          <a:p>
            <a:pPr defTabSz="457200">
              <a:spcBef>
                <a:spcPct val="0"/>
              </a:spcBef>
            </a:pPr>
            <a:r>
              <a:rPr kumimoji="1" lang="en-US" altLang="zh-CN" sz="2400" dirty="0">
                <a:solidFill>
                  <a:schemeClr val="tx1">
                    <a:lumMod val="85000"/>
                    <a:lumOff val="15000"/>
                  </a:schemeClr>
                </a:solidFill>
                <a:latin typeface="+mn-ea"/>
                <a:cs typeface="+mn-ea"/>
                <a:sym typeface="Source Han Sans CN" panose="020F0502020204030204"/>
              </a:rPr>
              <a:t>	</a:t>
            </a:r>
            <a:r>
              <a:rPr kumimoji="1" lang="zh-CN" altLang="en-US" sz="2400" dirty="0">
                <a:solidFill>
                  <a:schemeClr val="tx1">
                    <a:lumMod val="85000"/>
                    <a:lumOff val="15000"/>
                  </a:schemeClr>
                </a:solidFill>
                <a:latin typeface="+mn-ea"/>
                <a:cs typeface="+mn-ea"/>
                <a:sym typeface="Source Han Sans CN" panose="020F0502020204030204"/>
              </a:rPr>
              <a:t>用</a:t>
            </a:r>
            <a:r>
              <a:rPr lang="en-US" altLang="zh-CN" sz="2400" noProof="0" dirty="0">
                <a:ln>
                  <a:noFill/>
                </a:ln>
                <a:solidFill>
                  <a:srgbClr val="002060"/>
                </a:solidFill>
                <a:effectLst/>
                <a:uLnTx/>
                <a:uFillTx/>
                <a:cs typeface="+mn-ea"/>
                <a:sym typeface="+mn-lt"/>
              </a:rPr>
              <a:t>@Aspectj</a:t>
            </a:r>
            <a:r>
              <a:rPr lang="zh-CN" altLang="en-US" sz="2400" noProof="0" dirty="0">
                <a:ln>
                  <a:noFill/>
                </a:ln>
                <a:solidFill>
                  <a:srgbClr val="002060"/>
                </a:solidFill>
                <a:effectLst/>
                <a:uLnTx/>
                <a:uFillTx/>
                <a:cs typeface="+mn-ea"/>
                <a:sym typeface="+mn-lt"/>
              </a:rPr>
              <a:t>注解减少在</a:t>
            </a:r>
            <a:r>
              <a:rPr lang="en-US" altLang="zh-CN" sz="2400" noProof="0" dirty="0">
                <a:ln>
                  <a:noFill/>
                </a:ln>
                <a:solidFill>
                  <a:srgbClr val="002060"/>
                </a:solidFill>
                <a:effectLst/>
                <a:uLnTx/>
                <a:uFillTx/>
                <a:cs typeface="+mn-ea"/>
                <a:sym typeface="+mn-lt"/>
              </a:rPr>
              <a:t>xml</a:t>
            </a:r>
            <a:r>
              <a:rPr lang="zh-CN" altLang="en-US" sz="2400" noProof="0" dirty="0">
                <a:ln>
                  <a:noFill/>
                </a:ln>
                <a:solidFill>
                  <a:srgbClr val="002060"/>
                </a:solidFill>
                <a:effectLst/>
                <a:uLnTx/>
                <a:uFillTx/>
                <a:cs typeface="+mn-ea"/>
                <a:sym typeface="+mn-lt"/>
              </a:rPr>
              <a:t>中的配置</a:t>
            </a:r>
            <a:endParaRPr kumimoji="1" lang="zh-CN" altLang="en-US" sz="2400" dirty="0">
              <a:solidFill>
                <a:schemeClr val="tx1">
                  <a:lumMod val="85000"/>
                  <a:lumOff val="15000"/>
                </a:schemeClr>
              </a:solidFill>
              <a:latin typeface="+mn-ea"/>
              <a:cs typeface="+mn-ea"/>
              <a:sym typeface="Source Han Sans CN" panose="020F0502020204030204"/>
            </a:endParaRPr>
          </a:p>
          <a:p>
            <a:pPr defTabSz="457200">
              <a:spcBef>
                <a:spcPct val="0"/>
              </a:spcBef>
            </a:pPr>
            <a:r>
              <a:rPr kumimoji="1" lang="en-US" altLang="zh-CN" sz="2400" dirty="0">
                <a:solidFill>
                  <a:schemeClr val="tx1">
                    <a:lumMod val="85000"/>
                    <a:lumOff val="15000"/>
                  </a:schemeClr>
                </a:solidFill>
                <a:latin typeface="+mn-ea"/>
                <a:cs typeface="+mn-ea"/>
                <a:sym typeface="Source Han Sans CN" panose="020F0502020204030204"/>
              </a:rPr>
              <a:t>	</a:t>
            </a:r>
            <a:r>
              <a:rPr kumimoji="1" lang="zh-CN" altLang="en-US" sz="2400" dirty="0">
                <a:solidFill>
                  <a:schemeClr val="tx1">
                    <a:lumMod val="85000"/>
                    <a:lumOff val="15000"/>
                  </a:schemeClr>
                </a:solidFill>
                <a:latin typeface="+mn-ea"/>
                <a:cs typeface="+mn-ea"/>
                <a:sym typeface="Source Han Sans CN" panose="020F0502020204030204"/>
              </a:rPr>
              <a:t>第一步</a:t>
            </a:r>
            <a:r>
              <a:rPr kumimoji="1" lang="en-US" altLang="zh-CN" sz="2400" dirty="0">
                <a:solidFill>
                  <a:schemeClr val="tx1">
                    <a:lumMod val="85000"/>
                    <a:lumOff val="15000"/>
                  </a:schemeClr>
                </a:solidFill>
                <a:latin typeface="+mn-ea"/>
                <a:cs typeface="+mn-ea"/>
                <a:sym typeface="Source Han Sans CN" panose="020F0502020204030204"/>
              </a:rPr>
              <a:t>:</a:t>
            </a:r>
            <a:r>
              <a:rPr kumimoji="1" lang="zh-CN" altLang="en-US" sz="2400" dirty="0">
                <a:solidFill>
                  <a:schemeClr val="tx1">
                    <a:lumMod val="85000"/>
                    <a:lumOff val="15000"/>
                  </a:schemeClr>
                </a:solidFill>
                <a:latin typeface="+mn-ea"/>
                <a:cs typeface="+mn-ea"/>
                <a:sym typeface="Source Han Sans CN" panose="020F0502020204030204"/>
              </a:rPr>
              <a:t>运用</a:t>
            </a:r>
            <a:r>
              <a:rPr lang="en-US" altLang="zh-CN" sz="2400" noProof="0" dirty="0">
                <a:ln>
                  <a:noFill/>
                </a:ln>
                <a:solidFill>
                  <a:srgbClr val="002060"/>
                </a:solidFill>
                <a:effectLst/>
                <a:uLnTx/>
                <a:uFillTx/>
                <a:cs typeface="+mn-ea"/>
                <a:sym typeface="+mn-lt"/>
              </a:rPr>
              <a:t>@Aspectj</a:t>
            </a:r>
            <a:r>
              <a:rPr lang="zh-CN" altLang="en-US" sz="2400" noProof="0" dirty="0">
                <a:ln>
                  <a:noFill/>
                </a:ln>
                <a:solidFill>
                  <a:srgbClr val="002060"/>
                </a:solidFill>
                <a:effectLst/>
                <a:uLnTx/>
                <a:uFillTx/>
                <a:cs typeface="+mn-ea"/>
                <a:sym typeface="+mn-lt"/>
              </a:rPr>
              <a:t>需要在依赖中加入</a:t>
            </a:r>
            <a:r>
              <a:rPr kumimoji="1" lang="en-US" altLang="zh-CN" sz="2400" dirty="0">
                <a:solidFill>
                  <a:schemeClr val="tx1">
                    <a:lumMod val="85000"/>
                    <a:lumOff val="15000"/>
                  </a:schemeClr>
                </a:solidFill>
                <a:latin typeface="+mn-ea"/>
                <a:cs typeface="+mn-ea"/>
                <a:sym typeface="Source Han Sans CN" panose="020F0502020204030204"/>
              </a:rPr>
              <a:t>aspectjweaver.jar</a:t>
            </a:r>
            <a:r>
              <a:rPr kumimoji="1" lang="zh-CN" altLang="en-US" sz="2400" dirty="0">
                <a:solidFill>
                  <a:schemeClr val="tx1">
                    <a:lumMod val="85000"/>
                    <a:lumOff val="15000"/>
                  </a:schemeClr>
                </a:solidFill>
                <a:latin typeface="+mn-ea"/>
                <a:cs typeface="+mn-ea"/>
                <a:sym typeface="Source Han Sans CN" panose="020F0502020204030204"/>
              </a:rPr>
              <a:t>包</a:t>
            </a:r>
            <a:endParaRPr kumimoji="1" lang="zh-CN" altLang="en-US" sz="2400" dirty="0">
              <a:solidFill>
                <a:schemeClr val="tx1">
                  <a:lumMod val="85000"/>
                  <a:lumOff val="15000"/>
                </a:schemeClr>
              </a:solidFill>
              <a:latin typeface="+mn-ea"/>
              <a:cs typeface="+mn-ea"/>
              <a:sym typeface="Source Han Sans CN" panose="020F0502020204030204"/>
            </a:endParaRPr>
          </a:p>
          <a:p>
            <a:pPr defTabSz="457200">
              <a:spcBef>
                <a:spcPct val="0"/>
              </a:spcBef>
            </a:pPr>
            <a:r>
              <a:rPr kumimoji="1" lang="en-US" altLang="zh-CN" sz="2400" dirty="0">
                <a:solidFill>
                  <a:schemeClr val="tx1">
                    <a:lumMod val="85000"/>
                    <a:lumOff val="15000"/>
                  </a:schemeClr>
                </a:solidFill>
                <a:latin typeface="+mn-ea"/>
                <a:cs typeface="+mn-ea"/>
                <a:sym typeface="Source Han Sans CN" panose="020F0502020204030204"/>
              </a:rPr>
              <a:t>	</a:t>
            </a:r>
            <a:r>
              <a:rPr kumimoji="1" lang="zh-CN" altLang="en-US" sz="2400" dirty="0">
                <a:solidFill>
                  <a:schemeClr val="tx1">
                    <a:lumMod val="85000"/>
                    <a:lumOff val="15000"/>
                  </a:schemeClr>
                </a:solidFill>
                <a:latin typeface="+mn-ea"/>
                <a:cs typeface="+mn-ea"/>
                <a:sym typeface="Source Han Sans CN" panose="020F0502020204030204"/>
              </a:rPr>
              <a:t>第二步</a:t>
            </a:r>
            <a:r>
              <a:rPr kumimoji="1" lang="en-US" altLang="zh-CN" sz="2400" dirty="0">
                <a:solidFill>
                  <a:schemeClr val="tx1">
                    <a:lumMod val="85000"/>
                    <a:lumOff val="15000"/>
                  </a:schemeClr>
                </a:solidFill>
                <a:latin typeface="+mn-ea"/>
                <a:cs typeface="+mn-ea"/>
                <a:sym typeface="Source Han Sans CN" panose="020F0502020204030204"/>
              </a:rPr>
              <a:t>:</a:t>
            </a:r>
            <a:r>
              <a:rPr kumimoji="1" lang="zh-CN" altLang="en-US" sz="2400" dirty="0">
                <a:solidFill>
                  <a:schemeClr val="tx1">
                    <a:lumMod val="85000"/>
                    <a:lumOff val="15000"/>
                  </a:schemeClr>
                </a:solidFill>
                <a:latin typeface="+mn-ea"/>
                <a:cs typeface="+mn-ea"/>
                <a:sym typeface="Source Han Sans CN" panose="020F0502020204030204"/>
              </a:rPr>
              <a:t>在</a:t>
            </a:r>
            <a:r>
              <a:rPr kumimoji="1" lang="en-US" altLang="zh-CN" sz="2400" dirty="0">
                <a:solidFill>
                  <a:schemeClr val="tx1">
                    <a:lumMod val="85000"/>
                    <a:lumOff val="15000"/>
                  </a:schemeClr>
                </a:solidFill>
                <a:latin typeface="+mn-ea"/>
                <a:cs typeface="+mn-ea"/>
                <a:sym typeface="Source Han Sans CN" panose="020F0502020204030204"/>
              </a:rPr>
              <a:t>xml</a:t>
            </a:r>
            <a:r>
              <a:rPr kumimoji="1" lang="zh-CN" altLang="en-US" sz="2400" dirty="0">
                <a:solidFill>
                  <a:schemeClr val="tx1">
                    <a:lumMod val="85000"/>
                    <a:lumOff val="15000"/>
                  </a:schemeClr>
                </a:solidFill>
                <a:latin typeface="+mn-ea"/>
                <a:cs typeface="+mn-ea"/>
                <a:sym typeface="Source Han Sans CN" panose="020F0502020204030204"/>
              </a:rPr>
              <a:t>中注册</a:t>
            </a:r>
            <a:r>
              <a:rPr kumimoji="1" lang="en-US" altLang="zh-CN" sz="2400" dirty="0">
                <a:solidFill>
                  <a:schemeClr val="tx1">
                    <a:lumMod val="85000"/>
                    <a:lumOff val="15000"/>
                  </a:schemeClr>
                </a:solidFill>
                <a:latin typeface="+mn-ea"/>
                <a:cs typeface="+mn-ea"/>
                <a:sym typeface="Source Han Sans CN" panose="020F0502020204030204"/>
              </a:rPr>
              <a:t>bean</a:t>
            </a:r>
            <a:endParaRPr kumimoji="1" lang="en-US" altLang="zh-CN" sz="2400" dirty="0">
              <a:solidFill>
                <a:schemeClr val="tx1">
                  <a:lumMod val="85000"/>
                  <a:lumOff val="15000"/>
                </a:schemeClr>
              </a:solidFill>
              <a:latin typeface="+mn-ea"/>
              <a:cs typeface="+mn-ea"/>
              <a:sym typeface="Source Han Sans CN" panose="020F0502020204030204"/>
            </a:endParaRPr>
          </a:p>
          <a:p>
            <a:pPr defTabSz="457200">
              <a:spcBef>
                <a:spcPct val="0"/>
              </a:spcBef>
            </a:pPr>
            <a:endParaRPr kumimoji="1" lang="en-US" altLang="zh-CN" sz="2400" dirty="0">
              <a:solidFill>
                <a:schemeClr val="tx1">
                  <a:lumMod val="85000"/>
                  <a:lumOff val="15000"/>
                </a:schemeClr>
              </a:solidFill>
              <a:latin typeface="+mn-ea"/>
              <a:cs typeface="+mn-ea"/>
              <a:sym typeface="Source Han Sans CN" panose="020F0502020204030204"/>
            </a:endParaRPr>
          </a:p>
          <a:p>
            <a:pPr defTabSz="457200">
              <a:spcBef>
                <a:spcPct val="0"/>
              </a:spcBef>
            </a:pPr>
            <a:endParaRPr kumimoji="1" lang="zh-CN" altLang="en-US" sz="2400" dirty="0">
              <a:solidFill>
                <a:schemeClr val="tx1">
                  <a:lumMod val="85000"/>
                  <a:lumOff val="15000"/>
                </a:schemeClr>
              </a:solidFill>
              <a:latin typeface="+mn-ea"/>
              <a:cs typeface="+mn-ea"/>
              <a:sym typeface="Source Han Sans CN" panose="020F0502020204030204"/>
            </a:endParaRPr>
          </a:p>
          <a:p>
            <a:pPr defTabSz="457200">
              <a:spcBef>
                <a:spcPct val="0"/>
              </a:spcBef>
            </a:pPr>
            <a:r>
              <a:rPr kumimoji="1" lang="en-US" altLang="zh-CN" sz="2400" dirty="0">
                <a:solidFill>
                  <a:schemeClr val="tx1">
                    <a:lumMod val="85000"/>
                    <a:lumOff val="15000"/>
                  </a:schemeClr>
                </a:solidFill>
                <a:latin typeface="+mn-ea"/>
                <a:cs typeface="+mn-ea"/>
                <a:sym typeface="Source Han Sans CN" panose="020F0502020204030204"/>
              </a:rPr>
              <a:t>	</a:t>
            </a:r>
            <a:r>
              <a:rPr kumimoji="1" lang="zh-CN" altLang="en-US" sz="2400" dirty="0">
                <a:solidFill>
                  <a:schemeClr val="tx1">
                    <a:lumMod val="85000"/>
                    <a:lumOff val="15000"/>
                  </a:schemeClr>
                </a:solidFill>
                <a:latin typeface="+mn-ea"/>
                <a:cs typeface="+mn-ea"/>
                <a:sym typeface="Source Han Sans CN" panose="020F0502020204030204"/>
              </a:rPr>
              <a:t>  第三步</a:t>
            </a:r>
            <a:r>
              <a:rPr kumimoji="1" lang="en-US" altLang="zh-CN" sz="2400" dirty="0">
                <a:solidFill>
                  <a:schemeClr val="tx1">
                    <a:lumMod val="85000"/>
                    <a:lumOff val="15000"/>
                  </a:schemeClr>
                </a:solidFill>
                <a:latin typeface="+mn-ea"/>
                <a:cs typeface="+mn-ea"/>
                <a:sym typeface="Source Han Sans CN" panose="020F0502020204030204"/>
              </a:rPr>
              <a:t>:</a:t>
            </a:r>
            <a:r>
              <a:rPr kumimoji="1" lang="zh-CN" altLang="en-US" sz="2400" dirty="0">
                <a:solidFill>
                  <a:schemeClr val="tx1">
                    <a:lumMod val="85000"/>
                    <a:lumOff val="15000"/>
                  </a:schemeClr>
                </a:solidFill>
                <a:latin typeface="+mn-ea"/>
                <a:cs typeface="+mn-ea"/>
                <a:sym typeface="Source Han Sans CN" panose="020F0502020204030204"/>
              </a:rPr>
              <a:t>到相应的通知类上加上</a:t>
            </a:r>
            <a:r>
              <a:rPr kumimoji="1" lang="en-US" altLang="zh-CN" sz="2400" dirty="0">
                <a:solidFill>
                  <a:schemeClr val="tx1">
                    <a:lumMod val="85000"/>
                    <a:lumOff val="15000"/>
                  </a:schemeClr>
                </a:solidFill>
                <a:latin typeface="+mn-ea"/>
                <a:cs typeface="+mn-ea"/>
                <a:sym typeface="Source Han Sans CN" panose="020F0502020204030204"/>
              </a:rPr>
              <a:t>@Aspectj</a:t>
            </a:r>
            <a:r>
              <a:rPr kumimoji="1" lang="zh-CN" altLang="en-US" sz="2400" dirty="0">
                <a:solidFill>
                  <a:schemeClr val="tx1">
                    <a:lumMod val="85000"/>
                    <a:lumOff val="15000"/>
                  </a:schemeClr>
                </a:solidFill>
                <a:latin typeface="+mn-ea"/>
                <a:cs typeface="+mn-ea"/>
                <a:sym typeface="Source Han Sans CN" panose="020F0502020204030204"/>
              </a:rPr>
              <a:t>注解</a:t>
            </a:r>
            <a:endParaRPr lang="zh-CN" altLang="en-US" sz="2400" noProof="0" dirty="0">
              <a:ln>
                <a:noFill/>
              </a:ln>
              <a:solidFill>
                <a:srgbClr val="002060"/>
              </a:solidFill>
              <a:effectLst/>
              <a:uLnTx/>
              <a:uFillTx/>
              <a:cs typeface="+mn-ea"/>
              <a:sym typeface="+mn-lt"/>
            </a:endParaRPr>
          </a:p>
          <a:p>
            <a:pPr defTabSz="457200">
              <a:spcBef>
                <a:spcPct val="0"/>
              </a:spcBef>
            </a:pPr>
            <a:endParaRPr lang="en-US" altLang="zh-CN" sz="2400" noProof="0" dirty="0">
              <a:ln>
                <a:noFill/>
              </a:ln>
              <a:solidFill>
                <a:srgbClr val="002060"/>
              </a:solidFill>
              <a:effectLst/>
              <a:uLnTx/>
              <a:uFillTx/>
              <a:cs typeface="+mn-ea"/>
              <a:sym typeface="+mn-lt"/>
            </a:endParaRPr>
          </a:p>
        </p:txBody>
      </p:sp>
      <p:pic>
        <p:nvPicPr>
          <p:cNvPr id="5" name="图片 4"/>
          <p:cNvPicPr>
            <a:picLocks noChangeAspect="1"/>
          </p:cNvPicPr>
          <p:nvPr/>
        </p:nvPicPr>
        <p:blipFill>
          <a:blip r:embed="rId3"/>
          <a:stretch>
            <a:fillRect/>
          </a:stretch>
        </p:blipFill>
        <p:spPr>
          <a:xfrm>
            <a:off x="1462405" y="5657850"/>
            <a:ext cx="6029325" cy="552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29"/>
          <p:cNvSpPr/>
          <p:nvPr/>
        </p:nvSpPr>
        <p:spPr bwMode="auto">
          <a:xfrm>
            <a:off x="1462088" y="1362075"/>
            <a:ext cx="1976438" cy="2874962"/>
          </a:xfrm>
          <a:custGeom>
            <a:avLst/>
            <a:gdLst>
              <a:gd name="T0" fmla="*/ 597 w 1282"/>
              <a:gd name="T1" fmla="*/ 0 h 1862"/>
              <a:gd name="T2" fmla="*/ 111 w 1282"/>
              <a:gd name="T3" fmla="*/ 66 h 1862"/>
              <a:gd name="T4" fmla="*/ 111 w 1282"/>
              <a:gd name="T5" fmla="*/ 386 h 1862"/>
              <a:gd name="T6" fmla="*/ 523 w 1282"/>
              <a:gd name="T7" fmla="*/ 318 h 1862"/>
              <a:gd name="T8" fmla="*/ 843 w 1282"/>
              <a:gd name="T9" fmla="*/ 579 h 1862"/>
              <a:gd name="T10" fmla="*/ 0 w 1282"/>
              <a:gd name="T11" fmla="*/ 1518 h 1862"/>
              <a:gd name="T12" fmla="*/ 0 w 1282"/>
              <a:gd name="T13" fmla="*/ 1862 h 1862"/>
              <a:gd name="T14" fmla="*/ 1282 w 1282"/>
              <a:gd name="T15" fmla="*/ 1862 h 1862"/>
              <a:gd name="T16" fmla="*/ 1282 w 1282"/>
              <a:gd name="T17" fmla="*/ 1544 h 1862"/>
              <a:gd name="T18" fmla="*/ 481 w 1282"/>
              <a:gd name="T19" fmla="*/ 1544 h 1862"/>
              <a:gd name="T20" fmla="*/ 481 w 1282"/>
              <a:gd name="T21" fmla="*/ 1523 h 1862"/>
              <a:gd name="T22" fmla="*/ 597 w 1282"/>
              <a:gd name="T23" fmla="*/ 1431 h 1862"/>
              <a:gd name="T24" fmla="*/ 1240 w 1282"/>
              <a:gd name="T25" fmla="*/ 521 h 1862"/>
              <a:gd name="T26" fmla="*/ 597 w 1282"/>
              <a:gd name="T27" fmla="*/ 0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2" h="1862">
                <a:moveTo>
                  <a:pt x="597" y="0"/>
                </a:moveTo>
                <a:cubicBezTo>
                  <a:pt x="420" y="0"/>
                  <a:pt x="251" y="21"/>
                  <a:pt x="111" y="66"/>
                </a:cubicBezTo>
                <a:cubicBezTo>
                  <a:pt x="111" y="386"/>
                  <a:pt x="111" y="386"/>
                  <a:pt x="111" y="386"/>
                </a:cubicBezTo>
                <a:cubicBezTo>
                  <a:pt x="269" y="336"/>
                  <a:pt x="404" y="318"/>
                  <a:pt x="523" y="318"/>
                </a:cubicBezTo>
                <a:cubicBezTo>
                  <a:pt x="724" y="318"/>
                  <a:pt x="843" y="378"/>
                  <a:pt x="843" y="579"/>
                </a:cubicBezTo>
                <a:cubicBezTo>
                  <a:pt x="843" y="788"/>
                  <a:pt x="645" y="1000"/>
                  <a:pt x="0" y="1518"/>
                </a:cubicBezTo>
                <a:cubicBezTo>
                  <a:pt x="0" y="1862"/>
                  <a:pt x="0" y="1862"/>
                  <a:pt x="0" y="1862"/>
                </a:cubicBezTo>
                <a:cubicBezTo>
                  <a:pt x="1282" y="1862"/>
                  <a:pt x="1282" y="1862"/>
                  <a:pt x="1282" y="1862"/>
                </a:cubicBezTo>
                <a:cubicBezTo>
                  <a:pt x="1282" y="1544"/>
                  <a:pt x="1282" y="1544"/>
                  <a:pt x="1282" y="1544"/>
                </a:cubicBezTo>
                <a:cubicBezTo>
                  <a:pt x="481" y="1544"/>
                  <a:pt x="481" y="1544"/>
                  <a:pt x="481" y="1544"/>
                </a:cubicBezTo>
                <a:cubicBezTo>
                  <a:pt x="481" y="1523"/>
                  <a:pt x="481" y="1523"/>
                  <a:pt x="481" y="1523"/>
                </a:cubicBezTo>
                <a:cubicBezTo>
                  <a:pt x="597" y="1431"/>
                  <a:pt x="597" y="1431"/>
                  <a:pt x="597" y="1431"/>
                </a:cubicBezTo>
                <a:cubicBezTo>
                  <a:pt x="1134" y="1008"/>
                  <a:pt x="1240" y="817"/>
                  <a:pt x="1240" y="521"/>
                </a:cubicBezTo>
                <a:cubicBezTo>
                  <a:pt x="1240" y="170"/>
                  <a:pt x="1002" y="0"/>
                  <a:pt x="597"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8" name="Freeform 30"/>
          <p:cNvSpPr>
            <a:spLocks noEditPoints="1"/>
          </p:cNvSpPr>
          <p:nvPr/>
        </p:nvSpPr>
        <p:spPr bwMode="auto">
          <a:xfrm>
            <a:off x="3830638" y="1366520"/>
            <a:ext cx="2052638" cy="2914650"/>
          </a:xfrm>
          <a:custGeom>
            <a:avLst/>
            <a:gdLst>
              <a:gd name="T0" fmla="*/ 669 w 1332"/>
              <a:gd name="T1" fmla="*/ 1558 h 1888"/>
              <a:gd name="T2" fmla="*/ 383 w 1332"/>
              <a:gd name="T3" fmla="*/ 944 h 1888"/>
              <a:gd name="T4" fmla="*/ 669 w 1332"/>
              <a:gd name="T5" fmla="*/ 328 h 1888"/>
              <a:gd name="T6" fmla="*/ 954 w 1332"/>
              <a:gd name="T7" fmla="*/ 944 h 1888"/>
              <a:gd name="T8" fmla="*/ 669 w 1332"/>
              <a:gd name="T9" fmla="*/ 1558 h 1888"/>
              <a:gd name="T10" fmla="*/ 669 w 1332"/>
              <a:gd name="T11" fmla="*/ 0 h 1888"/>
              <a:gd name="T12" fmla="*/ 0 w 1332"/>
              <a:gd name="T13" fmla="*/ 942 h 1888"/>
              <a:gd name="T14" fmla="*/ 669 w 1332"/>
              <a:gd name="T15" fmla="*/ 1888 h 1888"/>
              <a:gd name="T16" fmla="*/ 1332 w 1332"/>
              <a:gd name="T17" fmla="*/ 942 h 1888"/>
              <a:gd name="T18" fmla="*/ 669 w 1332"/>
              <a:gd name="T19" fmla="*/ 0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888">
                <a:moveTo>
                  <a:pt x="669" y="1558"/>
                </a:moveTo>
                <a:cubicBezTo>
                  <a:pt x="465" y="1558"/>
                  <a:pt x="383" y="1441"/>
                  <a:pt x="383" y="944"/>
                </a:cubicBezTo>
                <a:cubicBezTo>
                  <a:pt x="383" y="450"/>
                  <a:pt x="465" y="328"/>
                  <a:pt x="669" y="328"/>
                </a:cubicBezTo>
                <a:cubicBezTo>
                  <a:pt x="872" y="328"/>
                  <a:pt x="954" y="450"/>
                  <a:pt x="954" y="944"/>
                </a:cubicBezTo>
                <a:cubicBezTo>
                  <a:pt x="954" y="1441"/>
                  <a:pt x="872" y="1558"/>
                  <a:pt x="669" y="1558"/>
                </a:cubicBezTo>
                <a:moveTo>
                  <a:pt x="669" y="0"/>
                </a:moveTo>
                <a:cubicBezTo>
                  <a:pt x="264" y="0"/>
                  <a:pt x="0" y="188"/>
                  <a:pt x="0" y="942"/>
                </a:cubicBezTo>
                <a:cubicBezTo>
                  <a:pt x="0" y="1698"/>
                  <a:pt x="264" y="1888"/>
                  <a:pt x="669" y="1888"/>
                </a:cubicBezTo>
                <a:cubicBezTo>
                  <a:pt x="1073" y="1888"/>
                  <a:pt x="1332" y="1698"/>
                  <a:pt x="1332" y="942"/>
                </a:cubicBezTo>
                <a:cubicBezTo>
                  <a:pt x="1332" y="188"/>
                  <a:pt x="1073" y="0"/>
                  <a:pt x="669"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9" name="Freeform 31"/>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1" name="Freeform 33"/>
          <p:cNvSpPr>
            <a:spLocks noEditPoints="1"/>
          </p:cNvSpPr>
          <p:nvPr/>
        </p:nvSpPr>
        <p:spPr bwMode="auto">
          <a:xfrm>
            <a:off x="8651875" y="1362075"/>
            <a:ext cx="2025650" cy="2919412"/>
          </a:xfrm>
          <a:custGeom>
            <a:avLst/>
            <a:gdLst>
              <a:gd name="T0" fmla="*/ 648 w 1314"/>
              <a:gd name="T1" fmla="*/ 949 h 1891"/>
              <a:gd name="T2" fmla="*/ 352 w 1314"/>
              <a:gd name="T3" fmla="*/ 640 h 1891"/>
              <a:gd name="T4" fmla="*/ 661 w 1314"/>
              <a:gd name="T5" fmla="*/ 304 h 1891"/>
              <a:gd name="T6" fmla="*/ 952 w 1314"/>
              <a:gd name="T7" fmla="*/ 656 h 1891"/>
              <a:gd name="T8" fmla="*/ 648 w 1314"/>
              <a:gd name="T9" fmla="*/ 949 h 1891"/>
              <a:gd name="T10" fmla="*/ 653 w 1314"/>
              <a:gd name="T11" fmla="*/ 0 h 1891"/>
              <a:gd name="T12" fmla="*/ 0 w 1314"/>
              <a:gd name="T13" fmla="*/ 645 h 1891"/>
              <a:gd name="T14" fmla="*/ 582 w 1314"/>
              <a:gd name="T15" fmla="*/ 1227 h 1891"/>
              <a:gd name="T16" fmla="*/ 917 w 1314"/>
              <a:gd name="T17" fmla="*/ 1124 h 1891"/>
              <a:gd name="T18" fmla="*/ 928 w 1314"/>
              <a:gd name="T19" fmla="*/ 1124 h 1891"/>
              <a:gd name="T20" fmla="*/ 251 w 1314"/>
              <a:gd name="T21" fmla="*/ 1560 h 1891"/>
              <a:gd name="T22" fmla="*/ 251 w 1314"/>
              <a:gd name="T23" fmla="*/ 1891 h 1891"/>
              <a:gd name="T24" fmla="*/ 1314 w 1314"/>
              <a:gd name="T25" fmla="*/ 762 h 1891"/>
              <a:gd name="T26" fmla="*/ 653 w 1314"/>
              <a:gd name="T27" fmla="*/ 0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4" h="1891">
                <a:moveTo>
                  <a:pt x="648" y="949"/>
                </a:moveTo>
                <a:cubicBezTo>
                  <a:pt x="460" y="949"/>
                  <a:pt x="352" y="844"/>
                  <a:pt x="352" y="640"/>
                </a:cubicBezTo>
                <a:cubicBezTo>
                  <a:pt x="352" y="431"/>
                  <a:pt x="460" y="304"/>
                  <a:pt x="661" y="304"/>
                </a:cubicBezTo>
                <a:cubicBezTo>
                  <a:pt x="859" y="304"/>
                  <a:pt x="952" y="445"/>
                  <a:pt x="952" y="656"/>
                </a:cubicBezTo>
                <a:cubicBezTo>
                  <a:pt x="952" y="825"/>
                  <a:pt x="872" y="949"/>
                  <a:pt x="648" y="949"/>
                </a:cubicBezTo>
                <a:moveTo>
                  <a:pt x="653" y="0"/>
                </a:moveTo>
                <a:cubicBezTo>
                  <a:pt x="201" y="0"/>
                  <a:pt x="0" y="267"/>
                  <a:pt x="0" y="645"/>
                </a:cubicBezTo>
                <a:cubicBezTo>
                  <a:pt x="0" y="1029"/>
                  <a:pt x="204" y="1227"/>
                  <a:pt x="582" y="1227"/>
                </a:cubicBezTo>
                <a:cubicBezTo>
                  <a:pt x="730" y="1227"/>
                  <a:pt x="846" y="1185"/>
                  <a:pt x="917" y="1124"/>
                </a:cubicBezTo>
                <a:cubicBezTo>
                  <a:pt x="928" y="1124"/>
                  <a:pt x="928" y="1124"/>
                  <a:pt x="928" y="1124"/>
                </a:cubicBezTo>
                <a:cubicBezTo>
                  <a:pt x="899" y="1417"/>
                  <a:pt x="640" y="1560"/>
                  <a:pt x="251" y="1560"/>
                </a:cubicBezTo>
                <a:cubicBezTo>
                  <a:pt x="251" y="1891"/>
                  <a:pt x="251" y="1891"/>
                  <a:pt x="251" y="1891"/>
                </a:cubicBezTo>
                <a:cubicBezTo>
                  <a:pt x="1047" y="1891"/>
                  <a:pt x="1314" y="1489"/>
                  <a:pt x="1314" y="762"/>
                </a:cubicBezTo>
                <a:cubicBezTo>
                  <a:pt x="1314" y="185"/>
                  <a:pt x="1028" y="0"/>
                  <a:pt x="653"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100013" y="300038"/>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72" name="矩形 71"/>
          <p:cNvSpPr/>
          <p:nvPr/>
        </p:nvSpPr>
        <p:spPr>
          <a:xfrm>
            <a:off x="2761615" y="817880"/>
            <a:ext cx="7690485" cy="706755"/>
          </a:xfrm>
          <a:prstGeom prst="rect">
            <a:avLst/>
          </a:prstGeom>
        </p:spPr>
        <p:txBody>
          <a:bodyPr wrap="square">
            <a:spAutoFit/>
          </a:bodyPr>
          <a:lstStyle/>
          <a:p>
            <a:pPr defTabSz="457200">
              <a:spcBef>
                <a:spcPct val="0"/>
              </a:spcBef>
            </a:pPr>
            <a:r>
              <a:rPr lang="en-US" altLang="zh-CN" sz="4000" noProof="0" dirty="0">
                <a:ln>
                  <a:noFill/>
                </a:ln>
                <a:solidFill>
                  <a:srgbClr val="002060"/>
                </a:solidFill>
                <a:effectLst/>
                <a:uLnTx/>
                <a:uFillTx/>
                <a:cs typeface="+mn-ea"/>
                <a:sym typeface="+mn-lt"/>
              </a:rPr>
              <a:t>@Aspectj</a:t>
            </a:r>
            <a:r>
              <a:rPr lang="zh-CN" altLang="en-US" sz="4000" noProof="0" dirty="0">
                <a:ln>
                  <a:noFill/>
                </a:ln>
                <a:solidFill>
                  <a:srgbClr val="002060"/>
                </a:solidFill>
                <a:effectLst/>
                <a:uLnTx/>
                <a:uFillTx/>
                <a:cs typeface="+mn-ea"/>
                <a:sym typeface="+mn-lt"/>
              </a:rPr>
              <a:t>的了解</a:t>
            </a:r>
            <a:r>
              <a:rPr lang="en-US" altLang="zh-CN" sz="4000" noProof="0" dirty="0">
                <a:ln>
                  <a:noFill/>
                </a:ln>
                <a:solidFill>
                  <a:srgbClr val="002060"/>
                </a:solidFill>
                <a:effectLst/>
                <a:uLnTx/>
                <a:uFillTx/>
                <a:cs typeface="+mn-ea"/>
                <a:sym typeface="+mn-lt"/>
              </a:rPr>
              <a:t>(</a:t>
            </a:r>
            <a:r>
              <a:rPr lang="zh-CN" altLang="en-US" sz="4000" noProof="0" dirty="0">
                <a:ln>
                  <a:noFill/>
                </a:ln>
                <a:solidFill>
                  <a:srgbClr val="002060"/>
                </a:solidFill>
                <a:effectLst/>
                <a:uLnTx/>
                <a:uFillTx/>
                <a:cs typeface="+mn-ea"/>
                <a:sym typeface="+mn-lt"/>
              </a:rPr>
              <a:t>注解配置通知</a:t>
            </a:r>
            <a:r>
              <a:rPr lang="en-US" altLang="zh-CN" sz="4000" noProof="0" dirty="0">
                <a:ln>
                  <a:noFill/>
                </a:ln>
                <a:solidFill>
                  <a:srgbClr val="002060"/>
                </a:solidFill>
                <a:effectLst/>
                <a:uLnTx/>
                <a:uFillTx/>
                <a:cs typeface="+mn-ea"/>
                <a:sym typeface="+mn-lt"/>
              </a:rPr>
              <a:t>)</a:t>
            </a:r>
            <a:endParaRPr lang="en-US" altLang="zh-CN" sz="4000" noProof="0" dirty="0">
              <a:ln>
                <a:noFill/>
              </a:ln>
              <a:solidFill>
                <a:srgbClr val="002060"/>
              </a:solidFill>
              <a:effectLst/>
              <a:uLnTx/>
              <a:uFillTx/>
              <a:cs typeface="+mn-ea"/>
              <a:sym typeface="+mn-lt"/>
            </a:endParaRPr>
          </a:p>
        </p:txBody>
      </p:sp>
      <p:grpSp>
        <p:nvGrpSpPr>
          <p:cNvPr id="28" name="组合 27"/>
          <p:cNvGrpSpPr/>
          <p:nvPr/>
        </p:nvGrpSpPr>
        <p:grpSpPr>
          <a:xfrm>
            <a:off x="-59055" y="103212"/>
            <a:ext cx="5265037" cy="706990"/>
            <a:chOff x="0" y="110832"/>
            <a:chExt cx="5265037" cy="706990"/>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708802" y="111067"/>
              <a:ext cx="4556235" cy="70675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lang="en-US" sz="4000" noProof="0" dirty="0">
                  <a:ln>
                    <a:noFill/>
                  </a:ln>
                  <a:solidFill>
                    <a:srgbClr val="002060"/>
                  </a:solidFill>
                  <a:effectLst/>
                  <a:uLnTx/>
                  <a:uFillTx/>
                  <a:cs typeface="+mn-ea"/>
                  <a:sym typeface="+mn-lt"/>
                </a:rPr>
                <a:t>2.3</a:t>
              </a:r>
              <a:r>
                <a:rPr lang="en-US" altLang="zh-CN" sz="4000" noProof="0" dirty="0">
                  <a:ln>
                    <a:noFill/>
                  </a:ln>
                  <a:solidFill>
                    <a:srgbClr val="002060"/>
                  </a:solidFill>
                  <a:effectLst/>
                  <a:uLnTx/>
                  <a:uFillTx/>
                  <a:cs typeface="+mn-ea"/>
                  <a:sym typeface="+mn-lt"/>
                </a:rPr>
                <a:t>Aspectj</a:t>
              </a:r>
              <a:endParaRPr lang="en-US" altLang="zh-CN" sz="4000" noProof="0" dirty="0">
                <a:ln>
                  <a:noFill/>
                </a:ln>
                <a:solidFill>
                  <a:srgbClr val="002060"/>
                </a:solidFill>
                <a:effectLst/>
                <a:uLnTx/>
                <a:uFillTx/>
                <a:cs typeface="+mn-ea"/>
                <a:sym typeface="+mn-lt"/>
              </a:endParaRPr>
            </a:p>
          </p:txBody>
        </p:sp>
      </p:grpSp>
      <p:sp>
        <p:nvSpPr>
          <p:cNvPr id="3" name="文本框 2"/>
          <p:cNvSpPr txBox="1"/>
          <p:nvPr/>
        </p:nvSpPr>
        <p:spPr>
          <a:xfrm>
            <a:off x="8002270" y="793750"/>
            <a:ext cx="4188460" cy="460375"/>
          </a:xfrm>
          <a:prstGeom prst="rect">
            <a:avLst/>
          </a:prstGeom>
          <a:noFill/>
        </p:spPr>
        <p:txBody>
          <a:bodyPr wrap="square" rtlCol="0" anchor="t">
            <a:spAutoFit/>
          </a:bodyPr>
          <a:p>
            <a:pPr defTabSz="457200">
              <a:spcBef>
                <a:spcPct val="0"/>
              </a:spcBef>
            </a:pPr>
            <a:r>
              <a:rPr kumimoji="1" sz="2400" b="1" dirty="0">
                <a:solidFill>
                  <a:srgbClr val="454545"/>
                </a:solidFill>
                <a:latin typeface="+mn-ea"/>
                <a:cs typeface="+mn-ea"/>
                <a:sym typeface="Source Han Sans CN" panose="020F0502020204030204"/>
              </a:rPr>
              <a:t>r</a:t>
            </a:r>
            <a:endParaRPr kumimoji="1" sz="2400" b="1" dirty="0">
              <a:solidFill>
                <a:srgbClr val="454545"/>
              </a:solidFill>
              <a:latin typeface="+mn-ea"/>
              <a:cs typeface="+mn-ea"/>
              <a:sym typeface="Source Han Sans CN" panose="020F0502020204030204"/>
            </a:endParaRPr>
          </a:p>
        </p:txBody>
      </p:sp>
      <p:pic>
        <p:nvPicPr>
          <p:cNvPr id="6" name="图片 5"/>
          <p:cNvPicPr>
            <a:picLocks noChangeAspect="1"/>
          </p:cNvPicPr>
          <p:nvPr/>
        </p:nvPicPr>
        <p:blipFill>
          <a:blip r:embed="rId1"/>
          <a:stretch>
            <a:fillRect/>
          </a:stretch>
        </p:blipFill>
        <p:spPr>
          <a:xfrm>
            <a:off x="2761615" y="1640840"/>
            <a:ext cx="6667500" cy="4191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29"/>
          <p:cNvSpPr/>
          <p:nvPr/>
        </p:nvSpPr>
        <p:spPr bwMode="auto">
          <a:xfrm>
            <a:off x="1462088" y="1362075"/>
            <a:ext cx="1976438" cy="2874962"/>
          </a:xfrm>
          <a:custGeom>
            <a:avLst/>
            <a:gdLst>
              <a:gd name="T0" fmla="*/ 597 w 1282"/>
              <a:gd name="T1" fmla="*/ 0 h 1862"/>
              <a:gd name="T2" fmla="*/ 111 w 1282"/>
              <a:gd name="T3" fmla="*/ 66 h 1862"/>
              <a:gd name="T4" fmla="*/ 111 w 1282"/>
              <a:gd name="T5" fmla="*/ 386 h 1862"/>
              <a:gd name="T6" fmla="*/ 523 w 1282"/>
              <a:gd name="T7" fmla="*/ 318 h 1862"/>
              <a:gd name="T8" fmla="*/ 843 w 1282"/>
              <a:gd name="T9" fmla="*/ 579 h 1862"/>
              <a:gd name="T10" fmla="*/ 0 w 1282"/>
              <a:gd name="T11" fmla="*/ 1518 h 1862"/>
              <a:gd name="T12" fmla="*/ 0 w 1282"/>
              <a:gd name="T13" fmla="*/ 1862 h 1862"/>
              <a:gd name="T14" fmla="*/ 1282 w 1282"/>
              <a:gd name="T15" fmla="*/ 1862 h 1862"/>
              <a:gd name="T16" fmla="*/ 1282 w 1282"/>
              <a:gd name="T17" fmla="*/ 1544 h 1862"/>
              <a:gd name="T18" fmla="*/ 481 w 1282"/>
              <a:gd name="T19" fmla="*/ 1544 h 1862"/>
              <a:gd name="T20" fmla="*/ 481 w 1282"/>
              <a:gd name="T21" fmla="*/ 1523 h 1862"/>
              <a:gd name="T22" fmla="*/ 597 w 1282"/>
              <a:gd name="T23" fmla="*/ 1431 h 1862"/>
              <a:gd name="T24" fmla="*/ 1240 w 1282"/>
              <a:gd name="T25" fmla="*/ 521 h 1862"/>
              <a:gd name="T26" fmla="*/ 597 w 1282"/>
              <a:gd name="T27" fmla="*/ 0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2" h="1862">
                <a:moveTo>
                  <a:pt x="597" y="0"/>
                </a:moveTo>
                <a:cubicBezTo>
                  <a:pt x="420" y="0"/>
                  <a:pt x="251" y="21"/>
                  <a:pt x="111" y="66"/>
                </a:cubicBezTo>
                <a:cubicBezTo>
                  <a:pt x="111" y="386"/>
                  <a:pt x="111" y="386"/>
                  <a:pt x="111" y="386"/>
                </a:cubicBezTo>
                <a:cubicBezTo>
                  <a:pt x="269" y="336"/>
                  <a:pt x="404" y="318"/>
                  <a:pt x="523" y="318"/>
                </a:cubicBezTo>
                <a:cubicBezTo>
                  <a:pt x="724" y="318"/>
                  <a:pt x="843" y="378"/>
                  <a:pt x="843" y="579"/>
                </a:cubicBezTo>
                <a:cubicBezTo>
                  <a:pt x="843" y="788"/>
                  <a:pt x="645" y="1000"/>
                  <a:pt x="0" y="1518"/>
                </a:cubicBezTo>
                <a:cubicBezTo>
                  <a:pt x="0" y="1862"/>
                  <a:pt x="0" y="1862"/>
                  <a:pt x="0" y="1862"/>
                </a:cubicBezTo>
                <a:cubicBezTo>
                  <a:pt x="1282" y="1862"/>
                  <a:pt x="1282" y="1862"/>
                  <a:pt x="1282" y="1862"/>
                </a:cubicBezTo>
                <a:cubicBezTo>
                  <a:pt x="1282" y="1544"/>
                  <a:pt x="1282" y="1544"/>
                  <a:pt x="1282" y="1544"/>
                </a:cubicBezTo>
                <a:cubicBezTo>
                  <a:pt x="481" y="1544"/>
                  <a:pt x="481" y="1544"/>
                  <a:pt x="481" y="1544"/>
                </a:cubicBezTo>
                <a:cubicBezTo>
                  <a:pt x="481" y="1523"/>
                  <a:pt x="481" y="1523"/>
                  <a:pt x="481" y="1523"/>
                </a:cubicBezTo>
                <a:cubicBezTo>
                  <a:pt x="597" y="1431"/>
                  <a:pt x="597" y="1431"/>
                  <a:pt x="597" y="1431"/>
                </a:cubicBezTo>
                <a:cubicBezTo>
                  <a:pt x="1134" y="1008"/>
                  <a:pt x="1240" y="817"/>
                  <a:pt x="1240" y="521"/>
                </a:cubicBezTo>
                <a:cubicBezTo>
                  <a:pt x="1240" y="170"/>
                  <a:pt x="1002" y="0"/>
                  <a:pt x="597"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8" name="Freeform 30"/>
          <p:cNvSpPr>
            <a:spLocks noEditPoints="1"/>
          </p:cNvSpPr>
          <p:nvPr/>
        </p:nvSpPr>
        <p:spPr bwMode="auto">
          <a:xfrm>
            <a:off x="3830638" y="1362075"/>
            <a:ext cx="2052638" cy="2914650"/>
          </a:xfrm>
          <a:custGeom>
            <a:avLst/>
            <a:gdLst>
              <a:gd name="T0" fmla="*/ 669 w 1332"/>
              <a:gd name="T1" fmla="*/ 1558 h 1888"/>
              <a:gd name="T2" fmla="*/ 383 w 1332"/>
              <a:gd name="T3" fmla="*/ 944 h 1888"/>
              <a:gd name="T4" fmla="*/ 669 w 1332"/>
              <a:gd name="T5" fmla="*/ 328 h 1888"/>
              <a:gd name="T6" fmla="*/ 954 w 1332"/>
              <a:gd name="T7" fmla="*/ 944 h 1888"/>
              <a:gd name="T8" fmla="*/ 669 w 1332"/>
              <a:gd name="T9" fmla="*/ 1558 h 1888"/>
              <a:gd name="T10" fmla="*/ 669 w 1332"/>
              <a:gd name="T11" fmla="*/ 0 h 1888"/>
              <a:gd name="T12" fmla="*/ 0 w 1332"/>
              <a:gd name="T13" fmla="*/ 942 h 1888"/>
              <a:gd name="T14" fmla="*/ 669 w 1332"/>
              <a:gd name="T15" fmla="*/ 1888 h 1888"/>
              <a:gd name="T16" fmla="*/ 1332 w 1332"/>
              <a:gd name="T17" fmla="*/ 942 h 1888"/>
              <a:gd name="T18" fmla="*/ 669 w 1332"/>
              <a:gd name="T19" fmla="*/ 0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888">
                <a:moveTo>
                  <a:pt x="669" y="1558"/>
                </a:moveTo>
                <a:cubicBezTo>
                  <a:pt x="465" y="1558"/>
                  <a:pt x="383" y="1441"/>
                  <a:pt x="383" y="944"/>
                </a:cubicBezTo>
                <a:cubicBezTo>
                  <a:pt x="383" y="450"/>
                  <a:pt x="465" y="328"/>
                  <a:pt x="669" y="328"/>
                </a:cubicBezTo>
                <a:cubicBezTo>
                  <a:pt x="872" y="328"/>
                  <a:pt x="954" y="450"/>
                  <a:pt x="954" y="944"/>
                </a:cubicBezTo>
                <a:cubicBezTo>
                  <a:pt x="954" y="1441"/>
                  <a:pt x="872" y="1558"/>
                  <a:pt x="669" y="1558"/>
                </a:cubicBezTo>
                <a:moveTo>
                  <a:pt x="669" y="0"/>
                </a:moveTo>
                <a:cubicBezTo>
                  <a:pt x="264" y="0"/>
                  <a:pt x="0" y="188"/>
                  <a:pt x="0" y="942"/>
                </a:cubicBezTo>
                <a:cubicBezTo>
                  <a:pt x="0" y="1698"/>
                  <a:pt x="264" y="1888"/>
                  <a:pt x="669" y="1888"/>
                </a:cubicBezTo>
                <a:cubicBezTo>
                  <a:pt x="1073" y="1888"/>
                  <a:pt x="1332" y="1698"/>
                  <a:pt x="1332" y="942"/>
                </a:cubicBezTo>
                <a:cubicBezTo>
                  <a:pt x="1332" y="188"/>
                  <a:pt x="1073" y="0"/>
                  <a:pt x="669"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9" name="Freeform 31"/>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1" name="Freeform 33"/>
          <p:cNvSpPr>
            <a:spLocks noEditPoints="1"/>
          </p:cNvSpPr>
          <p:nvPr/>
        </p:nvSpPr>
        <p:spPr bwMode="auto">
          <a:xfrm>
            <a:off x="8651875" y="1362075"/>
            <a:ext cx="2025650" cy="2919412"/>
          </a:xfrm>
          <a:custGeom>
            <a:avLst/>
            <a:gdLst>
              <a:gd name="T0" fmla="*/ 648 w 1314"/>
              <a:gd name="T1" fmla="*/ 949 h 1891"/>
              <a:gd name="T2" fmla="*/ 352 w 1314"/>
              <a:gd name="T3" fmla="*/ 640 h 1891"/>
              <a:gd name="T4" fmla="*/ 661 w 1314"/>
              <a:gd name="T5" fmla="*/ 304 h 1891"/>
              <a:gd name="T6" fmla="*/ 952 w 1314"/>
              <a:gd name="T7" fmla="*/ 656 h 1891"/>
              <a:gd name="T8" fmla="*/ 648 w 1314"/>
              <a:gd name="T9" fmla="*/ 949 h 1891"/>
              <a:gd name="T10" fmla="*/ 653 w 1314"/>
              <a:gd name="T11" fmla="*/ 0 h 1891"/>
              <a:gd name="T12" fmla="*/ 0 w 1314"/>
              <a:gd name="T13" fmla="*/ 645 h 1891"/>
              <a:gd name="T14" fmla="*/ 582 w 1314"/>
              <a:gd name="T15" fmla="*/ 1227 h 1891"/>
              <a:gd name="T16" fmla="*/ 917 w 1314"/>
              <a:gd name="T17" fmla="*/ 1124 h 1891"/>
              <a:gd name="T18" fmla="*/ 928 w 1314"/>
              <a:gd name="T19" fmla="*/ 1124 h 1891"/>
              <a:gd name="T20" fmla="*/ 251 w 1314"/>
              <a:gd name="T21" fmla="*/ 1560 h 1891"/>
              <a:gd name="T22" fmla="*/ 251 w 1314"/>
              <a:gd name="T23" fmla="*/ 1891 h 1891"/>
              <a:gd name="T24" fmla="*/ 1314 w 1314"/>
              <a:gd name="T25" fmla="*/ 762 h 1891"/>
              <a:gd name="T26" fmla="*/ 653 w 1314"/>
              <a:gd name="T27" fmla="*/ 0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4" h="1891">
                <a:moveTo>
                  <a:pt x="648" y="949"/>
                </a:moveTo>
                <a:cubicBezTo>
                  <a:pt x="460" y="949"/>
                  <a:pt x="352" y="844"/>
                  <a:pt x="352" y="640"/>
                </a:cubicBezTo>
                <a:cubicBezTo>
                  <a:pt x="352" y="431"/>
                  <a:pt x="460" y="304"/>
                  <a:pt x="661" y="304"/>
                </a:cubicBezTo>
                <a:cubicBezTo>
                  <a:pt x="859" y="304"/>
                  <a:pt x="952" y="445"/>
                  <a:pt x="952" y="656"/>
                </a:cubicBezTo>
                <a:cubicBezTo>
                  <a:pt x="952" y="825"/>
                  <a:pt x="872" y="949"/>
                  <a:pt x="648" y="949"/>
                </a:cubicBezTo>
                <a:moveTo>
                  <a:pt x="653" y="0"/>
                </a:moveTo>
                <a:cubicBezTo>
                  <a:pt x="201" y="0"/>
                  <a:pt x="0" y="267"/>
                  <a:pt x="0" y="645"/>
                </a:cubicBezTo>
                <a:cubicBezTo>
                  <a:pt x="0" y="1029"/>
                  <a:pt x="204" y="1227"/>
                  <a:pt x="582" y="1227"/>
                </a:cubicBezTo>
                <a:cubicBezTo>
                  <a:pt x="730" y="1227"/>
                  <a:pt x="846" y="1185"/>
                  <a:pt x="917" y="1124"/>
                </a:cubicBezTo>
                <a:cubicBezTo>
                  <a:pt x="928" y="1124"/>
                  <a:pt x="928" y="1124"/>
                  <a:pt x="928" y="1124"/>
                </a:cubicBezTo>
                <a:cubicBezTo>
                  <a:pt x="899" y="1417"/>
                  <a:pt x="640" y="1560"/>
                  <a:pt x="251" y="1560"/>
                </a:cubicBezTo>
                <a:cubicBezTo>
                  <a:pt x="251" y="1891"/>
                  <a:pt x="251" y="1891"/>
                  <a:pt x="251" y="1891"/>
                </a:cubicBezTo>
                <a:cubicBezTo>
                  <a:pt x="1047" y="1891"/>
                  <a:pt x="1314" y="1489"/>
                  <a:pt x="1314" y="762"/>
                </a:cubicBezTo>
                <a:cubicBezTo>
                  <a:pt x="1314" y="185"/>
                  <a:pt x="1028" y="0"/>
                  <a:pt x="653"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5" name="Rectangle 37"/>
          <p:cNvSpPr>
            <a:spLocks noChangeArrowheads="1"/>
          </p:cNvSpPr>
          <p:nvPr/>
        </p:nvSpPr>
        <p:spPr bwMode="auto">
          <a:xfrm>
            <a:off x="9326150" y="1934617"/>
            <a:ext cx="635000" cy="768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5000" b="0" i="0" u="none" strike="noStrike" kern="1200" cap="none" spc="0" normalizeH="0" baseline="0" noProof="0" dirty="0">
                <a:ln>
                  <a:noFill/>
                </a:ln>
                <a:solidFill>
                  <a:srgbClr val="000000"/>
                </a:solidFill>
                <a:effectLst/>
                <a:uLnTx/>
                <a:uFillTx/>
                <a:latin typeface="杨任东竹石体-Medium" panose="02000000000000000000" pitchFamily="2" charset="-122"/>
                <a:ea typeface="杨任东竹石体-Medium" panose="02000000000000000000" pitchFamily="2" charset="-122"/>
                <a:cs typeface="+mn-ea"/>
                <a:sym typeface="+mn-lt"/>
              </a:rPr>
              <a:t>03</a:t>
            </a:r>
            <a:endParaRPr kumimoji="0" lang="zh-CN" altLang="zh-CN" sz="1800" b="0" i="0" u="none" strike="noStrike" kern="1200" cap="none" spc="0" normalizeH="0" baseline="0" noProof="0" dirty="0">
              <a:ln>
                <a:noFill/>
              </a:ln>
              <a:solidFill>
                <a:prstClr val="black"/>
              </a:solidFill>
              <a:effectLst/>
              <a:uLnTx/>
              <a:uFillTx/>
              <a:latin typeface="杨任东竹石体-Medium" panose="02000000000000000000" pitchFamily="2" charset="-122"/>
              <a:ea typeface="杨任东竹石体-Medium" panose="02000000000000000000" pitchFamily="2" charset="-122"/>
              <a:cs typeface="+mn-ea"/>
              <a:sym typeface="+mn-lt"/>
            </a:endParaRPr>
          </a:p>
        </p:txBody>
      </p:sp>
      <p:sp>
        <p:nvSpPr>
          <p:cNvPr id="46" name="Freeform 38"/>
          <p:cNvSpPr>
            <a:spLocks noEditPoints="1"/>
          </p:cNvSpPr>
          <p:nvPr/>
        </p:nvSpPr>
        <p:spPr bwMode="auto">
          <a:xfrm>
            <a:off x="8659018" y="1318756"/>
            <a:ext cx="2011363" cy="2012950"/>
          </a:xfrm>
          <a:custGeom>
            <a:avLst/>
            <a:gdLst>
              <a:gd name="T0" fmla="*/ 652 w 1304"/>
              <a:gd name="T1" fmla="*/ 4 h 1304"/>
              <a:gd name="T2" fmla="*/ 1110 w 1304"/>
              <a:gd name="T3" fmla="*/ 194 h 1304"/>
              <a:gd name="T4" fmla="*/ 1300 w 1304"/>
              <a:gd name="T5" fmla="*/ 652 h 1304"/>
              <a:gd name="T6" fmla="*/ 1110 w 1304"/>
              <a:gd name="T7" fmla="*/ 1110 h 1304"/>
              <a:gd name="T8" fmla="*/ 652 w 1304"/>
              <a:gd name="T9" fmla="*/ 1300 h 1304"/>
              <a:gd name="T10" fmla="*/ 194 w 1304"/>
              <a:gd name="T11" fmla="*/ 1110 h 1304"/>
              <a:gd name="T12" fmla="*/ 4 w 1304"/>
              <a:gd name="T13" fmla="*/ 652 h 1304"/>
              <a:gd name="T14" fmla="*/ 194 w 1304"/>
              <a:gd name="T15" fmla="*/ 194 h 1304"/>
              <a:gd name="T16" fmla="*/ 652 w 1304"/>
              <a:gd name="T17" fmla="*/ 4 h 1304"/>
              <a:gd name="T18" fmla="*/ 652 w 1304"/>
              <a:gd name="T19" fmla="*/ 0 h 1304"/>
              <a:gd name="T20" fmla="*/ 0 w 1304"/>
              <a:gd name="T21" fmla="*/ 652 h 1304"/>
              <a:gd name="T22" fmla="*/ 652 w 1304"/>
              <a:gd name="T23" fmla="*/ 1304 h 1304"/>
              <a:gd name="T24" fmla="*/ 1304 w 1304"/>
              <a:gd name="T25" fmla="*/ 652 h 1304"/>
              <a:gd name="T26" fmla="*/ 652 w 1304"/>
              <a:gd name="T27" fmla="*/ 0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4" h="1304">
                <a:moveTo>
                  <a:pt x="652" y="4"/>
                </a:moveTo>
                <a:cubicBezTo>
                  <a:pt x="825" y="4"/>
                  <a:pt x="988" y="71"/>
                  <a:pt x="1110" y="194"/>
                </a:cubicBezTo>
                <a:cubicBezTo>
                  <a:pt x="1233" y="316"/>
                  <a:pt x="1300" y="479"/>
                  <a:pt x="1300" y="652"/>
                </a:cubicBezTo>
                <a:cubicBezTo>
                  <a:pt x="1300" y="825"/>
                  <a:pt x="1233" y="988"/>
                  <a:pt x="1110" y="1110"/>
                </a:cubicBezTo>
                <a:cubicBezTo>
                  <a:pt x="988" y="1233"/>
                  <a:pt x="825" y="1300"/>
                  <a:pt x="652" y="1300"/>
                </a:cubicBezTo>
                <a:cubicBezTo>
                  <a:pt x="479" y="1300"/>
                  <a:pt x="316" y="1233"/>
                  <a:pt x="194" y="1110"/>
                </a:cubicBezTo>
                <a:cubicBezTo>
                  <a:pt x="71" y="988"/>
                  <a:pt x="4" y="825"/>
                  <a:pt x="4" y="652"/>
                </a:cubicBezTo>
                <a:cubicBezTo>
                  <a:pt x="4" y="479"/>
                  <a:pt x="71" y="316"/>
                  <a:pt x="194" y="194"/>
                </a:cubicBezTo>
                <a:cubicBezTo>
                  <a:pt x="316" y="71"/>
                  <a:pt x="479" y="4"/>
                  <a:pt x="652" y="4"/>
                </a:cubicBezTo>
                <a:moveTo>
                  <a:pt x="652" y="0"/>
                </a:moveTo>
                <a:cubicBezTo>
                  <a:pt x="292" y="0"/>
                  <a:pt x="0" y="292"/>
                  <a:pt x="0" y="652"/>
                </a:cubicBezTo>
                <a:cubicBezTo>
                  <a:pt x="0" y="1012"/>
                  <a:pt x="292" y="1304"/>
                  <a:pt x="652" y="1304"/>
                </a:cubicBezTo>
                <a:cubicBezTo>
                  <a:pt x="1012" y="1304"/>
                  <a:pt x="1304" y="1012"/>
                  <a:pt x="1304" y="652"/>
                </a:cubicBezTo>
                <a:cubicBezTo>
                  <a:pt x="1304" y="292"/>
                  <a:pt x="1012" y="0"/>
                  <a:pt x="652" y="0"/>
                </a:cubicBezTo>
                <a:close/>
              </a:path>
            </a:pathLst>
          </a:custGeom>
          <a:solidFill>
            <a:srgbClr val="000000"/>
          </a:solidFill>
          <a:ln w="12700">
            <a:solidFill>
              <a:srgbClr val="000000"/>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100013" y="300038"/>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grpSp>
        <p:nvGrpSpPr>
          <p:cNvPr id="70" name="组合 69"/>
          <p:cNvGrpSpPr/>
          <p:nvPr/>
        </p:nvGrpSpPr>
        <p:grpSpPr>
          <a:xfrm rot="0">
            <a:off x="4686300" y="3146425"/>
            <a:ext cx="2371090" cy="1239526"/>
            <a:chOff x="9140243" y="2649839"/>
            <a:chExt cx="2371088" cy="1239542"/>
          </a:xfrm>
        </p:grpSpPr>
        <p:sp>
          <p:nvSpPr>
            <p:cNvPr id="72" name="矩形 71"/>
            <p:cNvSpPr/>
            <p:nvPr/>
          </p:nvSpPr>
          <p:spPr>
            <a:xfrm>
              <a:off x="9140243" y="2649839"/>
              <a:ext cx="2066288" cy="829956"/>
            </a:xfrm>
            <a:prstGeom prst="rect">
              <a:avLst/>
            </a:prstGeom>
          </p:spPr>
          <p:txBody>
            <a:bodyPr wrap="none">
              <a:spAutoFit/>
            </a:bodyPr>
            <a:lstStyle/>
            <a:p>
              <a:pPr defTabSz="457200">
                <a:spcBef>
                  <a:spcPct val="0"/>
                </a:spcBef>
              </a:pPr>
              <a:r>
                <a:rPr kumimoji="1" lang="en-US" altLang="zh-CN" sz="2400" b="1" dirty="0">
                  <a:solidFill>
                    <a:srgbClr val="454545"/>
                  </a:solidFill>
                  <a:latin typeface="+mn-ea"/>
                  <a:cs typeface="+mn-ea"/>
                  <a:sym typeface="Source Han Sans CN" panose="020F0502020204030204"/>
                </a:rPr>
                <a:t>2-1 AOP</a:t>
              </a:r>
              <a:r>
                <a:rPr kumimoji="1" lang="zh-CN" altLang="en-US" sz="2400" b="1" dirty="0">
                  <a:solidFill>
                    <a:srgbClr val="454545"/>
                  </a:solidFill>
                  <a:latin typeface="+mn-ea"/>
                  <a:cs typeface="+mn-ea"/>
                  <a:sym typeface="Source Han Sans CN" panose="020F0502020204030204"/>
                </a:rPr>
                <a:t>配置</a:t>
              </a:r>
              <a:endParaRPr kumimoji="1" lang="en-US" altLang="zh-CN" sz="2400" b="1" dirty="0">
                <a:solidFill>
                  <a:srgbClr val="454545"/>
                </a:solidFill>
                <a:latin typeface="+mn-ea"/>
                <a:cs typeface="+mn-ea"/>
                <a:sym typeface="Source Han Sans CN" panose="020F0502020204030204"/>
              </a:endParaRPr>
            </a:p>
            <a:p>
              <a:pPr defTabSz="457200">
                <a:spcBef>
                  <a:spcPct val="0"/>
                </a:spcBef>
              </a:pPr>
              <a:endParaRPr kumimoji="1" lang="en-US" altLang="zh-CN" sz="2400" b="1" dirty="0">
                <a:solidFill>
                  <a:srgbClr val="454545"/>
                </a:solidFill>
                <a:latin typeface="+mn-ea"/>
                <a:cs typeface="+mn-ea"/>
                <a:sym typeface="Source Han Sans CN" panose="020F0502020204030204"/>
              </a:endParaRPr>
            </a:p>
          </p:txBody>
        </p:sp>
        <p:sp>
          <p:nvSpPr>
            <p:cNvPr id="73" name="矩形 72"/>
            <p:cNvSpPr/>
            <p:nvPr/>
          </p:nvSpPr>
          <p:spPr>
            <a:xfrm>
              <a:off x="9140243" y="3037021"/>
              <a:ext cx="2371088" cy="460381"/>
            </a:xfrm>
            <a:prstGeom prst="rect">
              <a:avLst/>
            </a:prstGeom>
          </p:spPr>
          <p:txBody>
            <a:bodyPr wrap="none">
              <a:spAutoFit/>
            </a:bodyPr>
            <a:lstStyle/>
            <a:p>
              <a:pPr defTabSz="457200"/>
              <a:r>
                <a:rPr lang="en-US" altLang="zh-CN" sz="2400" b="1" dirty="0">
                  <a:solidFill>
                    <a:srgbClr val="454545"/>
                  </a:solidFill>
                  <a:latin typeface="+mn-ea"/>
                  <a:cs typeface="+mn-ea"/>
                  <a:sym typeface="Source Han Sans CN" panose="020F0502020204030204"/>
                </a:rPr>
                <a:t>2-2 AOP</a:t>
              </a:r>
              <a:r>
                <a:rPr lang="zh-CN" altLang="zh-CN" sz="2400" b="1" dirty="0">
                  <a:solidFill>
                    <a:srgbClr val="454545"/>
                  </a:solidFill>
                  <a:latin typeface="+mn-ea"/>
                  <a:cs typeface="+mn-ea"/>
                  <a:sym typeface="Source Han Sans CN" panose="020F0502020204030204"/>
                </a:rPr>
                <a:t>的源码</a:t>
              </a:r>
              <a:endParaRPr lang="zh-CN" altLang="zh-CN" sz="2400" b="1" dirty="0">
                <a:solidFill>
                  <a:srgbClr val="454545"/>
                </a:solidFill>
                <a:latin typeface="+mn-ea"/>
                <a:cs typeface="+mn-ea"/>
                <a:sym typeface="Source Han Sans CN" panose="020F0502020204030204"/>
              </a:endParaRPr>
            </a:p>
          </p:txBody>
        </p:sp>
        <p:sp>
          <p:nvSpPr>
            <p:cNvPr id="74" name="矩形 73"/>
            <p:cNvSpPr/>
            <p:nvPr/>
          </p:nvSpPr>
          <p:spPr>
            <a:xfrm>
              <a:off x="9140243" y="3429000"/>
              <a:ext cx="309880" cy="460381"/>
            </a:xfrm>
            <a:prstGeom prst="rect">
              <a:avLst/>
            </a:prstGeom>
          </p:spPr>
          <p:txBody>
            <a:bodyPr wrap="none">
              <a:spAutoFit/>
            </a:bodyPr>
            <a:lstStyle/>
            <a:p>
              <a:pPr defTabSz="457200"/>
              <a:endParaRPr kumimoji="1" lang="en-US" altLang="zh-CN" sz="2400" b="1" dirty="0">
                <a:solidFill>
                  <a:srgbClr val="454545"/>
                </a:solidFill>
                <a:latin typeface="+mn-ea"/>
                <a:cs typeface="+mn-ea"/>
                <a:sym typeface="Source Han Sans CN" panose="020F0502020204030204"/>
              </a:endParaRPr>
            </a:p>
          </p:txBody>
        </p:sp>
      </p:grpSp>
      <p:sp>
        <p:nvSpPr>
          <p:cNvPr id="75" name="Rectangle 89"/>
          <p:cNvSpPr>
            <a:spLocks noChangeArrowheads="1"/>
          </p:cNvSpPr>
          <p:nvPr/>
        </p:nvSpPr>
        <p:spPr bwMode="auto">
          <a:xfrm>
            <a:off x="2798445" y="3134995"/>
            <a:ext cx="195453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5200" b="0" i="0" u="none" strike="noStrike" kern="1200" cap="none" spc="0" normalizeH="0" baseline="0" noProof="0" dirty="0">
                <a:ln>
                  <a:noFill/>
                </a:ln>
                <a:solidFill>
                  <a:srgbClr val="000000"/>
                </a:solidFill>
                <a:effectLst/>
                <a:uLnTx/>
                <a:uFillTx/>
                <a:latin typeface="杨任东竹石体-Medium" panose="02000000000000000000" pitchFamily="2" charset="-122"/>
                <a:ea typeface="杨任东竹石体-Medium" panose="02000000000000000000" pitchFamily="2" charset="-122"/>
                <a:cs typeface="+mn-ea"/>
                <a:sym typeface="+mn-lt"/>
              </a:rPr>
              <a:t>AOP</a:t>
            </a:r>
            <a:r>
              <a:rPr kumimoji="0" lang="zh-CN" altLang="en-US" sz="5200" b="0" i="0" u="none" strike="noStrike" kern="1200" cap="none" spc="0" normalizeH="0" baseline="0" noProof="0" dirty="0">
                <a:ln>
                  <a:noFill/>
                </a:ln>
                <a:solidFill>
                  <a:srgbClr val="000000"/>
                </a:solidFill>
                <a:effectLst/>
                <a:uLnTx/>
                <a:uFillTx/>
                <a:latin typeface="杨任东竹石体-Medium" panose="02000000000000000000" pitchFamily="2" charset="-122"/>
                <a:ea typeface="杨任东竹石体-Medium" panose="02000000000000000000" pitchFamily="2" charset="-122"/>
                <a:cs typeface="+mn-ea"/>
                <a:sym typeface="+mn-lt"/>
              </a:rPr>
              <a:t>的概念</a:t>
            </a:r>
            <a:endParaRPr kumimoji="0" lang="zh-CN" altLang="en-US" sz="5200" b="0" i="0" u="none" strike="noStrike" kern="1200" cap="none" spc="0" normalizeH="0" baseline="0" noProof="0" dirty="0">
              <a:ln>
                <a:noFill/>
              </a:ln>
              <a:solidFill>
                <a:srgbClr val="000000"/>
              </a:solidFill>
              <a:effectLst/>
              <a:uLnTx/>
              <a:uFillTx/>
              <a:latin typeface="杨任东竹石体-Medium" panose="02000000000000000000" pitchFamily="2" charset="-122"/>
              <a:ea typeface="杨任东竹石体-Medium" panose="02000000000000000000"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0">
        <p:fade/>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29"/>
          <p:cNvSpPr/>
          <p:nvPr/>
        </p:nvSpPr>
        <p:spPr bwMode="auto">
          <a:xfrm>
            <a:off x="1462088" y="1362075"/>
            <a:ext cx="1976438" cy="2874962"/>
          </a:xfrm>
          <a:custGeom>
            <a:avLst/>
            <a:gdLst>
              <a:gd name="T0" fmla="*/ 597 w 1282"/>
              <a:gd name="T1" fmla="*/ 0 h 1862"/>
              <a:gd name="T2" fmla="*/ 111 w 1282"/>
              <a:gd name="T3" fmla="*/ 66 h 1862"/>
              <a:gd name="T4" fmla="*/ 111 w 1282"/>
              <a:gd name="T5" fmla="*/ 386 h 1862"/>
              <a:gd name="T6" fmla="*/ 523 w 1282"/>
              <a:gd name="T7" fmla="*/ 318 h 1862"/>
              <a:gd name="T8" fmla="*/ 843 w 1282"/>
              <a:gd name="T9" fmla="*/ 579 h 1862"/>
              <a:gd name="T10" fmla="*/ 0 w 1282"/>
              <a:gd name="T11" fmla="*/ 1518 h 1862"/>
              <a:gd name="T12" fmla="*/ 0 w 1282"/>
              <a:gd name="T13" fmla="*/ 1862 h 1862"/>
              <a:gd name="T14" fmla="*/ 1282 w 1282"/>
              <a:gd name="T15" fmla="*/ 1862 h 1862"/>
              <a:gd name="T16" fmla="*/ 1282 w 1282"/>
              <a:gd name="T17" fmla="*/ 1544 h 1862"/>
              <a:gd name="T18" fmla="*/ 481 w 1282"/>
              <a:gd name="T19" fmla="*/ 1544 h 1862"/>
              <a:gd name="T20" fmla="*/ 481 w 1282"/>
              <a:gd name="T21" fmla="*/ 1523 h 1862"/>
              <a:gd name="T22" fmla="*/ 597 w 1282"/>
              <a:gd name="T23" fmla="*/ 1431 h 1862"/>
              <a:gd name="T24" fmla="*/ 1240 w 1282"/>
              <a:gd name="T25" fmla="*/ 521 h 1862"/>
              <a:gd name="T26" fmla="*/ 597 w 1282"/>
              <a:gd name="T27" fmla="*/ 0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2" h="1862">
                <a:moveTo>
                  <a:pt x="597" y="0"/>
                </a:moveTo>
                <a:cubicBezTo>
                  <a:pt x="420" y="0"/>
                  <a:pt x="251" y="21"/>
                  <a:pt x="111" y="66"/>
                </a:cubicBezTo>
                <a:cubicBezTo>
                  <a:pt x="111" y="386"/>
                  <a:pt x="111" y="386"/>
                  <a:pt x="111" y="386"/>
                </a:cubicBezTo>
                <a:cubicBezTo>
                  <a:pt x="269" y="336"/>
                  <a:pt x="404" y="318"/>
                  <a:pt x="523" y="318"/>
                </a:cubicBezTo>
                <a:cubicBezTo>
                  <a:pt x="724" y="318"/>
                  <a:pt x="843" y="378"/>
                  <a:pt x="843" y="579"/>
                </a:cubicBezTo>
                <a:cubicBezTo>
                  <a:pt x="843" y="788"/>
                  <a:pt x="645" y="1000"/>
                  <a:pt x="0" y="1518"/>
                </a:cubicBezTo>
                <a:cubicBezTo>
                  <a:pt x="0" y="1862"/>
                  <a:pt x="0" y="1862"/>
                  <a:pt x="0" y="1862"/>
                </a:cubicBezTo>
                <a:cubicBezTo>
                  <a:pt x="1282" y="1862"/>
                  <a:pt x="1282" y="1862"/>
                  <a:pt x="1282" y="1862"/>
                </a:cubicBezTo>
                <a:cubicBezTo>
                  <a:pt x="1282" y="1544"/>
                  <a:pt x="1282" y="1544"/>
                  <a:pt x="1282" y="1544"/>
                </a:cubicBezTo>
                <a:cubicBezTo>
                  <a:pt x="481" y="1544"/>
                  <a:pt x="481" y="1544"/>
                  <a:pt x="481" y="1544"/>
                </a:cubicBezTo>
                <a:cubicBezTo>
                  <a:pt x="481" y="1523"/>
                  <a:pt x="481" y="1523"/>
                  <a:pt x="481" y="1523"/>
                </a:cubicBezTo>
                <a:cubicBezTo>
                  <a:pt x="597" y="1431"/>
                  <a:pt x="597" y="1431"/>
                  <a:pt x="597" y="1431"/>
                </a:cubicBezTo>
                <a:cubicBezTo>
                  <a:pt x="1134" y="1008"/>
                  <a:pt x="1240" y="817"/>
                  <a:pt x="1240" y="521"/>
                </a:cubicBezTo>
                <a:cubicBezTo>
                  <a:pt x="1240" y="170"/>
                  <a:pt x="1002" y="0"/>
                  <a:pt x="597"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8" name="Freeform 30"/>
          <p:cNvSpPr>
            <a:spLocks noEditPoints="1"/>
          </p:cNvSpPr>
          <p:nvPr/>
        </p:nvSpPr>
        <p:spPr bwMode="auto">
          <a:xfrm>
            <a:off x="3830638" y="1366520"/>
            <a:ext cx="2052638" cy="2914650"/>
          </a:xfrm>
          <a:custGeom>
            <a:avLst/>
            <a:gdLst>
              <a:gd name="T0" fmla="*/ 669 w 1332"/>
              <a:gd name="T1" fmla="*/ 1558 h 1888"/>
              <a:gd name="T2" fmla="*/ 383 w 1332"/>
              <a:gd name="T3" fmla="*/ 944 h 1888"/>
              <a:gd name="T4" fmla="*/ 669 w 1332"/>
              <a:gd name="T5" fmla="*/ 328 h 1888"/>
              <a:gd name="T6" fmla="*/ 954 w 1332"/>
              <a:gd name="T7" fmla="*/ 944 h 1888"/>
              <a:gd name="T8" fmla="*/ 669 w 1332"/>
              <a:gd name="T9" fmla="*/ 1558 h 1888"/>
              <a:gd name="T10" fmla="*/ 669 w 1332"/>
              <a:gd name="T11" fmla="*/ 0 h 1888"/>
              <a:gd name="T12" fmla="*/ 0 w 1332"/>
              <a:gd name="T13" fmla="*/ 942 h 1888"/>
              <a:gd name="T14" fmla="*/ 669 w 1332"/>
              <a:gd name="T15" fmla="*/ 1888 h 1888"/>
              <a:gd name="T16" fmla="*/ 1332 w 1332"/>
              <a:gd name="T17" fmla="*/ 942 h 1888"/>
              <a:gd name="T18" fmla="*/ 669 w 1332"/>
              <a:gd name="T19" fmla="*/ 0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888">
                <a:moveTo>
                  <a:pt x="669" y="1558"/>
                </a:moveTo>
                <a:cubicBezTo>
                  <a:pt x="465" y="1558"/>
                  <a:pt x="383" y="1441"/>
                  <a:pt x="383" y="944"/>
                </a:cubicBezTo>
                <a:cubicBezTo>
                  <a:pt x="383" y="450"/>
                  <a:pt x="465" y="328"/>
                  <a:pt x="669" y="328"/>
                </a:cubicBezTo>
                <a:cubicBezTo>
                  <a:pt x="872" y="328"/>
                  <a:pt x="954" y="450"/>
                  <a:pt x="954" y="944"/>
                </a:cubicBezTo>
                <a:cubicBezTo>
                  <a:pt x="954" y="1441"/>
                  <a:pt x="872" y="1558"/>
                  <a:pt x="669" y="1558"/>
                </a:cubicBezTo>
                <a:moveTo>
                  <a:pt x="669" y="0"/>
                </a:moveTo>
                <a:cubicBezTo>
                  <a:pt x="264" y="0"/>
                  <a:pt x="0" y="188"/>
                  <a:pt x="0" y="942"/>
                </a:cubicBezTo>
                <a:cubicBezTo>
                  <a:pt x="0" y="1698"/>
                  <a:pt x="264" y="1888"/>
                  <a:pt x="669" y="1888"/>
                </a:cubicBezTo>
                <a:cubicBezTo>
                  <a:pt x="1073" y="1888"/>
                  <a:pt x="1332" y="1698"/>
                  <a:pt x="1332" y="942"/>
                </a:cubicBezTo>
                <a:cubicBezTo>
                  <a:pt x="1332" y="188"/>
                  <a:pt x="1073" y="0"/>
                  <a:pt x="669"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9" name="Freeform 31"/>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1" name="Freeform 33"/>
          <p:cNvSpPr>
            <a:spLocks noEditPoints="1"/>
          </p:cNvSpPr>
          <p:nvPr/>
        </p:nvSpPr>
        <p:spPr bwMode="auto">
          <a:xfrm>
            <a:off x="8651875" y="1362075"/>
            <a:ext cx="2025650" cy="2919412"/>
          </a:xfrm>
          <a:custGeom>
            <a:avLst/>
            <a:gdLst>
              <a:gd name="T0" fmla="*/ 648 w 1314"/>
              <a:gd name="T1" fmla="*/ 949 h 1891"/>
              <a:gd name="T2" fmla="*/ 352 w 1314"/>
              <a:gd name="T3" fmla="*/ 640 h 1891"/>
              <a:gd name="T4" fmla="*/ 661 w 1314"/>
              <a:gd name="T5" fmla="*/ 304 h 1891"/>
              <a:gd name="T6" fmla="*/ 952 w 1314"/>
              <a:gd name="T7" fmla="*/ 656 h 1891"/>
              <a:gd name="T8" fmla="*/ 648 w 1314"/>
              <a:gd name="T9" fmla="*/ 949 h 1891"/>
              <a:gd name="T10" fmla="*/ 653 w 1314"/>
              <a:gd name="T11" fmla="*/ 0 h 1891"/>
              <a:gd name="T12" fmla="*/ 0 w 1314"/>
              <a:gd name="T13" fmla="*/ 645 h 1891"/>
              <a:gd name="T14" fmla="*/ 582 w 1314"/>
              <a:gd name="T15" fmla="*/ 1227 h 1891"/>
              <a:gd name="T16" fmla="*/ 917 w 1314"/>
              <a:gd name="T17" fmla="*/ 1124 h 1891"/>
              <a:gd name="T18" fmla="*/ 928 w 1314"/>
              <a:gd name="T19" fmla="*/ 1124 h 1891"/>
              <a:gd name="T20" fmla="*/ 251 w 1314"/>
              <a:gd name="T21" fmla="*/ 1560 h 1891"/>
              <a:gd name="T22" fmla="*/ 251 w 1314"/>
              <a:gd name="T23" fmla="*/ 1891 h 1891"/>
              <a:gd name="T24" fmla="*/ 1314 w 1314"/>
              <a:gd name="T25" fmla="*/ 762 h 1891"/>
              <a:gd name="T26" fmla="*/ 653 w 1314"/>
              <a:gd name="T27" fmla="*/ 0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4" h="1891">
                <a:moveTo>
                  <a:pt x="648" y="949"/>
                </a:moveTo>
                <a:cubicBezTo>
                  <a:pt x="460" y="949"/>
                  <a:pt x="352" y="844"/>
                  <a:pt x="352" y="640"/>
                </a:cubicBezTo>
                <a:cubicBezTo>
                  <a:pt x="352" y="431"/>
                  <a:pt x="460" y="304"/>
                  <a:pt x="661" y="304"/>
                </a:cubicBezTo>
                <a:cubicBezTo>
                  <a:pt x="859" y="304"/>
                  <a:pt x="952" y="445"/>
                  <a:pt x="952" y="656"/>
                </a:cubicBezTo>
                <a:cubicBezTo>
                  <a:pt x="952" y="825"/>
                  <a:pt x="872" y="949"/>
                  <a:pt x="648" y="949"/>
                </a:cubicBezTo>
                <a:moveTo>
                  <a:pt x="653" y="0"/>
                </a:moveTo>
                <a:cubicBezTo>
                  <a:pt x="201" y="0"/>
                  <a:pt x="0" y="267"/>
                  <a:pt x="0" y="645"/>
                </a:cubicBezTo>
                <a:cubicBezTo>
                  <a:pt x="0" y="1029"/>
                  <a:pt x="204" y="1227"/>
                  <a:pt x="582" y="1227"/>
                </a:cubicBezTo>
                <a:cubicBezTo>
                  <a:pt x="730" y="1227"/>
                  <a:pt x="846" y="1185"/>
                  <a:pt x="917" y="1124"/>
                </a:cubicBezTo>
                <a:cubicBezTo>
                  <a:pt x="928" y="1124"/>
                  <a:pt x="928" y="1124"/>
                  <a:pt x="928" y="1124"/>
                </a:cubicBezTo>
                <a:cubicBezTo>
                  <a:pt x="899" y="1417"/>
                  <a:pt x="640" y="1560"/>
                  <a:pt x="251" y="1560"/>
                </a:cubicBezTo>
                <a:cubicBezTo>
                  <a:pt x="251" y="1891"/>
                  <a:pt x="251" y="1891"/>
                  <a:pt x="251" y="1891"/>
                </a:cubicBezTo>
                <a:cubicBezTo>
                  <a:pt x="1047" y="1891"/>
                  <a:pt x="1314" y="1489"/>
                  <a:pt x="1314" y="762"/>
                </a:cubicBezTo>
                <a:cubicBezTo>
                  <a:pt x="1314" y="185"/>
                  <a:pt x="1028" y="0"/>
                  <a:pt x="653"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88583" y="296863"/>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grpSp>
        <p:nvGrpSpPr>
          <p:cNvPr id="28" name="组合 27"/>
          <p:cNvGrpSpPr/>
          <p:nvPr/>
        </p:nvGrpSpPr>
        <p:grpSpPr>
          <a:xfrm>
            <a:off x="-59055" y="103212"/>
            <a:ext cx="5472682" cy="714610"/>
            <a:chOff x="0" y="110832"/>
            <a:chExt cx="5472682" cy="714610"/>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916447" y="118687"/>
              <a:ext cx="4556235" cy="70675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lang="en-US" sz="4000" noProof="0" dirty="0">
                  <a:ln>
                    <a:noFill/>
                  </a:ln>
                  <a:solidFill>
                    <a:srgbClr val="002060"/>
                  </a:solidFill>
                  <a:effectLst/>
                  <a:uLnTx/>
                  <a:uFillTx/>
                  <a:cs typeface="+mn-ea"/>
                  <a:sym typeface="+mn-lt"/>
                </a:rPr>
                <a:t>3.1</a:t>
              </a:r>
              <a:r>
                <a:rPr lang="en-US" altLang="zh-CN" sz="4000" noProof="0" dirty="0">
                  <a:ln>
                    <a:noFill/>
                  </a:ln>
                  <a:solidFill>
                    <a:srgbClr val="002060"/>
                  </a:solidFill>
                  <a:effectLst/>
                  <a:uLnTx/>
                  <a:uFillTx/>
                  <a:cs typeface="+mn-ea"/>
                  <a:sym typeface="+mn-lt"/>
                </a:rPr>
                <a:t>AOP</a:t>
              </a:r>
              <a:r>
                <a:rPr lang="zh-CN" altLang="en-US" sz="4000" noProof="0" dirty="0">
                  <a:ln>
                    <a:noFill/>
                  </a:ln>
                  <a:solidFill>
                    <a:srgbClr val="002060"/>
                  </a:solidFill>
                  <a:effectLst/>
                  <a:uLnTx/>
                  <a:uFillTx/>
                  <a:cs typeface="+mn-ea"/>
                  <a:sym typeface="+mn-lt"/>
                </a:rPr>
                <a:t>配置</a:t>
              </a:r>
              <a:endParaRPr lang="zh-CN" altLang="en-US" sz="4000" noProof="0" dirty="0">
                <a:ln>
                  <a:noFill/>
                </a:ln>
                <a:solidFill>
                  <a:srgbClr val="002060"/>
                </a:solidFill>
                <a:effectLst/>
                <a:uLnTx/>
                <a:uFillTx/>
                <a:cs typeface="+mn-ea"/>
                <a:sym typeface="+mn-lt"/>
              </a:endParaRPr>
            </a:p>
          </p:txBody>
        </p:sp>
      </p:grpSp>
      <p:sp>
        <p:nvSpPr>
          <p:cNvPr id="3" name="文本框 2"/>
          <p:cNvSpPr txBox="1"/>
          <p:nvPr/>
        </p:nvSpPr>
        <p:spPr>
          <a:xfrm>
            <a:off x="8002270" y="793750"/>
            <a:ext cx="4188460" cy="460375"/>
          </a:xfrm>
          <a:prstGeom prst="rect">
            <a:avLst/>
          </a:prstGeom>
          <a:noFill/>
        </p:spPr>
        <p:txBody>
          <a:bodyPr wrap="square" rtlCol="0" anchor="t">
            <a:spAutoFit/>
          </a:bodyPr>
          <a:p>
            <a:pPr defTabSz="457200">
              <a:spcBef>
                <a:spcPct val="0"/>
              </a:spcBef>
            </a:pPr>
            <a:r>
              <a:rPr kumimoji="1" sz="2400" b="1" dirty="0">
                <a:solidFill>
                  <a:srgbClr val="454545"/>
                </a:solidFill>
                <a:latin typeface="+mn-ea"/>
                <a:cs typeface="+mn-ea"/>
                <a:sym typeface="Source Han Sans CN" panose="020F0502020204030204"/>
              </a:rPr>
              <a:t>r</a:t>
            </a:r>
            <a:endParaRPr kumimoji="1" sz="2400" b="1" dirty="0">
              <a:solidFill>
                <a:srgbClr val="454545"/>
              </a:solidFill>
              <a:latin typeface="+mn-ea"/>
              <a:cs typeface="+mn-ea"/>
              <a:sym typeface="Source Han Sans CN" panose="020F0502020204030204"/>
            </a:endParaRPr>
          </a:p>
        </p:txBody>
      </p:sp>
      <p:sp>
        <p:nvSpPr>
          <p:cNvPr id="2" name="文本框 1"/>
          <p:cNvSpPr txBox="1"/>
          <p:nvPr/>
        </p:nvSpPr>
        <p:spPr>
          <a:xfrm>
            <a:off x="2016125" y="3776345"/>
            <a:ext cx="9646285" cy="460375"/>
          </a:xfrm>
          <a:prstGeom prst="rect">
            <a:avLst/>
          </a:prstGeom>
          <a:noFill/>
        </p:spPr>
        <p:txBody>
          <a:bodyPr wrap="square" rtlCol="0" anchor="t">
            <a:spAutoFit/>
          </a:bodyPr>
          <a:p>
            <a:pPr defTabSz="457200">
              <a:spcBef>
                <a:spcPct val="0"/>
              </a:spcBef>
            </a:pPr>
            <a:r>
              <a:rPr kumimoji="1" lang="en-US" sz="2400" dirty="0">
                <a:solidFill>
                  <a:schemeClr val="tx1">
                    <a:lumMod val="85000"/>
                    <a:lumOff val="15000"/>
                  </a:schemeClr>
                </a:solidFill>
                <a:latin typeface="+mn-ea"/>
                <a:cs typeface="+mn-ea"/>
                <a:sym typeface="Source Han Sans CN" panose="020F0502020204030204"/>
              </a:rPr>
              <a:t>Logger</a:t>
            </a:r>
            <a:r>
              <a:rPr kumimoji="1" lang="zh-CN" altLang="en-US" sz="2400" dirty="0">
                <a:solidFill>
                  <a:schemeClr val="tx1">
                    <a:lumMod val="85000"/>
                    <a:lumOff val="15000"/>
                  </a:schemeClr>
                </a:solidFill>
                <a:latin typeface="+mn-ea"/>
                <a:cs typeface="+mn-ea"/>
                <a:sym typeface="Source Han Sans CN" panose="020F0502020204030204"/>
              </a:rPr>
              <a:t>是配置了一个日志</a:t>
            </a:r>
            <a:endParaRPr kumimoji="1" lang="zh-CN" altLang="en-US" sz="2400" dirty="0">
              <a:solidFill>
                <a:schemeClr val="tx1">
                  <a:lumMod val="85000"/>
                  <a:lumOff val="15000"/>
                </a:schemeClr>
              </a:solidFill>
              <a:latin typeface="+mn-ea"/>
              <a:cs typeface="+mn-ea"/>
              <a:sym typeface="Source Han Sans CN" panose="020F0502020204030204"/>
            </a:endParaRPr>
          </a:p>
        </p:txBody>
      </p:sp>
      <p:sp>
        <p:nvSpPr>
          <p:cNvPr id="4" name="矩形 3"/>
          <p:cNvSpPr/>
          <p:nvPr/>
        </p:nvSpPr>
        <p:spPr>
          <a:xfrm>
            <a:off x="1911350" y="837565"/>
            <a:ext cx="7690485" cy="706755"/>
          </a:xfrm>
          <a:prstGeom prst="rect">
            <a:avLst/>
          </a:prstGeom>
        </p:spPr>
        <p:txBody>
          <a:bodyPr wrap="square">
            <a:spAutoFit/>
          </a:bodyPr>
          <a:p>
            <a:pPr defTabSz="457200">
              <a:spcBef>
                <a:spcPct val="0"/>
              </a:spcBef>
            </a:pPr>
            <a:r>
              <a:rPr lang="en-US" sz="4000" noProof="0" dirty="0">
                <a:ln>
                  <a:noFill/>
                </a:ln>
                <a:solidFill>
                  <a:srgbClr val="002060"/>
                </a:solidFill>
                <a:effectLst/>
                <a:uLnTx/>
                <a:uFillTx/>
                <a:cs typeface="+mn-ea"/>
                <a:sym typeface="+mn-lt"/>
              </a:rPr>
              <a:t>						xml</a:t>
            </a:r>
            <a:r>
              <a:rPr lang="zh-CN" altLang="en-US" sz="4000" noProof="0" dirty="0">
                <a:ln>
                  <a:noFill/>
                </a:ln>
                <a:solidFill>
                  <a:srgbClr val="002060"/>
                </a:solidFill>
                <a:effectLst/>
                <a:uLnTx/>
                <a:uFillTx/>
                <a:cs typeface="+mn-ea"/>
                <a:sym typeface="+mn-lt"/>
              </a:rPr>
              <a:t>配置</a:t>
            </a:r>
            <a:endParaRPr lang="zh-CN" altLang="en-US" sz="4000" noProof="0" dirty="0">
              <a:ln>
                <a:noFill/>
              </a:ln>
              <a:solidFill>
                <a:srgbClr val="002060"/>
              </a:solidFill>
              <a:effectLst/>
              <a:uLnTx/>
              <a:uFillTx/>
              <a:cs typeface="+mn-ea"/>
              <a:sym typeface="+mn-lt"/>
            </a:endParaRPr>
          </a:p>
        </p:txBody>
      </p:sp>
      <p:pic>
        <p:nvPicPr>
          <p:cNvPr id="5" name="图片 4"/>
          <p:cNvPicPr>
            <a:picLocks noChangeAspect="1"/>
          </p:cNvPicPr>
          <p:nvPr/>
        </p:nvPicPr>
        <p:blipFill>
          <a:blip r:embed="rId1"/>
          <a:stretch>
            <a:fillRect/>
          </a:stretch>
        </p:blipFill>
        <p:spPr>
          <a:xfrm>
            <a:off x="2548890" y="1647825"/>
            <a:ext cx="7686675" cy="2000250"/>
          </a:xfrm>
          <a:prstGeom prst="rect">
            <a:avLst/>
          </a:prstGeom>
        </p:spPr>
      </p:pic>
      <p:sp>
        <p:nvSpPr>
          <p:cNvPr id="7" name="矩形 6"/>
          <p:cNvSpPr/>
          <p:nvPr/>
        </p:nvSpPr>
        <p:spPr>
          <a:xfrm>
            <a:off x="1911350" y="4405630"/>
            <a:ext cx="7690485" cy="706755"/>
          </a:xfrm>
          <a:prstGeom prst="rect">
            <a:avLst/>
          </a:prstGeom>
        </p:spPr>
        <p:txBody>
          <a:bodyPr wrap="square">
            <a:spAutoFit/>
          </a:bodyPr>
          <a:p>
            <a:pPr defTabSz="457200">
              <a:spcBef>
                <a:spcPct val="0"/>
              </a:spcBef>
            </a:pPr>
            <a:r>
              <a:rPr lang="en-US" sz="4000" noProof="0" dirty="0">
                <a:ln>
                  <a:noFill/>
                </a:ln>
                <a:solidFill>
                  <a:srgbClr val="002060"/>
                </a:solidFill>
                <a:effectLst/>
                <a:uLnTx/>
                <a:uFillTx/>
                <a:cs typeface="+mn-ea"/>
                <a:sym typeface="+mn-lt"/>
              </a:rPr>
              <a:t>						</a:t>
            </a:r>
            <a:r>
              <a:rPr lang="zh-CN" altLang="en-US" sz="4000" noProof="0" dirty="0">
                <a:ln>
                  <a:noFill/>
                </a:ln>
                <a:solidFill>
                  <a:srgbClr val="002060"/>
                </a:solidFill>
                <a:effectLst/>
                <a:uLnTx/>
                <a:uFillTx/>
                <a:cs typeface="+mn-ea"/>
                <a:sym typeface="+mn-lt"/>
              </a:rPr>
              <a:t>注解</a:t>
            </a:r>
            <a:r>
              <a:rPr lang="zh-CN" altLang="en-US" sz="4000" noProof="0" dirty="0">
                <a:ln>
                  <a:noFill/>
                </a:ln>
                <a:solidFill>
                  <a:srgbClr val="002060"/>
                </a:solidFill>
                <a:effectLst/>
                <a:uLnTx/>
                <a:uFillTx/>
                <a:cs typeface="+mn-ea"/>
                <a:sym typeface="+mn-lt"/>
              </a:rPr>
              <a:t>配置</a:t>
            </a:r>
            <a:endParaRPr lang="zh-CN" altLang="en-US" sz="4000" noProof="0" dirty="0">
              <a:ln>
                <a:noFill/>
              </a:ln>
              <a:solidFill>
                <a:srgbClr val="002060"/>
              </a:solidFill>
              <a:effectLst/>
              <a:uLnTx/>
              <a:uFillTx/>
              <a:cs typeface="+mn-ea"/>
              <a:sym typeface="+mn-lt"/>
            </a:endParaRPr>
          </a:p>
        </p:txBody>
      </p:sp>
      <p:sp>
        <p:nvSpPr>
          <p:cNvPr id="8" name="文本框 7"/>
          <p:cNvSpPr txBox="1"/>
          <p:nvPr/>
        </p:nvSpPr>
        <p:spPr>
          <a:xfrm>
            <a:off x="1628775" y="5564505"/>
            <a:ext cx="9646285" cy="460375"/>
          </a:xfrm>
          <a:prstGeom prst="rect">
            <a:avLst/>
          </a:prstGeom>
          <a:noFill/>
        </p:spPr>
        <p:txBody>
          <a:bodyPr wrap="square" rtlCol="0" anchor="t">
            <a:spAutoFit/>
          </a:bodyPr>
          <a:p>
            <a:pPr defTabSz="457200">
              <a:spcBef>
                <a:spcPct val="0"/>
              </a:spcBef>
            </a:pPr>
            <a:r>
              <a:rPr kumimoji="1" lang="zh-CN" altLang="en-US" sz="2400" dirty="0">
                <a:solidFill>
                  <a:schemeClr val="tx1">
                    <a:lumMod val="85000"/>
                    <a:lumOff val="15000"/>
                  </a:schemeClr>
                </a:solidFill>
                <a:latin typeface="+mn-ea"/>
                <a:cs typeface="+mn-ea"/>
                <a:sym typeface="Source Han Sans CN" panose="020F0502020204030204"/>
              </a:rPr>
              <a:t>就是前面的</a:t>
            </a:r>
            <a:r>
              <a:rPr kumimoji="1" lang="en-US" altLang="zh-CN" sz="2400" dirty="0">
                <a:solidFill>
                  <a:schemeClr val="tx1">
                    <a:lumMod val="85000"/>
                    <a:lumOff val="15000"/>
                  </a:schemeClr>
                </a:solidFill>
                <a:latin typeface="+mn-ea"/>
                <a:cs typeface="+mn-ea"/>
                <a:sym typeface="Source Han Sans CN" panose="020F0502020204030204"/>
              </a:rPr>
              <a:t>aspectj</a:t>
            </a:r>
            <a:r>
              <a:rPr kumimoji="1" lang="zh-CN" altLang="en-US" sz="2400" dirty="0">
                <a:solidFill>
                  <a:schemeClr val="tx1">
                    <a:lumMod val="85000"/>
                    <a:lumOff val="15000"/>
                  </a:schemeClr>
                </a:solidFill>
                <a:latin typeface="+mn-ea"/>
                <a:cs typeface="+mn-ea"/>
                <a:sym typeface="Source Han Sans CN" panose="020F0502020204030204"/>
              </a:rPr>
              <a:t>的内容</a:t>
            </a:r>
            <a:endParaRPr kumimoji="1" lang="zh-CN" altLang="en-US" sz="2400" dirty="0">
              <a:solidFill>
                <a:schemeClr val="tx1">
                  <a:lumMod val="85000"/>
                  <a:lumOff val="15000"/>
                </a:schemeClr>
              </a:solidFill>
              <a:latin typeface="+mn-ea"/>
              <a:cs typeface="+mn-ea"/>
              <a:sym typeface="Source Han Sans CN"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29"/>
          <p:cNvSpPr/>
          <p:nvPr/>
        </p:nvSpPr>
        <p:spPr bwMode="auto">
          <a:xfrm>
            <a:off x="1462088" y="1362075"/>
            <a:ext cx="1976438" cy="2874962"/>
          </a:xfrm>
          <a:custGeom>
            <a:avLst/>
            <a:gdLst>
              <a:gd name="T0" fmla="*/ 597 w 1282"/>
              <a:gd name="T1" fmla="*/ 0 h 1862"/>
              <a:gd name="T2" fmla="*/ 111 w 1282"/>
              <a:gd name="T3" fmla="*/ 66 h 1862"/>
              <a:gd name="T4" fmla="*/ 111 w 1282"/>
              <a:gd name="T5" fmla="*/ 386 h 1862"/>
              <a:gd name="T6" fmla="*/ 523 w 1282"/>
              <a:gd name="T7" fmla="*/ 318 h 1862"/>
              <a:gd name="T8" fmla="*/ 843 w 1282"/>
              <a:gd name="T9" fmla="*/ 579 h 1862"/>
              <a:gd name="T10" fmla="*/ 0 w 1282"/>
              <a:gd name="T11" fmla="*/ 1518 h 1862"/>
              <a:gd name="T12" fmla="*/ 0 w 1282"/>
              <a:gd name="T13" fmla="*/ 1862 h 1862"/>
              <a:gd name="T14" fmla="*/ 1282 w 1282"/>
              <a:gd name="T15" fmla="*/ 1862 h 1862"/>
              <a:gd name="T16" fmla="*/ 1282 w 1282"/>
              <a:gd name="T17" fmla="*/ 1544 h 1862"/>
              <a:gd name="T18" fmla="*/ 481 w 1282"/>
              <a:gd name="T19" fmla="*/ 1544 h 1862"/>
              <a:gd name="T20" fmla="*/ 481 w 1282"/>
              <a:gd name="T21" fmla="*/ 1523 h 1862"/>
              <a:gd name="T22" fmla="*/ 597 w 1282"/>
              <a:gd name="T23" fmla="*/ 1431 h 1862"/>
              <a:gd name="T24" fmla="*/ 1240 w 1282"/>
              <a:gd name="T25" fmla="*/ 521 h 1862"/>
              <a:gd name="T26" fmla="*/ 597 w 1282"/>
              <a:gd name="T27" fmla="*/ 0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2" h="1862">
                <a:moveTo>
                  <a:pt x="597" y="0"/>
                </a:moveTo>
                <a:cubicBezTo>
                  <a:pt x="420" y="0"/>
                  <a:pt x="251" y="21"/>
                  <a:pt x="111" y="66"/>
                </a:cubicBezTo>
                <a:cubicBezTo>
                  <a:pt x="111" y="386"/>
                  <a:pt x="111" y="386"/>
                  <a:pt x="111" y="386"/>
                </a:cubicBezTo>
                <a:cubicBezTo>
                  <a:pt x="269" y="336"/>
                  <a:pt x="404" y="318"/>
                  <a:pt x="523" y="318"/>
                </a:cubicBezTo>
                <a:cubicBezTo>
                  <a:pt x="724" y="318"/>
                  <a:pt x="843" y="378"/>
                  <a:pt x="843" y="579"/>
                </a:cubicBezTo>
                <a:cubicBezTo>
                  <a:pt x="843" y="788"/>
                  <a:pt x="645" y="1000"/>
                  <a:pt x="0" y="1518"/>
                </a:cubicBezTo>
                <a:cubicBezTo>
                  <a:pt x="0" y="1862"/>
                  <a:pt x="0" y="1862"/>
                  <a:pt x="0" y="1862"/>
                </a:cubicBezTo>
                <a:cubicBezTo>
                  <a:pt x="1282" y="1862"/>
                  <a:pt x="1282" y="1862"/>
                  <a:pt x="1282" y="1862"/>
                </a:cubicBezTo>
                <a:cubicBezTo>
                  <a:pt x="1282" y="1544"/>
                  <a:pt x="1282" y="1544"/>
                  <a:pt x="1282" y="1544"/>
                </a:cubicBezTo>
                <a:cubicBezTo>
                  <a:pt x="481" y="1544"/>
                  <a:pt x="481" y="1544"/>
                  <a:pt x="481" y="1544"/>
                </a:cubicBezTo>
                <a:cubicBezTo>
                  <a:pt x="481" y="1523"/>
                  <a:pt x="481" y="1523"/>
                  <a:pt x="481" y="1523"/>
                </a:cubicBezTo>
                <a:cubicBezTo>
                  <a:pt x="597" y="1431"/>
                  <a:pt x="597" y="1431"/>
                  <a:pt x="597" y="1431"/>
                </a:cubicBezTo>
                <a:cubicBezTo>
                  <a:pt x="1134" y="1008"/>
                  <a:pt x="1240" y="817"/>
                  <a:pt x="1240" y="521"/>
                </a:cubicBezTo>
                <a:cubicBezTo>
                  <a:pt x="1240" y="170"/>
                  <a:pt x="1002" y="0"/>
                  <a:pt x="597"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8" name="Freeform 30"/>
          <p:cNvSpPr>
            <a:spLocks noEditPoints="1"/>
          </p:cNvSpPr>
          <p:nvPr/>
        </p:nvSpPr>
        <p:spPr bwMode="auto">
          <a:xfrm>
            <a:off x="3830638" y="1366520"/>
            <a:ext cx="2052638" cy="2914650"/>
          </a:xfrm>
          <a:custGeom>
            <a:avLst/>
            <a:gdLst>
              <a:gd name="T0" fmla="*/ 669 w 1332"/>
              <a:gd name="T1" fmla="*/ 1558 h 1888"/>
              <a:gd name="T2" fmla="*/ 383 w 1332"/>
              <a:gd name="T3" fmla="*/ 944 h 1888"/>
              <a:gd name="T4" fmla="*/ 669 w 1332"/>
              <a:gd name="T5" fmla="*/ 328 h 1888"/>
              <a:gd name="T6" fmla="*/ 954 w 1332"/>
              <a:gd name="T7" fmla="*/ 944 h 1888"/>
              <a:gd name="T8" fmla="*/ 669 w 1332"/>
              <a:gd name="T9" fmla="*/ 1558 h 1888"/>
              <a:gd name="T10" fmla="*/ 669 w 1332"/>
              <a:gd name="T11" fmla="*/ 0 h 1888"/>
              <a:gd name="T12" fmla="*/ 0 w 1332"/>
              <a:gd name="T13" fmla="*/ 942 h 1888"/>
              <a:gd name="T14" fmla="*/ 669 w 1332"/>
              <a:gd name="T15" fmla="*/ 1888 h 1888"/>
              <a:gd name="T16" fmla="*/ 1332 w 1332"/>
              <a:gd name="T17" fmla="*/ 942 h 1888"/>
              <a:gd name="T18" fmla="*/ 669 w 1332"/>
              <a:gd name="T19" fmla="*/ 0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888">
                <a:moveTo>
                  <a:pt x="669" y="1558"/>
                </a:moveTo>
                <a:cubicBezTo>
                  <a:pt x="465" y="1558"/>
                  <a:pt x="383" y="1441"/>
                  <a:pt x="383" y="944"/>
                </a:cubicBezTo>
                <a:cubicBezTo>
                  <a:pt x="383" y="450"/>
                  <a:pt x="465" y="328"/>
                  <a:pt x="669" y="328"/>
                </a:cubicBezTo>
                <a:cubicBezTo>
                  <a:pt x="872" y="328"/>
                  <a:pt x="954" y="450"/>
                  <a:pt x="954" y="944"/>
                </a:cubicBezTo>
                <a:cubicBezTo>
                  <a:pt x="954" y="1441"/>
                  <a:pt x="872" y="1558"/>
                  <a:pt x="669" y="1558"/>
                </a:cubicBezTo>
                <a:moveTo>
                  <a:pt x="669" y="0"/>
                </a:moveTo>
                <a:cubicBezTo>
                  <a:pt x="264" y="0"/>
                  <a:pt x="0" y="188"/>
                  <a:pt x="0" y="942"/>
                </a:cubicBezTo>
                <a:cubicBezTo>
                  <a:pt x="0" y="1698"/>
                  <a:pt x="264" y="1888"/>
                  <a:pt x="669" y="1888"/>
                </a:cubicBezTo>
                <a:cubicBezTo>
                  <a:pt x="1073" y="1888"/>
                  <a:pt x="1332" y="1698"/>
                  <a:pt x="1332" y="942"/>
                </a:cubicBezTo>
                <a:cubicBezTo>
                  <a:pt x="1332" y="188"/>
                  <a:pt x="1073" y="0"/>
                  <a:pt x="669"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9" name="Freeform 31"/>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1" name="Freeform 33"/>
          <p:cNvSpPr>
            <a:spLocks noEditPoints="1"/>
          </p:cNvSpPr>
          <p:nvPr/>
        </p:nvSpPr>
        <p:spPr bwMode="auto">
          <a:xfrm>
            <a:off x="8651875" y="1362075"/>
            <a:ext cx="2025650" cy="2919412"/>
          </a:xfrm>
          <a:custGeom>
            <a:avLst/>
            <a:gdLst>
              <a:gd name="T0" fmla="*/ 648 w 1314"/>
              <a:gd name="T1" fmla="*/ 949 h 1891"/>
              <a:gd name="T2" fmla="*/ 352 w 1314"/>
              <a:gd name="T3" fmla="*/ 640 h 1891"/>
              <a:gd name="T4" fmla="*/ 661 w 1314"/>
              <a:gd name="T5" fmla="*/ 304 h 1891"/>
              <a:gd name="T6" fmla="*/ 952 w 1314"/>
              <a:gd name="T7" fmla="*/ 656 h 1891"/>
              <a:gd name="T8" fmla="*/ 648 w 1314"/>
              <a:gd name="T9" fmla="*/ 949 h 1891"/>
              <a:gd name="T10" fmla="*/ 653 w 1314"/>
              <a:gd name="T11" fmla="*/ 0 h 1891"/>
              <a:gd name="T12" fmla="*/ 0 w 1314"/>
              <a:gd name="T13" fmla="*/ 645 h 1891"/>
              <a:gd name="T14" fmla="*/ 582 w 1314"/>
              <a:gd name="T15" fmla="*/ 1227 h 1891"/>
              <a:gd name="T16" fmla="*/ 917 w 1314"/>
              <a:gd name="T17" fmla="*/ 1124 h 1891"/>
              <a:gd name="T18" fmla="*/ 928 w 1314"/>
              <a:gd name="T19" fmla="*/ 1124 h 1891"/>
              <a:gd name="T20" fmla="*/ 251 w 1314"/>
              <a:gd name="T21" fmla="*/ 1560 h 1891"/>
              <a:gd name="T22" fmla="*/ 251 w 1314"/>
              <a:gd name="T23" fmla="*/ 1891 h 1891"/>
              <a:gd name="T24" fmla="*/ 1314 w 1314"/>
              <a:gd name="T25" fmla="*/ 762 h 1891"/>
              <a:gd name="T26" fmla="*/ 653 w 1314"/>
              <a:gd name="T27" fmla="*/ 0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4" h="1891">
                <a:moveTo>
                  <a:pt x="648" y="949"/>
                </a:moveTo>
                <a:cubicBezTo>
                  <a:pt x="460" y="949"/>
                  <a:pt x="352" y="844"/>
                  <a:pt x="352" y="640"/>
                </a:cubicBezTo>
                <a:cubicBezTo>
                  <a:pt x="352" y="431"/>
                  <a:pt x="460" y="304"/>
                  <a:pt x="661" y="304"/>
                </a:cubicBezTo>
                <a:cubicBezTo>
                  <a:pt x="859" y="304"/>
                  <a:pt x="952" y="445"/>
                  <a:pt x="952" y="656"/>
                </a:cubicBezTo>
                <a:cubicBezTo>
                  <a:pt x="952" y="825"/>
                  <a:pt x="872" y="949"/>
                  <a:pt x="648" y="949"/>
                </a:cubicBezTo>
                <a:moveTo>
                  <a:pt x="653" y="0"/>
                </a:moveTo>
                <a:cubicBezTo>
                  <a:pt x="201" y="0"/>
                  <a:pt x="0" y="267"/>
                  <a:pt x="0" y="645"/>
                </a:cubicBezTo>
                <a:cubicBezTo>
                  <a:pt x="0" y="1029"/>
                  <a:pt x="204" y="1227"/>
                  <a:pt x="582" y="1227"/>
                </a:cubicBezTo>
                <a:cubicBezTo>
                  <a:pt x="730" y="1227"/>
                  <a:pt x="846" y="1185"/>
                  <a:pt x="917" y="1124"/>
                </a:cubicBezTo>
                <a:cubicBezTo>
                  <a:pt x="928" y="1124"/>
                  <a:pt x="928" y="1124"/>
                  <a:pt x="928" y="1124"/>
                </a:cubicBezTo>
                <a:cubicBezTo>
                  <a:pt x="899" y="1417"/>
                  <a:pt x="640" y="1560"/>
                  <a:pt x="251" y="1560"/>
                </a:cubicBezTo>
                <a:cubicBezTo>
                  <a:pt x="251" y="1891"/>
                  <a:pt x="251" y="1891"/>
                  <a:pt x="251" y="1891"/>
                </a:cubicBezTo>
                <a:cubicBezTo>
                  <a:pt x="1047" y="1891"/>
                  <a:pt x="1314" y="1489"/>
                  <a:pt x="1314" y="762"/>
                </a:cubicBezTo>
                <a:cubicBezTo>
                  <a:pt x="1314" y="185"/>
                  <a:pt x="1028" y="0"/>
                  <a:pt x="653"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88583" y="296863"/>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grpSp>
        <p:nvGrpSpPr>
          <p:cNvPr id="28" name="组合 27"/>
          <p:cNvGrpSpPr/>
          <p:nvPr/>
        </p:nvGrpSpPr>
        <p:grpSpPr>
          <a:xfrm>
            <a:off x="-59055" y="103212"/>
            <a:ext cx="5472682" cy="714610"/>
            <a:chOff x="0" y="110832"/>
            <a:chExt cx="5472682" cy="714610"/>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916447" y="118687"/>
              <a:ext cx="4556235" cy="70675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lang="en-US" sz="4000" noProof="0" dirty="0">
                  <a:ln>
                    <a:noFill/>
                  </a:ln>
                  <a:solidFill>
                    <a:srgbClr val="002060"/>
                  </a:solidFill>
                  <a:effectLst/>
                  <a:uLnTx/>
                  <a:uFillTx/>
                  <a:cs typeface="+mn-ea"/>
                  <a:sym typeface="+mn-lt"/>
                </a:rPr>
                <a:t>3.2</a:t>
              </a:r>
              <a:r>
                <a:rPr lang="en-US" altLang="zh-CN" sz="4000" noProof="0" dirty="0">
                  <a:ln>
                    <a:noFill/>
                  </a:ln>
                  <a:solidFill>
                    <a:srgbClr val="002060"/>
                  </a:solidFill>
                  <a:effectLst/>
                  <a:uLnTx/>
                  <a:uFillTx/>
                  <a:cs typeface="+mn-ea"/>
                  <a:sym typeface="+mn-lt"/>
                </a:rPr>
                <a:t>AOP</a:t>
              </a:r>
              <a:r>
                <a:rPr lang="zh-CN" altLang="en-US" sz="4000" noProof="0" dirty="0">
                  <a:ln>
                    <a:noFill/>
                  </a:ln>
                  <a:solidFill>
                    <a:srgbClr val="002060"/>
                  </a:solidFill>
                  <a:effectLst/>
                  <a:uLnTx/>
                  <a:uFillTx/>
                  <a:cs typeface="+mn-ea"/>
                  <a:sym typeface="+mn-lt"/>
                </a:rPr>
                <a:t>源码</a:t>
              </a:r>
              <a:endParaRPr lang="zh-CN" altLang="en-US" sz="4000" noProof="0" dirty="0">
                <a:ln>
                  <a:noFill/>
                </a:ln>
                <a:solidFill>
                  <a:srgbClr val="002060"/>
                </a:solidFill>
                <a:effectLst/>
                <a:uLnTx/>
                <a:uFillTx/>
                <a:cs typeface="+mn-ea"/>
                <a:sym typeface="+mn-lt"/>
              </a:endParaRPr>
            </a:p>
          </p:txBody>
        </p:sp>
      </p:grpSp>
      <p:sp>
        <p:nvSpPr>
          <p:cNvPr id="3" name="文本框 2"/>
          <p:cNvSpPr txBox="1"/>
          <p:nvPr/>
        </p:nvSpPr>
        <p:spPr>
          <a:xfrm>
            <a:off x="8002270" y="793750"/>
            <a:ext cx="4188460" cy="460375"/>
          </a:xfrm>
          <a:prstGeom prst="rect">
            <a:avLst/>
          </a:prstGeom>
          <a:noFill/>
        </p:spPr>
        <p:txBody>
          <a:bodyPr wrap="square" rtlCol="0" anchor="t">
            <a:spAutoFit/>
          </a:bodyPr>
          <a:p>
            <a:pPr defTabSz="457200">
              <a:spcBef>
                <a:spcPct val="0"/>
              </a:spcBef>
            </a:pPr>
            <a:r>
              <a:rPr kumimoji="1" sz="2400" b="1" dirty="0">
                <a:solidFill>
                  <a:srgbClr val="454545"/>
                </a:solidFill>
                <a:latin typeface="+mn-ea"/>
                <a:cs typeface="+mn-ea"/>
                <a:sym typeface="Source Han Sans CN" panose="020F0502020204030204"/>
              </a:rPr>
              <a:t>r</a:t>
            </a:r>
            <a:endParaRPr kumimoji="1" sz="2400" b="1" dirty="0">
              <a:solidFill>
                <a:srgbClr val="454545"/>
              </a:solidFill>
              <a:latin typeface="+mn-ea"/>
              <a:cs typeface="+mn-ea"/>
              <a:sym typeface="Source Han Sans CN" panose="020F0502020204030204"/>
            </a:endParaRPr>
          </a:p>
        </p:txBody>
      </p:sp>
      <p:sp>
        <p:nvSpPr>
          <p:cNvPr id="2" name="文本框 1"/>
          <p:cNvSpPr txBox="1"/>
          <p:nvPr/>
        </p:nvSpPr>
        <p:spPr>
          <a:xfrm>
            <a:off x="1462405" y="972820"/>
            <a:ext cx="9646285" cy="460375"/>
          </a:xfrm>
          <a:prstGeom prst="rect">
            <a:avLst/>
          </a:prstGeom>
          <a:noFill/>
        </p:spPr>
        <p:txBody>
          <a:bodyPr wrap="square" rtlCol="0" anchor="t">
            <a:spAutoFit/>
          </a:bodyPr>
          <a:p>
            <a:pPr defTabSz="457200">
              <a:spcBef>
                <a:spcPct val="0"/>
              </a:spcBef>
            </a:pPr>
            <a:r>
              <a:rPr kumimoji="1" lang="zh-CN" altLang="en-US" sz="2400" dirty="0">
                <a:solidFill>
                  <a:schemeClr val="tx1">
                    <a:lumMod val="85000"/>
                    <a:lumOff val="15000"/>
                  </a:schemeClr>
                </a:solidFill>
                <a:latin typeface="+mn-ea"/>
                <a:cs typeface="+mn-ea"/>
                <a:sym typeface="Source Han Sans CN" panose="020F0502020204030204"/>
              </a:rPr>
              <a:t>搜索AopNamespaceHandler就可以找到</a:t>
            </a:r>
            <a:endParaRPr kumimoji="1" lang="zh-CN" altLang="en-US" sz="2400" dirty="0">
              <a:solidFill>
                <a:schemeClr val="tx1">
                  <a:lumMod val="85000"/>
                  <a:lumOff val="15000"/>
                </a:schemeClr>
              </a:solidFill>
              <a:latin typeface="+mn-ea"/>
              <a:cs typeface="+mn-ea"/>
              <a:sym typeface="Source Han Sans CN" panose="020F0502020204030204"/>
            </a:endParaRPr>
          </a:p>
        </p:txBody>
      </p:sp>
      <p:sp>
        <p:nvSpPr>
          <p:cNvPr id="4" name="矩形 3"/>
          <p:cNvSpPr/>
          <p:nvPr/>
        </p:nvSpPr>
        <p:spPr>
          <a:xfrm>
            <a:off x="601345" y="720090"/>
            <a:ext cx="10859770" cy="706755"/>
          </a:xfrm>
          <a:prstGeom prst="rect">
            <a:avLst/>
          </a:prstGeom>
        </p:spPr>
        <p:txBody>
          <a:bodyPr wrap="square">
            <a:spAutoFit/>
          </a:bodyPr>
          <a:p>
            <a:pPr defTabSz="457200">
              <a:spcBef>
                <a:spcPct val="0"/>
              </a:spcBef>
            </a:pPr>
            <a:r>
              <a:rPr lang="en-US" sz="4000" noProof="0" dirty="0">
                <a:ln>
                  <a:noFill/>
                </a:ln>
                <a:solidFill>
                  <a:srgbClr val="002060"/>
                </a:solidFill>
                <a:effectLst/>
                <a:uLnTx/>
                <a:uFillTx/>
                <a:cs typeface="+mn-ea"/>
                <a:sym typeface="+mn-lt"/>
              </a:rPr>
              <a:t>		</a:t>
            </a:r>
            <a:endParaRPr lang="zh-CN" altLang="en-US" sz="4000" noProof="0" dirty="0">
              <a:ln>
                <a:noFill/>
              </a:ln>
              <a:solidFill>
                <a:srgbClr val="002060"/>
              </a:solidFill>
              <a:effectLst/>
              <a:uLnTx/>
              <a:uFillTx/>
              <a:cs typeface="+mn-ea"/>
              <a:sym typeface="+mn-lt"/>
            </a:endParaRPr>
          </a:p>
        </p:txBody>
      </p:sp>
      <p:sp>
        <p:nvSpPr>
          <p:cNvPr id="7" name="矩形 6"/>
          <p:cNvSpPr/>
          <p:nvPr/>
        </p:nvSpPr>
        <p:spPr>
          <a:xfrm>
            <a:off x="1654175" y="4538980"/>
            <a:ext cx="8115300" cy="2306955"/>
          </a:xfrm>
          <a:prstGeom prst="rect">
            <a:avLst/>
          </a:prstGeom>
        </p:spPr>
        <p:txBody>
          <a:bodyPr wrap="square">
            <a:spAutoFit/>
          </a:bodyPr>
          <a:p>
            <a:pPr defTabSz="457200">
              <a:spcBef>
                <a:spcPct val="0"/>
              </a:spcBef>
            </a:pPr>
            <a:r>
              <a:rPr lang="zh-CN" altLang="en-US" sz="2400" noProof="0" dirty="0">
                <a:ln>
                  <a:noFill/>
                </a:ln>
                <a:solidFill>
                  <a:srgbClr val="002060"/>
                </a:solidFill>
                <a:effectLst/>
                <a:uLnTx/>
                <a:uFillTx/>
                <a:cs typeface="+mn-ea"/>
                <a:sym typeface="+mn-lt"/>
              </a:rPr>
              <a:t>第一步在容器里注册自动代理模式创建器</a:t>
            </a:r>
            <a:endParaRPr lang="zh-CN" altLang="en-US" sz="2400" noProof="0" dirty="0">
              <a:ln>
                <a:noFill/>
              </a:ln>
              <a:solidFill>
                <a:srgbClr val="002060"/>
              </a:solidFill>
              <a:effectLst/>
              <a:uLnTx/>
              <a:uFillTx/>
              <a:cs typeface="+mn-ea"/>
              <a:sym typeface="+mn-lt"/>
            </a:endParaRPr>
          </a:p>
          <a:p>
            <a:pPr defTabSz="457200">
              <a:spcBef>
                <a:spcPct val="0"/>
              </a:spcBef>
            </a:pPr>
            <a:r>
              <a:rPr kumimoji="1" lang="zh-CN" altLang="en-US" sz="2400" dirty="0">
                <a:solidFill>
                  <a:schemeClr val="tx1">
                    <a:lumMod val="85000"/>
                    <a:lumOff val="15000"/>
                  </a:schemeClr>
                </a:solidFill>
                <a:latin typeface="+mn-ea"/>
                <a:cs typeface="+mn-ea"/>
                <a:sym typeface="Source Han Sans CN" panose="020F0502020204030204"/>
              </a:rPr>
              <a:t>第二步</a:t>
            </a:r>
            <a:r>
              <a:rPr kumimoji="1" lang="en-US" altLang="zh-CN" sz="2400" dirty="0">
                <a:solidFill>
                  <a:schemeClr val="tx1">
                    <a:lumMod val="85000"/>
                    <a:lumOff val="15000"/>
                  </a:schemeClr>
                </a:solidFill>
                <a:latin typeface="+mn-ea"/>
                <a:cs typeface="+mn-ea"/>
                <a:sym typeface="Source Han Sans CN" panose="020F0502020204030204"/>
              </a:rPr>
              <a:t>:</a:t>
            </a:r>
            <a:r>
              <a:rPr kumimoji="1" lang="zh-CN" altLang="en-US" sz="2400" dirty="0">
                <a:solidFill>
                  <a:schemeClr val="tx1">
                    <a:lumMod val="85000"/>
                    <a:lumOff val="15000"/>
                  </a:schemeClr>
                </a:solidFill>
                <a:latin typeface="+mn-ea"/>
                <a:cs typeface="+mn-ea"/>
                <a:sym typeface="Source Han Sans CN" panose="020F0502020204030204"/>
              </a:rPr>
              <a:t>注册代理类</a:t>
            </a:r>
            <a:endParaRPr kumimoji="1" lang="en-US" altLang="zh-CN" sz="2400" dirty="0">
              <a:solidFill>
                <a:schemeClr val="tx1">
                  <a:lumMod val="85000"/>
                  <a:lumOff val="15000"/>
                </a:schemeClr>
              </a:solidFill>
              <a:latin typeface="+mn-ea"/>
              <a:cs typeface="+mn-ea"/>
              <a:sym typeface="Source Han Sans CN" panose="020F0502020204030204"/>
            </a:endParaRPr>
          </a:p>
          <a:p>
            <a:pPr defTabSz="457200">
              <a:spcBef>
                <a:spcPct val="0"/>
              </a:spcBef>
            </a:pPr>
            <a:r>
              <a:rPr kumimoji="1" lang="zh-CN" altLang="en-US" sz="2400" dirty="0">
                <a:solidFill>
                  <a:schemeClr val="tx1">
                    <a:lumMod val="85000"/>
                    <a:lumOff val="15000"/>
                  </a:schemeClr>
                </a:solidFill>
                <a:latin typeface="+mn-ea"/>
                <a:cs typeface="+mn-ea"/>
                <a:sym typeface="Source Han Sans CN" panose="020F0502020204030204"/>
              </a:rPr>
              <a:t>第三步装饰</a:t>
            </a:r>
            <a:r>
              <a:rPr lang="en-US" altLang="zh-CN" sz="2400">
                <a:sym typeface="+mn-ea"/>
              </a:rPr>
              <a:t>&lt;aop:scoped-proxy&gt;</a:t>
            </a:r>
            <a:endParaRPr kumimoji="1" lang="zh-CN" altLang="en-US" sz="2400" dirty="0">
              <a:solidFill>
                <a:schemeClr val="tx1">
                  <a:lumMod val="85000"/>
                  <a:lumOff val="15000"/>
                </a:schemeClr>
              </a:solidFill>
              <a:latin typeface="+mn-ea"/>
              <a:cs typeface="+mn-ea"/>
              <a:sym typeface="Source Han Sans CN" panose="020F0502020204030204"/>
            </a:endParaRPr>
          </a:p>
          <a:p>
            <a:pPr defTabSz="457200">
              <a:spcBef>
                <a:spcPct val="0"/>
              </a:spcBef>
            </a:pPr>
            <a:r>
              <a:rPr kumimoji="1" lang="zh-CN" altLang="en-US" sz="2400" dirty="0">
                <a:solidFill>
                  <a:schemeClr val="tx1">
                    <a:lumMod val="85000"/>
                    <a:lumOff val="15000"/>
                  </a:schemeClr>
                </a:solidFill>
                <a:latin typeface="+mn-ea"/>
                <a:cs typeface="+mn-ea"/>
                <a:sym typeface="Source Han Sans CN" panose="020F0502020204030204"/>
              </a:rPr>
              <a:t>第四步</a:t>
            </a:r>
            <a:r>
              <a:rPr kumimoji="1" lang="en-US" altLang="zh-CN" sz="2400" dirty="0">
                <a:solidFill>
                  <a:schemeClr val="tx1">
                    <a:lumMod val="85000"/>
                    <a:lumOff val="15000"/>
                  </a:schemeClr>
                </a:solidFill>
                <a:latin typeface="+mn-ea"/>
                <a:cs typeface="+mn-ea"/>
                <a:sym typeface="Source Han Sans CN" panose="020F0502020204030204"/>
              </a:rPr>
              <a:t>:</a:t>
            </a:r>
            <a:r>
              <a:rPr kumimoji="1" lang="zh-CN" altLang="en-US" sz="2400" dirty="0">
                <a:solidFill>
                  <a:schemeClr val="tx1">
                    <a:lumMod val="85000"/>
                    <a:lumOff val="15000"/>
                  </a:schemeClr>
                </a:solidFill>
                <a:latin typeface="+mn-ea"/>
                <a:cs typeface="+mn-ea"/>
                <a:sym typeface="Source Han Sans CN" panose="020F0502020204030204"/>
              </a:rPr>
              <a:t>在</a:t>
            </a:r>
            <a:r>
              <a:rPr kumimoji="1" lang="en-US" altLang="zh-CN" sz="2400" dirty="0">
                <a:solidFill>
                  <a:schemeClr val="tx1">
                    <a:lumMod val="85000"/>
                    <a:lumOff val="15000"/>
                  </a:schemeClr>
                </a:solidFill>
                <a:latin typeface="+mn-ea"/>
                <a:cs typeface="+mn-ea"/>
                <a:sym typeface="Source Han Sans CN" panose="020F0502020204030204"/>
              </a:rPr>
              <a:t>spring</a:t>
            </a:r>
            <a:r>
              <a:rPr kumimoji="1" lang="zh-CN" altLang="en-US" sz="2400" dirty="0">
                <a:solidFill>
                  <a:schemeClr val="tx1">
                    <a:lumMod val="85000"/>
                    <a:lumOff val="15000"/>
                  </a:schemeClr>
                </a:solidFill>
                <a:latin typeface="+mn-ea"/>
                <a:cs typeface="+mn-ea"/>
                <a:sym typeface="Source Han Sans CN" panose="020F0502020204030204"/>
              </a:rPr>
              <a:t>中注册</a:t>
            </a:r>
            <a:endParaRPr kumimoji="1" lang="en-US" altLang="zh-CN" sz="2400" dirty="0">
              <a:solidFill>
                <a:schemeClr val="tx1">
                  <a:lumMod val="85000"/>
                  <a:lumOff val="15000"/>
                </a:schemeClr>
              </a:solidFill>
              <a:latin typeface="+mn-ea"/>
              <a:cs typeface="+mn-ea"/>
              <a:sym typeface="Source Han Sans CN" panose="020F0502020204030204"/>
            </a:endParaRPr>
          </a:p>
          <a:p>
            <a:pPr defTabSz="457200">
              <a:spcBef>
                <a:spcPct val="0"/>
              </a:spcBef>
            </a:pPr>
            <a:endParaRPr lang="zh-CN" altLang="en-US" sz="2400" noProof="0" dirty="0">
              <a:ln>
                <a:noFill/>
              </a:ln>
              <a:solidFill>
                <a:srgbClr val="002060"/>
              </a:solidFill>
              <a:effectLst/>
              <a:uLnTx/>
              <a:uFillTx/>
              <a:cs typeface="+mn-ea"/>
              <a:sym typeface="+mn-lt"/>
            </a:endParaRPr>
          </a:p>
          <a:p>
            <a:pPr defTabSz="457200">
              <a:spcBef>
                <a:spcPct val="0"/>
              </a:spcBef>
            </a:pPr>
            <a:endParaRPr lang="zh-CN" altLang="en-US" sz="2400" noProof="0" dirty="0">
              <a:ln>
                <a:noFill/>
              </a:ln>
              <a:solidFill>
                <a:srgbClr val="002060"/>
              </a:solidFill>
              <a:effectLst/>
              <a:uLnTx/>
              <a:uFillTx/>
              <a:cs typeface="+mn-ea"/>
              <a:sym typeface="+mn-lt"/>
            </a:endParaRPr>
          </a:p>
        </p:txBody>
      </p:sp>
      <p:pic>
        <p:nvPicPr>
          <p:cNvPr id="6" name="图片 5"/>
          <p:cNvPicPr>
            <a:picLocks noChangeAspect="1"/>
          </p:cNvPicPr>
          <p:nvPr/>
        </p:nvPicPr>
        <p:blipFill>
          <a:blip r:embed="rId1"/>
          <a:stretch>
            <a:fillRect/>
          </a:stretch>
        </p:blipFill>
        <p:spPr>
          <a:xfrm>
            <a:off x="601345" y="1405255"/>
            <a:ext cx="10670540" cy="31337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88583" y="296863"/>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grpSp>
        <p:nvGrpSpPr>
          <p:cNvPr id="28" name="组合 27"/>
          <p:cNvGrpSpPr/>
          <p:nvPr/>
        </p:nvGrpSpPr>
        <p:grpSpPr>
          <a:xfrm>
            <a:off x="-59055" y="103505"/>
            <a:ext cx="9793604" cy="714375"/>
            <a:chOff x="0" y="110832"/>
            <a:chExt cx="6582326" cy="714501"/>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916310" y="118453"/>
              <a:ext cx="5666016" cy="706880"/>
            </a:xfrm>
            <a:prstGeom prst="rect">
              <a:avLst/>
            </a:prstGeom>
            <a:noFill/>
          </p:spPr>
          <p:txBody>
            <a:bodyPr wrap="square" rtlCol="0">
              <a:spAutoFit/>
            </a:bodyPr>
            <a:p>
              <a:pPr defTabSz="457200">
                <a:spcBef>
                  <a:spcPct val="0"/>
                </a:spcBef>
              </a:pPr>
              <a:r>
                <a:rPr lang="zh-CN" altLang="en-US" sz="4000" noProof="0" dirty="0">
                  <a:ln>
                    <a:noFill/>
                  </a:ln>
                  <a:solidFill>
                    <a:srgbClr val="002060"/>
                  </a:solidFill>
                  <a:effectLst/>
                  <a:uLnTx/>
                  <a:uFillTx/>
                  <a:cs typeface="+mn-ea"/>
                  <a:sym typeface="+mn-lt"/>
                </a:rPr>
                <a:t>注册自动代理模式创建器</a:t>
              </a:r>
              <a:r>
                <a:rPr lang="en-US" altLang="zh-CN" sz="4000" noProof="0" dirty="0">
                  <a:ln>
                    <a:noFill/>
                  </a:ln>
                  <a:solidFill>
                    <a:srgbClr val="002060"/>
                  </a:solidFill>
                  <a:effectLst/>
                  <a:uLnTx/>
                  <a:uFillTx/>
                  <a:cs typeface="+mn-ea"/>
                  <a:sym typeface="+mn-lt"/>
                </a:rPr>
                <a:t>(parse)</a:t>
              </a:r>
              <a:endParaRPr lang="en-US" altLang="zh-CN" sz="4000" noProof="0" dirty="0">
                <a:ln>
                  <a:noFill/>
                </a:ln>
                <a:solidFill>
                  <a:srgbClr val="002060"/>
                </a:solidFill>
                <a:effectLst/>
                <a:uLnTx/>
                <a:uFillTx/>
                <a:cs typeface="+mn-ea"/>
                <a:sym typeface="+mn-lt"/>
              </a:endParaRPr>
            </a:p>
          </p:txBody>
        </p:sp>
      </p:grpSp>
      <p:sp>
        <p:nvSpPr>
          <p:cNvPr id="3" name="文本框 2"/>
          <p:cNvSpPr txBox="1"/>
          <p:nvPr/>
        </p:nvSpPr>
        <p:spPr>
          <a:xfrm>
            <a:off x="8002270" y="793750"/>
            <a:ext cx="4188460" cy="460375"/>
          </a:xfrm>
          <a:prstGeom prst="rect">
            <a:avLst/>
          </a:prstGeom>
          <a:noFill/>
        </p:spPr>
        <p:txBody>
          <a:bodyPr wrap="square" rtlCol="0" anchor="t">
            <a:spAutoFit/>
          </a:bodyPr>
          <a:p>
            <a:pPr defTabSz="457200">
              <a:spcBef>
                <a:spcPct val="0"/>
              </a:spcBef>
            </a:pPr>
            <a:r>
              <a:rPr kumimoji="1" sz="2400" b="1" dirty="0">
                <a:solidFill>
                  <a:srgbClr val="454545"/>
                </a:solidFill>
                <a:latin typeface="+mn-ea"/>
                <a:cs typeface="+mn-ea"/>
                <a:sym typeface="Source Han Sans CN" panose="020F0502020204030204"/>
              </a:rPr>
              <a:t>r</a:t>
            </a:r>
            <a:endParaRPr kumimoji="1" sz="2400" b="1" dirty="0">
              <a:solidFill>
                <a:srgbClr val="454545"/>
              </a:solidFill>
              <a:latin typeface="+mn-ea"/>
              <a:cs typeface="+mn-ea"/>
              <a:sym typeface="Source Han Sans CN" panose="020F0502020204030204"/>
            </a:endParaRPr>
          </a:p>
        </p:txBody>
      </p:sp>
      <p:sp>
        <p:nvSpPr>
          <p:cNvPr id="4" name="矩形 3"/>
          <p:cNvSpPr/>
          <p:nvPr/>
        </p:nvSpPr>
        <p:spPr>
          <a:xfrm>
            <a:off x="601345" y="720090"/>
            <a:ext cx="10859770" cy="706755"/>
          </a:xfrm>
          <a:prstGeom prst="rect">
            <a:avLst/>
          </a:prstGeom>
        </p:spPr>
        <p:txBody>
          <a:bodyPr wrap="square">
            <a:spAutoFit/>
          </a:bodyPr>
          <a:p>
            <a:pPr defTabSz="457200">
              <a:spcBef>
                <a:spcPct val="0"/>
              </a:spcBef>
            </a:pPr>
            <a:r>
              <a:rPr lang="en-US" sz="4000" noProof="0" dirty="0">
                <a:ln>
                  <a:noFill/>
                </a:ln>
                <a:solidFill>
                  <a:srgbClr val="002060"/>
                </a:solidFill>
                <a:effectLst/>
                <a:uLnTx/>
                <a:uFillTx/>
                <a:cs typeface="+mn-ea"/>
                <a:sym typeface="+mn-lt"/>
              </a:rPr>
              <a:t>		</a:t>
            </a:r>
            <a:endParaRPr lang="zh-CN" altLang="en-US" sz="4000" noProof="0" dirty="0">
              <a:ln>
                <a:noFill/>
              </a:ln>
              <a:solidFill>
                <a:srgbClr val="002060"/>
              </a:solidFill>
              <a:effectLst/>
              <a:uLnTx/>
              <a:uFillTx/>
              <a:cs typeface="+mn-ea"/>
              <a:sym typeface="+mn-lt"/>
            </a:endParaRPr>
          </a:p>
        </p:txBody>
      </p:sp>
      <p:sp>
        <p:nvSpPr>
          <p:cNvPr id="8" name="矩形 7"/>
          <p:cNvSpPr/>
          <p:nvPr/>
        </p:nvSpPr>
        <p:spPr>
          <a:xfrm>
            <a:off x="3424555" y="1544320"/>
            <a:ext cx="7690485" cy="829945"/>
          </a:xfrm>
          <a:prstGeom prst="rect">
            <a:avLst/>
          </a:prstGeom>
        </p:spPr>
        <p:txBody>
          <a:bodyPr wrap="square">
            <a:spAutoFit/>
          </a:bodyPr>
          <a:p>
            <a:pPr defTabSz="457200">
              <a:spcBef>
                <a:spcPct val="0"/>
              </a:spcBef>
            </a:pPr>
            <a:endParaRPr lang="zh-CN" altLang="en-US" sz="2400" noProof="0" dirty="0">
              <a:ln>
                <a:noFill/>
              </a:ln>
              <a:solidFill>
                <a:srgbClr val="002060"/>
              </a:solidFill>
              <a:effectLst/>
              <a:uLnTx/>
              <a:uFillTx/>
              <a:cs typeface="+mn-ea"/>
              <a:sym typeface="+mn-lt"/>
            </a:endParaRPr>
          </a:p>
          <a:p>
            <a:pPr defTabSz="457200">
              <a:spcBef>
                <a:spcPct val="0"/>
              </a:spcBef>
            </a:pPr>
            <a:endParaRPr lang="zh-CN" altLang="en-US" sz="2400" noProof="0" dirty="0">
              <a:ln>
                <a:noFill/>
              </a:ln>
              <a:solidFill>
                <a:srgbClr val="002060"/>
              </a:solidFill>
              <a:effectLst/>
              <a:uLnTx/>
              <a:uFillTx/>
              <a:cs typeface="+mn-ea"/>
              <a:sym typeface="+mn-lt"/>
            </a:endParaRPr>
          </a:p>
        </p:txBody>
      </p:sp>
      <p:sp>
        <p:nvSpPr>
          <p:cNvPr id="12" name="文本框 11"/>
          <p:cNvSpPr txBox="1"/>
          <p:nvPr/>
        </p:nvSpPr>
        <p:spPr>
          <a:xfrm>
            <a:off x="601345" y="972820"/>
            <a:ext cx="3783330" cy="2676525"/>
          </a:xfrm>
          <a:prstGeom prst="rect">
            <a:avLst/>
          </a:prstGeom>
          <a:noFill/>
        </p:spPr>
        <p:txBody>
          <a:bodyPr wrap="square" rtlCol="0" anchor="t">
            <a:spAutoFit/>
          </a:bodyPr>
          <a:p>
            <a:pPr defTabSz="457200">
              <a:spcBef>
                <a:spcPct val="0"/>
              </a:spcBef>
            </a:pPr>
            <a:r>
              <a:rPr kumimoji="1" lang="en-US" altLang="zh-CN" sz="2400" dirty="0">
                <a:solidFill>
                  <a:schemeClr val="tx1">
                    <a:lumMod val="85000"/>
                    <a:lumOff val="15000"/>
                  </a:schemeClr>
                </a:solidFill>
                <a:latin typeface="+mn-ea"/>
                <a:cs typeface="+mn-ea"/>
                <a:sym typeface="Source Han Sans CN" panose="020F0502020204030204"/>
              </a:rPr>
              <a:t>1.注册自动代理模式创建器，其作用于&lt;aop:config&gt;</a:t>
            </a:r>
            <a:endParaRPr kumimoji="1" lang="en-US" altLang="zh-CN" sz="2400" dirty="0">
              <a:solidFill>
                <a:schemeClr val="tx1">
                  <a:lumMod val="85000"/>
                  <a:lumOff val="15000"/>
                </a:schemeClr>
              </a:solidFill>
              <a:latin typeface="+mn-ea"/>
              <a:cs typeface="+mn-ea"/>
              <a:sym typeface="Source Han Sans CN" panose="020F0502020204030204"/>
            </a:endParaRPr>
          </a:p>
          <a:p>
            <a:pPr defTabSz="457200">
              <a:spcBef>
                <a:spcPct val="0"/>
              </a:spcBef>
            </a:pPr>
            <a:endParaRPr kumimoji="1" lang="en-US" altLang="zh-CN" sz="2400" dirty="0">
              <a:solidFill>
                <a:schemeClr val="tx1">
                  <a:lumMod val="85000"/>
                  <a:lumOff val="15000"/>
                </a:schemeClr>
              </a:solidFill>
              <a:latin typeface="+mn-ea"/>
              <a:cs typeface="+mn-ea"/>
              <a:sym typeface="Source Han Sans CN" panose="020F0502020204030204"/>
            </a:endParaRPr>
          </a:p>
          <a:p>
            <a:pPr defTabSz="457200">
              <a:spcBef>
                <a:spcPct val="0"/>
              </a:spcBef>
            </a:pPr>
            <a:r>
              <a:rPr kumimoji="1" lang="en-US" altLang="zh-CN" sz="2400" dirty="0">
                <a:solidFill>
                  <a:schemeClr val="tx1">
                    <a:lumMod val="85000"/>
                    <a:lumOff val="15000"/>
                  </a:schemeClr>
                </a:solidFill>
                <a:latin typeface="+mn-ea"/>
                <a:cs typeface="+mn-ea"/>
                <a:sym typeface="Source Han Sans CN" panose="020F0502020204030204"/>
              </a:rPr>
              <a:t>通过AopNamespaceUtils工具类完成自动代理注册工作，</a:t>
            </a:r>
            <a:endParaRPr kumimoji="1" lang="en-US" altLang="zh-CN" sz="2400" dirty="0">
              <a:solidFill>
                <a:schemeClr val="tx1">
                  <a:lumMod val="85000"/>
                  <a:lumOff val="15000"/>
                </a:schemeClr>
              </a:solidFill>
              <a:latin typeface="+mn-ea"/>
              <a:cs typeface="+mn-ea"/>
              <a:sym typeface="Source Han Sans CN" panose="020F0502020204030204"/>
            </a:endParaRPr>
          </a:p>
        </p:txBody>
      </p:sp>
      <p:pic>
        <p:nvPicPr>
          <p:cNvPr id="15" name="图片 14"/>
          <p:cNvPicPr>
            <a:picLocks noChangeAspect="1"/>
          </p:cNvPicPr>
          <p:nvPr/>
        </p:nvPicPr>
        <p:blipFill>
          <a:blip r:embed="rId1"/>
          <a:stretch>
            <a:fillRect/>
          </a:stretch>
        </p:blipFill>
        <p:spPr>
          <a:xfrm>
            <a:off x="6002020" y="972820"/>
            <a:ext cx="6515100" cy="342900"/>
          </a:xfrm>
          <a:prstGeom prst="rect">
            <a:avLst/>
          </a:prstGeom>
        </p:spPr>
      </p:pic>
      <p:pic>
        <p:nvPicPr>
          <p:cNvPr id="16" name="图片 15"/>
          <p:cNvPicPr>
            <a:picLocks noChangeAspect="1"/>
          </p:cNvPicPr>
          <p:nvPr/>
        </p:nvPicPr>
        <p:blipFill>
          <a:blip r:embed="rId2"/>
          <a:stretch>
            <a:fillRect/>
          </a:stretch>
        </p:blipFill>
        <p:spPr>
          <a:xfrm>
            <a:off x="4883785" y="2466975"/>
            <a:ext cx="7391400" cy="981075"/>
          </a:xfrm>
          <a:prstGeom prst="rect">
            <a:avLst/>
          </a:prstGeom>
        </p:spPr>
      </p:pic>
      <p:pic>
        <p:nvPicPr>
          <p:cNvPr id="18" name="图片 17"/>
          <p:cNvPicPr>
            <a:picLocks noChangeAspect="1"/>
          </p:cNvPicPr>
          <p:nvPr/>
        </p:nvPicPr>
        <p:blipFill>
          <a:blip r:embed="rId3"/>
          <a:stretch>
            <a:fillRect/>
          </a:stretch>
        </p:blipFill>
        <p:spPr>
          <a:xfrm>
            <a:off x="1155700" y="3587115"/>
            <a:ext cx="10626725" cy="1638300"/>
          </a:xfrm>
          <a:prstGeom prst="rect">
            <a:avLst/>
          </a:prstGeom>
        </p:spPr>
      </p:pic>
      <p:sp>
        <p:nvSpPr>
          <p:cNvPr id="19" name="文本框 18"/>
          <p:cNvSpPr txBox="1"/>
          <p:nvPr/>
        </p:nvSpPr>
        <p:spPr>
          <a:xfrm>
            <a:off x="1695450" y="5367655"/>
            <a:ext cx="7005955" cy="460375"/>
          </a:xfrm>
          <a:prstGeom prst="rect">
            <a:avLst/>
          </a:prstGeom>
          <a:noFill/>
        </p:spPr>
        <p:txBody>
          <a:bodyPr wrap="square" rtlCol="0" anchor="t">
            <a:spAutoFit/>
          </a:bodyPr>
          <a:p>
            <a:pPr defTabSz="457200">
              <a:spcBef>
                <a:spcPct val="0"/>
              </a:spcBef>
            </a:pPr>
            <a:r>
              <a:rPr kumimoji="1" lang="zh-CN" altLang="en-US" sz="2400" dirty="0">
                <a:solidFill>
                  <a:schemeClr val="tx1">
                    <a:lumMod val="85000"/>
                    <a:lumOff val="15000"/>
                  </a:schemeClr>
                </a:solidFill>
                <a:latin typeface="+mn-ea"/>
                <a:cs typeface="+mn-ea"/>
                <a:sym typeface="Source Han Sans CN" panose="020F0502020204030204"/>
              </a:rPr>
              <a:t>将beanDefinition</a:t>
            </a:r>
            <a:r>
              <a:rPr kumimoji="1" lang="zh-CN" altLang="en-US" sz="2400" dirty="0">
                <a:solidFill>
                  <a:schemeClr val="tx1">
                    <a:lumMod val="85000"/>
                    <a:lumOff val="15000"/>
                  </a:schemeClr>
                </a:solidFill>
                <a:latin typeface="+mn-ea"/>
                <a:cs typeface="+mn-ea"/>
                <a:sym typeface="Source Han Sans CN" panose="020F0502020204030204"/>
              </a:rPr>
              <a:t>注册到bean工厂中</a:t>
            </a:r>
            <a:endParaRPr kumimoji="1" lang="zh-CN" altLang="en-US" sz="2400" dirty="0">
              <a:solidFill>
                <a:schemeClr val="tx1">
                  <a:lumMod val="85000"/>
                  <a:lumOff val="15000"/>
                </a:schemeClr>
              </a:solidFill>
              <a:latin typeface="+mn-ea"/>
              <a:cs typeface="+mn-ea"/>
              <a:sym typeface="Source Han Sans CN" panose="020F0502020204030204"/>
            </a:endParaRPr>
          </a:p>
        </p:txBody>
      </p:sp>
      <p:sp>
        <p:nvSpPr>
          <p:cNvPr id="20" name="文本框 19"/>
          <p:cNvSpPr txBox="1"/>
          <p:nvPr/>
        </p:nvSpPr>
        <p:spPr>
          <a:xfrm>
            <a:off x="1695450" y="5828030"/>
            <a:ext cx="10580370" cy="460375"/>
          </a:xfrm>
          <a:prstGeom prst="rect">
            <a:avLst/>
          </a:prstGeom>
          <a:noFill/>
        </p:spPr>
        <p:txBody>
          <a:bodyPr wrap="square" rtlCol="0" anchor="t">
            <a:spAutoFit/>
          </a:bodyPr>
          <a:p>
            <a:pPr defTabSz="457200">
              <a:spcBef>
                <a:spcPct val="0"/>
              </a:spcBef>
            </a:pPr>
            <a:r>
              <a:rPr kumimoji="1" lang="zh-CN" altLang="en-US" sz="2400" dirty="0">
                <a:solidFill>
                  <a:schemeClr val="tx1">
                    <a:lumMod val="85000"/>
                    <a:lumOff val="15000"/>
                  </a:schemeClr>
                </a:solidFill>
                <a:latin typeface="+mn-ea"/>
                <a:cs typeface="+mn-ea"/>
                <a:sym typeface="Source Han Sans CN" panose="020F0502020204030204"/>
              </a:rPr>
              <a:t>如果指定proxy-target-class=true，则使用CGLIB代理，否则使用JDK代理</a:t>
            </a:r>
            <a:endParaRPr kumimoji="1" lang="zh-CN" altLang="en-US" sz="2400" dirty="0">
              <a:solidFill>
                <a:schemeClr val="tx1">
                  <a:lumMod val="85000"/>
                  <a:lumOff val="15000"/>
                </a:schemeClr>
              </a:solidFill>
              <a:latin typeface="+mn-ea"/>
              <a:cs typeface="+mn-ea"/>
              <a:sym typeface="Source Han Sans CN" panose="020F0502020204030204"/>
            </a:endParaRPr>
          </a:p>
        </p:txBody>
      </p:sp>
      <p:sp>
        <p:nvSpPr>
          <p:cNvPr id="21" name="文本框 20"/>
          <p:cNvSpPr txBox="1"/>
          <p:nvPr/>
        </p:nvSpPr>
        <p:spPr>
          <a:xfrm>
            <a:off x="1614805" y="6288405"/>
            <a:ext cx="7005955" cy="460375"/>
          </a:xfrm>
          <a:prstGeom prst="rect">
            <a:avLst/>
          </a:prstGeom>
          <a:noFill/>
        </p:spPr>
        <p:txBody>
          <a:bodyPr wrap="square" rtlCol="0" anchor="t">
            <a:spAutoFit/>
          </a:bodyPr>
          <a:p>
            <a:pPr defTabSz="457200">
              <a:spcBef>
                <a:spcPct val="0"/>
              </a:spcBef>
            </a:pPr>
            <a:r>
              <a:rPr kumimoji="1" lang="zh-CN" altLang="en-US" sz="2400" dirty="0">
                <a:solidFill>
                  <a:schemeClr val="tx1">
                    <a:lumMod val="85000"/>
                    <a:lumOff val="15000"/>
                  </a:schemeClr>
                </a:solidFill>
                <a:latin typeface="+mn-ea"/>
                <a:cs typeface="+mn-ea"/>
                <a:sym typeface="Source Han Sans CN" panose="020F0502020204030204"/>
              </a:rPr>
              <a:t>注册到spring的bean工厂中，再次校验是否已注册</a:t>
            </a:r>
            <a:endParaRPr kumimoji="1" lang="zh-CN" altLang="en-US" sz="2400" dirty="0">
              <a:solidFill>
                <a:schemeClr val="tx1">
                  <a:lumMod val="85000"/>
                  <a:lumOff val="15000"/>
                </a:schemeClr>
              </a:solidFill>
              <a:latin typeface="+mn-ea"/>
              <a:cs typeface="+mn-ea"/>
              <a:sym typeface="Source Han Sans CN"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88583" y="296863"/>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grpSp>
        <p:nvGrpSpPr>
          <p:cNvPr id="28" name="组合 27"/>
          <p:cNvGrpSpPr/>
          <p:nvPr/>
        </p:nvGrpSpPr>
        <p:grpSpPr>
          <a:xfrm>
            <a:off x="-59055" y="79375"/>
            <a:ext cx="8715375" cy="714375"/>
            <a:chOff x="0" y="110832"/>
            <a:chExt cx="5857643" cy="714501"/>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916310" y="118453"/>
              <a:ext cx="4941333" cy="706880"/>
            </a:xfrm>
            <a:prstGeom prst="rect">
              <a:avLst/>
            </a:prstGeom>
            <a:noFill/>
          </p:spPr>
          <p:txBody>
            <a:bodyPr wrap="square" rtlCol="0">
              <a:spAutoFit/>
            </a:bodyPr>
            <a:p>
              <a:pPr defTabSz="457200">
                <a:spcBef>
                  <a:spcPct val="0"/>
                </a:spcBef>
              </a:pPr>
              <a:r>
                <a:rPr lang="zh-CN" altLang="en-US" sz="4000" noProof="0" dirty="0">
                  <a:ln>
                    <a:noFill/>
                  </a:ln>
                  <a:solidFill>
                    <a:srgbClr val="002060"/>
                  </a:solidFill>
                  <a:effectLst/>
                  <a:uLnTx/>
                  <a:uFillTx/>
                  <a:cs typeface="+mn-ea"/>
                  <a:sym typeface="+mn-lt"/>
                </a:rPr>
                <a:t>注册自动代理模式创建器</a:t>
              </a:r>
              <a:r>
                <a:rPr lang="en-US" altLang="zh-CN" sz="4000" noProof="0" dirty="0">
                  <a:ln>
                    <a:noFill/>
                  </a:ln>
                  <a:solidFill>
                    <a:srgbClr val="002060"/>
                  </a:solidFill>
                  <a:effectLst/>
                  <a:uLnTx/>
                  <a:uFillTx/>
                  <a:cs typeface="+mn-ea"/>
                  <a:sym typeface="+mn-lt"/>
                </a:rPr>
                <a:t>(parse)</a:t>
              </a:r>
              <a:endParaRPr lang="en-US" altLang="zh-CN" sz="4000" noProof="0" dirty="0">
                <a:ln>
                  <a:noFill/>
                </a:ln>
                <a:solidFill>
                  <a:srgbClr val="002060"/>
                </a:solidFill>
                <a:effectLst/>
                <a:uLnTx/>
                <a:uFillTx/>
                <a:cs typeface="+mn-ea"/>
                <a:sym typeface="+mn-lt"/>
              </a:endParaRPr>
            </a:p>
          </p:txBody>
        </p:sp>
      </p:grpSp>
      <p:sp>
        <p:nvSpPr>
          <p:cNvPr id="3" name="文本框 2"/>
          <p:cNvSpPr txBox="1"/>
          <p:nvPr/>
        </p:nvSpPr>
        <p:spPr>
          <a:xfrm>
            <a:off x="8002270" y="793750"/>
            <a:ext cx="4188460" cy="460375"/>
          </a:xfrm>
          <a:prstGeom prst="rect">
            <a:avLst/>
          </a:prstGeom>
          <a:noFill/>
        </p:spPr>
        <p:txBody>
          <a:bodyPr wrap="square" rtlCol="0" anchor="t">
            <a:spAutoFit/>
          </a:bodyPr>
          <a:p>
            <a:pPr defTabSz="457200">
              <a:spcBef>
                <a:spcPct val="0"/>
              </a:spcBef>
            </a:pPr>
            <a:r>
              <a:rPr kumimoji="1" sz="2400" b="1" dirty="0">
                <a:solidFill>
                  <a:srgbClr val="454545"/>
                </a:solidFill>
                <a:latin typeface="+mn-ea"/>
                <a:cs typeface="+mn-ea"/>
                <a:sym typeface="Source Han Sans CN" panose="020F0502020204030204"/>
              </a:rPr>
              <a:t>r</a:t>
            </a:r>
            <a:endParaRPr kumimoji="1" sz="2400" b="1" dirty="0">
              <a:solidFill>
                <a:srgbClr val="454545"/>
              </a:solidFill>
              <a:latin typeface="+mn-ea"/>
              <a:cs typeface="+mn-ea"/>
              <a:sym typeface="Source Han Sans CN" panose="020F0502020204030204"/>
            </a:endParaRPr>
          </a:p>
        </p:txBody>
      </p:sp>
      <p:sp>
        <p:nvSpPr>
          <p:cNvPr id="4" name="矩形 3"/>
          <p:cNvSpPr/>
          <p:nvPr/>
        </p:nvSpPr>
        <p:spPr>
          <a:xfrm>
            <a:off x="668020" y="702310"/>
            <a:ext cx="10859770" cy="706755"/>
          </a:xfrm>
          <a:prstGeom prst="rect">
            <a:avLst/>
          </a:prstGeom>
        </p:spPr>
        <p:txBody>
          <a:bodyPr wrap="square">
            <a:spAutoFit/>
          </a:bodyPr>
          <a:p>
            <a:pPr defTabSz="457200">
              <a:spcBef>
                <a:spcPct val="0"/>
              </a:spcBef>
            </a:pPr>
            <a:r>
              <a:rPr lang="en-US" sz="4000" noProof="0" dirty="0">
                <a:ln>
                  <a:noFill/>
                </a:ln>
                <a:solidFill>
                  <a:srgbClr val="002060"/>
                </a:solidFill>
                <a:effectLst/>
                <a:uLnTx/>
                <a:uFillTx/>
                <a:cs typeface="+mn-ea"/>
                <a:sym typeface="+mn-lt"/>
              </a:rPr>
              <a:t>		</a:t>
            </a:r>
            <a:endParaRPr lang="zh-CN" altLang="en-US" sz="4000" noProof="0" dirty="0">
              <a:ln>
                <a:noFill/>
              </a:ln>
              <a:solidFill>
                <a:srgbClr val="002060"/>
              </a:solidFill>
              <a:effectLst/>
              <a:uLnTx/>
              <a:uFillTx/>
              <a:cs typeface="+mn-ea"/>
              <a:sym typeface="+mn-lt"/>
            </a:endParaRPr>
          </a:p>
        </p:txBody>
      </p:sp>
      <p:sp>
        <p:nvSpPr>
          <p:cNvPr id="8" name="矩形 7"/>
          <p:cNvSpPr/>
          <p:nvPr/>
        </p:nvSpPr>
        <p:spPr>
          <a:xfrm>
            <a:off x="3424555" y="1544320"/>
            <a:ext cx="7690485" cy="829945"/>
          </a:xfrm>
          <a:prstGeom prst="rect">
            <a:avLst/>
          </a:prstGeom>
        </p:spPr>
        <p:txBody>
          <a:bodyPr wrap="square">
            <a:spAutoFit/>
          </a:bodyPr>
          <a:p>
            <a:pPr defTabSz="457200">
              <a:spcBef>
                <a:spcPct val="0"/>
              </a:spcBef>
            </a:pPr>
            <a:endParaRPr lang="zh-CN" altLang="en-US" sz="2400" noProof="0" dirty="0">
              <a:ln>
                <a:noFill/>
              </a:ln>
              <a:solidFill>
                <a:srgbClr val="002060"/>
              </a:solidFill>
              <a:effectLst/>
              <a:uLnTx/>
              <a:uFillTx/>
              <a:cs typeface="+mn-ea"/>
              <a:sym typeface="+mn-lt"/>
            </a:endParaRPr>
          </a:p>
          <a:p>
            <a:pPr defTabSz="457200">
              <a:spcBef>
                <a:spcPct val="0"/>
              </a:spcBef>
            </a:pPr>
            <a:endParaRPr lang="zh-CN" altLang="en-US" sz="2400" noProof="0" dirty="0">
              <a:ln>
                <a:noFill/>
              </a:ln>
              <a:solidFill>
                <a:srgbClr val="002060"/>
              </a:solidFill>
              <a:effectLst/>
              <a:uLnTx/>
              <a:uFillTx/>
              <a:cs typeface="+mn-ea"/>
              <a:sym typeface="+mn-lt"/>
            </a:endParaRPr>
          </a:p>
        </p:txBody>
      </p:sp>
      <p:sp>
        <p:nvSpPr>
          <p:cNvPr id="12" name="文本框 11"/>
          <p:cNvSpPr txBox="1"/>
          <p:nvPr/>
        </p:nvSpPr>
        <p:spPr>
          <a:xfrm>
            <a:off x="601345" y="972820"/>
            <a:ext cx="3783330" cy="3784600"/>
          </a:xfrm>
          <a:prstGeom prst="rect">
            <a:avLst/>
          </a:prstGeom>
          <a:noFill/>
        </p:spPr>
        <p:txBody>
          <a:bodyPr wrap="square" rtlCol="0" anchor="t">
            <a:spAutoFit/>
          </a:bodyPr>
          <a:p>
            <a:pPr defTabSz="457200">
              <a:spcBef>
                <a:spcPct val="0"/>
              </a:spcBef>
            </a:pPr>
            <a:r>
              <a:rPr kumimoji="1" lang="en-US" altLang="zh-CN" sz="2400" dirty="0">
                <a:solidFill>
                  <a:schemeClr val="tx1">
                    <a:lumMod val="85000"/>
                    <a:lumOff val="15000"/>
                  </a:schemeClr>
                </a:solidFill>
                <a:latin typeface="+mn-ea"/>
                <a:cs typeface="+mn-ea"/>
                <a:sym typeface="Source Han Sans CN" panose="020F0502020204030204"/>
              </a:rPr>
              <a:t>t</a:t>
            </a:r>
            <a:r>
              <a:rPr kumimoji="1" lang="en-US" altLang="zh-CN" sz="2400" dirty="0">
                <a:solidFill>
                  <a:schemeClr val="tx1">
                    <a:lumMod val="85000"/>
                    <a:lumOff val="15000"/>
                  </a:schemeClr>
                </a:solidFill>
                <a:latin typeface="+mn-ea"/>
                <a:cs typeface="+mn-ea"/>
                <a:sym typeface="Source Han Sans CN" panose="020F0502020204030204"/>
              </a:rPr>
              <a:t>rue。表示针对目标对象为接口类，则采取JDK代理；对于其他的类，则采取CGLIB代理 false。表示进行JDK代理</a:t>
            </a:r>
            <a:endParaRPr kumimoji="1" lang="en-US" altLang="zh-CN" sz="2400" dirty="0">
              <a:solidFill>
                <a:schemeClr val="tx1">
                  <a:lumMod val="85000"/>
                  <a:lumOff val="15000"/>
                </a:schemeClr>
              </a:solidFill>
              <a:latin typeface="+mn-ea"/>
              <a:cs typeface="+mn-ea"/>
              <a:sym typeface="Source Han Sans CN" panose="020F0502020204030204"/>
            </a:endParaRPr>
          </a:p>
          <a:p>
            <a:pPr defTabSz="457200">
              <a:spcBef>
                <a:spcPct val="0"/>
              </a:spcBef>
            </a:pPr>
            <a:endParaRPr kumimoji="1" lang="en-US" altLang="zh-CN" sz="2400" dirty="0">
              <a:solidFill>
                <a:schemeClr val="tx1">
                  <a:lumMod val="85000"/>
                  <a:lumOff val="15000"/>
                </a:schemeClr>
              </a:solidFill>
              <a:latin typeface="+mn-ea"/>
              <a:cs typeface="+mn-ea"/>
              <a:sym typeface="Source Han Sans CN" panose="020F0502020204030204"/>
            </a:endParaRPr>
          </a:p>
          <a:p>
            <a:pPr defTabSz="457200">
              <a:spcBef>
                <a:spcPct val="0"/>
              </a:spcBef>
            </a:pPr>
            <a:endParaRPr kumimoji="1" lang="en-US" altLang="zh-CN" sz="2400" dirty="0">
              <a:solidFill>
                <a:schemeClr val="tx1">
                  <a:lumMod val="85000"/>
                  <a:lumOff val="15000"/>
                </a:schemeClr>
              </a:solidFill>
              <a:latin typeface="+mn-ea"/>
              <a:cs typeface="+mn-ea"/>
              <a:sym typeface="Source Han Sans CN" panose="020F0502020204030204"/>
            </a:endParaRPr>
          </a:p>
          <a:p>
            <a:pPr defTabSz="457200">
              <a:spcBef>
                <a:spcPct val="0"/>
              </a:spcBef>
            </a:pPr>
            <a:r>
              <a:rPr kumimoji="1" lang="zh-CN" altLang="en-US" sz="2400" dirty="0">
                <a:solidFill>
                  <a:schemeClr val="tx1">
                    <a:lumMod val="85000"/>
                    <a:lumOff val="15000"/>
                  </a:schemeClr>
                </a:solidFill>
                <a:latin typeface="+mn-ea"/>
                <a:cs typeface="+mn-ea"/>
                <a:sym typeface="Source Han Sans CN" panose="020F0502020204030204"/>
              </a:rPr>
              <a:t>判断当</a:t>
            </a:r>
            <a:r>
              <a:rPr kumimoji="1" lang="en-US" altLang="zh-CN" sz="2400" dirty="0">
                <a:solidFill>
                  <a:schemeClr val="tx1">
                    <a:lumMod val="85000"/>
                    <a:lumOff val="15000"/>
                  </a:schemeClr>
                </a:solidFill>
                <a:latin typeface="+mn-ea"/>
                <a:cs typeface="+mn-ea"/>
                <a:sym typeface="Source Han Sans CN" panose="020F0502020204030204"/>
              </a:rPr>
              <a:t>前代理是否为可暴露状态，值是"ture"，则为可访问。</a:t>
            </a:r>
            <a:endParaRPr kumimoji="1" lang="en-US" altLang="zh-CN" sz="2400" dirty="0">
              <a:solidFill>
                <a:schemeClr val="tx1">
                  <a:lumMod val="85000"/>
                  <a:lumOff val="15000"/>
                </a:schemeClr>
              </a:solidFill>
              <a:latin typeface="+mn-ea"/>
              <a:cs typeface="+mn-ea"/>
              <a:sym typeface="Source Han Sans CN" panose="020F0502020204030204"/>
            </a:endParaRPr>
          </a:p>
        </p:txBody>
      </p:sp>
      <p:pic>
        <p:nvPicPr>
          <p:cNvPr id="2" name="图片 1"/>
          <p:cNvPicPr>
            <a:picLocks noChangeAspect="1"/>
          </p:cNvPicPr>
          <p:nvPr/>
        </p:nvPicPr>
        <p:blipFill>
          <a:blip r:embed="rId1"/>
          <a:stretch>
            <a:fillRect/>
          </a:stretch>
        </p:blipFill>
        <p:spPr>
          <a:xfrm>
            <a:off x="4384675" y="1089025"/>
            <a:ext cx="7281545" cy="3924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88583" y="296863"/>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grpSp>
        <p:nvGrpSpPr>
          <p:cNvPr id="28" name="组合 27"/>
          <p:cNvGrpSpPr/>
          <p:nvPr/>
        </p:nvGrpSpPr>
        <p:grpSpPr>
          <a:xfrm>
            <a:off x="-59055" y="103505"/>
            <a:ext cx="10811510" cy="714374"/>
            <a:chOff x="0" y="110832"/>
            <a:chExt cx="6549037" cy="714500"/>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916310" y="118453"/>
              <a:ext cx="5632727" cy="706879"/>
            </a:xfrm>
            <a:prstGeom prst="rect">
              <a:avLst/>
            </a:prstGeom>
            <a:noFill/>
          </p:spPr>
          <p:txBody>
            <a:bodyPr wrap="square" rtlCol="0">
              <a:spAutoFit/>
            </a:bodyPr>
            <a:p>
              <a:pPr defTabSz="457200">
                <a:spcBef>
                  <a:spcPct val="0"/>
                </a:spcBef>
              </a:pPr>
              <a:r>
                <a:rPr lang="zh-CN" altLang="en-US" sz="4000" noProof="0" dirty="0">
                  <a:ln>
                    <a:noFill/>
                  </a:ln>
                  <a:solidFill>
                    <a:srgbClr val="002060"/>
                  </a:solidFill>
                  <a:effectLst/>
                  <a:uLnTx/>
                  <a:uFillTx/>
                  <a:cs typeface="+mn-ea"/>
                  <a:sym typeface="+mn-lt"/>
                </a:rPr>
                <a:t>解析切面</a:t>
              </a:r>
              <a:r>
                <a:rPr lang="en-US" altLang="zh-CN" sz="4000" noProof="0" dirty="0">
                  <a:ln>
                    <a:noFill/>
                  </a:ln>
                  <a:solidFill>
                    <a:srgbClr val="002060"/>
                  </a:solidFill>
                  <a:effectLst/>
                  <a:uLnTx/>
                  <a:uFillTx/>
                  <a:cs typeface="+mn-ea"/>
                  <a:sym typeface="+mn-lt"/>
                </a:rPr>
                <a:t>(parseAspect)</a:t>
              </a:r>
              <a:endParaRPr lang="en-US" altLang="zh-CN" sz="4000" noProof="0" dirty="0">
                <a:ln>
                  <a:noFill/>
                </a:ln>
                <a:solidFill>
                  <a:srgbClr val="002060"/>
                </a:solidFill>
                <a:effectLst/>
                <a:uLnTx/>
                <a:uFillTx/>
                <a:cs typeface="+mn-ea"/>
                <a:sym typeface="+mn-lt"/>
              </a:endParaRPr>
            </a:p>
          </p:txBody>
        </p:sp>
      </p:grpSp>
      <p:sp>
        <p:nvSpPr>
          <p:cNvPr id="3" name="文本框 2"/>
          <p:cNvSpPr txBox="1"/>
          <p:nvPr/>
        </p:nvSpPr>
        <p:spPr>
          <a:xfrm>
            <a:off x="8002270" y="793750"/>
            <a:ext cx="4188460" cy="460375"/>
          </a:xfrm>
          <a:prstGeom prst="rect">
            <a:avLst/>
          </a:prstGeom>
          <a:noFill/>
        </p:spPr>
        <p:txBody>
          <a:bodyPr wrap="square" rtlCol="0" anchor="t">
            <a:spAutoFit/>
          </a:bodyPr>
          <a:p>
            <a:pPr defTabSz="457200">
              <a:spcBef>
                <a:spcPct val="0"/>
              </a:spcBef>
            </a:pPr>
            <a:r>
              <a:rPr kumimoji="1" sz="2400" b="1" dirty="0">
                <a:solidFill>
                  <a:srgbClr val="454545"/>
                </a:solidFill>
                <a:latin typeface="+mn-ea"/>
                <a:cs typeface="+mn-ea"/>
                <a:sym typeface="Source Han Sans CN" panose="020F0502020204030204"/>
              </a:rPr>
              <a:t>r</a:t>
            </a:r>
            <a:endParaRPr kumimoji="1" sz="2400" b="1" dirty="0">
              <a:solidFill>
                <a:srgbClr val="454545"/>
              </a:solidFill>
              <a:latin typeface="+mn-ea"/>
              <a:cs typeface="+mn-ea"/>
              <a:sym typeface="Source Han Sans CN" panose="020F0502020204030204"/>
            </a:endParaRPr>
          </a:p>
        </p:txBody>
      </p:sp>
      <p:sp>
        <p:nvSpPr>
          <p:cNvPr id="4" name="矩形 3"/>
          <p:cNvSpPr/>
          <p:nvPr/>
        </p:nvSpPr>
        <p:spPr>
          <a:xfrm>
            <a:off x="601345" y="720090"/>
            <a:ext cx="10859770" cy="706755"/>
          </a:xfrm>
          <a:prstGeom prst="rect">
            <a:avLst/>
          </a:prstGeom>
        </p:spPr>
        <p:txBody>
          <a:bodyPr wrap="square">
            <a:spAutoFit/>
          </a:bodyPr>
          <a:p>
            <a:pPr defTabSz="457200">
              <a:spcBef>
                <a:spcPct val="0"/>
              </a:spcBef>
            </a:pPr>
            <a:r>
              <a:rPr lang="en-US" sz="4000" noProof="0" dirty="0">
                <a:ln>
                  <a:noFill/>
                </a:ln>
                <a:solidFill>
                  <a:srgbClr val="002060"/>
                </a:solidFill>
                <a:effectLst/>
                <a:uLnTx/>
                <a:uFillTx/>
                <a:cs typeface="+mn-ea"/>
                <a:sym typeface="+mn-lt"/>
              </a:rPr>
              <a:t>		</a:t>
            </a:r>
            <a:endParaRPr lang="zh-CN" altLang="en-US" sz="4000" noProof="0" dirty="0">
              <a:ln>
                <a:noFill/>
              </a:ln>
              <a:solidFill>
                <a:srgbClr val="002060"/>
              </a:solidFill>
              <a:effectLst/>
              <a:uLnTx/>
              <a:uFillTx/>
              <a:cs typeface="+mn-ea"/>
              <a:sym typeface="+mn-lt"/>
            </a:endParaRPr>
          </a:p>
        </p:txBody>
      </p:sp>
      <p:sp>
        <p:nvSpPr>
          <p:cNvPr id="8" name="矩形 7"/>
          <p:cNvSpPr/>
          <p:nvPr/>
        </p:nvSpPr>
        <p:spPr>
          <a:xfrm>
            <a:off x="3424555" y="1544320"/>
            <a:ext cx="7690485" cy="829945"/>
          </a:xfrm>
          <a:prstGeom prst="rect">
            <a:avLst/>
          </a:prstGeom>
        </p:spPr>
        <p:txBody>
          <a:bodyPr wrap="square">
            <a:spAutoFit/>
          </a:bodyPr>
          <a:p>
            <a:pPr defTabSz="457200">
              <a:spcBef>
                <a:spcPct val="0"/>
              </a:spcBef>
            </a:pPr>
            <a:endParaRPr lang="zh-CN" altLang="en-US" sz="2400" noProof="0" dirty="0">
              <a:ln>
                <a:noFill/>
              </a:ln>
              <a:solidFill>
                <a:srgbClr val="002060"/>
              </a:solidFill>
              <a:effectLst/>
              <a:uLnTx/>
              <a:uFillTx/>
              <a:cs typeface="+mn-ea"/>
              <a:sym typeface="+mn-lt"/>
            </a:endParaRPr>
          </a:p>
          <a:p>
            <a:pPr defTabSz="457200">
              <a:spcBef>
                <a:spcPct val="0"/>
              </a:spcBef>
            </a:pPr>
            <a:endParaRPr lang="zh-CN" altLang="en-US" sz="2400" noProof="0" dirty="0">
              <a:ln>
                <a:noFill/>
              </a:ln>
              <a:solidFill>
                <a:srgbClr val="002060"/>
              </a:solidFill>
              <a:effectLst/>
              <a:uLnTx/>
              <a:uFillTx/>
              <a:cs typeface="+mn-ea"/>
              <a:sym typeface="+mn-lt"/>
            </a:endParaRPr>
          </a:p>
        </p:txBody>
      </p:sp>
      <p:sp>
        <p:nvSpPr>
          <p:cNvPr id="12" name="文本框 11"/>
          <p:cNvSpPr txBox="1"/>
          <p:nvPr/>
        </p:nvSpPr>
        <p:spPr>
          <a:xfrm>
            <a:off x="601345" y="2406015"/>
            <a:ext cx="3783330" cy="829945"/>
          </a:xfrm>
          <a:prstGeom prst="rect">
            <a:avLst/>
          </a:prstGeom>
          <a:noFill/>
        </p:spPr>
        <p:txBody>
          <a:bodyPr wrap="square" rtlCol="0" anchor="t">
            <a:spAutoFit/>
          </a:bodyPr>
          <a:p>
            <a:pPr defTabSz="457200">
              <a:spcBef>
                <a:spcPct val="0"/>
              </a:spcBef>
            </a:pPr>
            <a:r>
              <a:rPr kumimoji="1" sz="2400" dirty="0">
                <a:solidFill>
                  <a:schemeClr val="tx1">
                    <a:lumMod val="85000"/>
                    <a:lumOff val="15000"/>
                  </a:schemeClr>
                </a:solidFill>
                <a:latin typeface="+mn-ea"/>
                <a:cs typeface="+mn-ea"/>
                <a:sym typeface="Source Han Sans CN" panose="020F0502020204030204"/>
              </a:rPr>
              <a:t>解析&lt;aop:aspect&gt;下的declare-parents节点</a:t>
            </a:r>
            <a:endParaRPr kumimoji="1" sz="2400" dirty="0">
              <a:solidFill>
                <a:schemeClr val="tx1">
                  <a:lumMod val="85000"/>
                  <a:lumOff val="15000"/>
                </a:schemeClr>
              </a:solidFill>
              <a:latin typeface="+mn-ea"/>
              <a:cs typeface="+mn-ea"/>
              <a:sym typeface="Source Han Sans CN" panose="020F0502020204030204"/>
            </a:endParaRPr>
          </a:p>
        </p:txBody>
      </p:sp>
      <p:pic>
        <p:nvPicPr>
          <p:cNvPr id="6" name="图片 5"/>
          <p:cNvPicPr>
            <a:picLocks noChangeAspect="1"/>
          </p:cNvPicPr>
          <p:nvPr/>
        </p:nvPicPr>
        <p:blipFill>
          <a:blip r:embed="rId1"/>
          <a:stretch>
            <a:fillRect/>
          </a:stretch>
        </p:blipFill>
        <p:spPr>
          <a:xfrm>
            <a:off x="198755" y="3637280"/>
            <a:ext cx="12011025" cy="314325"/>
          </a:xfrm>
          <a:prstGeom prst="rect">
            <a:avLst/>
          </a:prstGeom>
        </p:spPr>
      </p:pic>
      <p:pic>
        <p:nvPicPr>
          <p:cNvPr id="7" name="图片 6"/>
          <p:cNvPicPr>
            <a:picLocks noChangeAspect="1"/>
          </p:cNvPicPr>
          <p:nvPr/>
        </p:nvPicPr>
        <p:blipFill>
          <a:blip r:embed="rId2"/>
          <a:stretch>
            <a:fillRect/>
          </a:stretch>
        </p:blipFill>
        <p:spPr>
          <a:xfrm>
            <a:off x="1316990" y="1089025"/>
            <a:ext cx="8943975" cy="981075"/>
          </a:xfrm>
          <a:prstGeom prst="rect">
            <a:avLst/>
          </a:prstGeom>
        </p:spPr>
      </p:pic>
      <p:sp>
        <p:nvSpPr>
          <p:cNvPr id="9" name="文本框 8"/>
          <p:cNvSpPr txBox="1"/>
          <p:nvPr/>
        </p:nvSpPr>
        <p:spPr>
          <a:xfrm>
            <a:off x="88900" y="4345305"/>
            <a:ext cx="4185920" cy="1198880"/>
          </a:xfrm>
          <a:prstGeom prst="rect">
            <a:avLst/>
          </a:prstGeom>
          <a:noFill/>
        </p:spPr>
        <p:txBody>
          <a:bodyPr wrap="square" rtlCol="0" anchor="t">
            <a:spAutoFit/>
          </a:bodyPr>
          <a:p>
            <a:pPr defTabSz="457200">
              <a:spcBef>
                <a:spcPct val="0"/>
              </a:spcBef>
            </a:pPr>
            <a:r>
              <a:rPr kumimoji="1" lang="en-US" altLang="zh-CN" sz="2400" dirty="0">
                <a:solidFill>
                  <a:schemeClr val="tx1">
                    <a:lumMod val="85000"/>
                    <a:lumOff val="15000"/>
                  </a:schemeClr>
                </a:solidFill>
                <a:latin typeface="+mn-ea"/>
                <a:cs typeface="+mn-ea"/>
                <a:sym typeface="Source Han Sans CN" panose="020F0502020204030204"/>
              </a:rPr>
              <a:t>解析其下的advice节点</a:t>
            </a:r>
            <a:endParaRPr kumimoji="1" lang="en-US" altLang="zh-CN" sz="2400" dirty="0">
              <a:solidFill>
                <a:schemeClr val="tx1">
                  <a:lumMod val="85000"/>
                  <a:lumOff val="15000"/>
                </a:schemeClr>
              </a:solidFill>
              <a:latin typeface="+mn-ea"/>
              <a:cs typeface="+mn-ea"/>
              <a:sym typeface="Source Han Sans CN" panose="020F0502020204030204"/>
            </a:endParaRPr>
          </a:p>
          <a:p>
            <a:pPr defTabSz="457200">
              <a:spcBef>
                <a:spcPct val="0"/>
              </a:spcBef>
            </a:pPr>
            <a:endParaRPr kumimoji="1" lang="zh-CN" sz="2400" dirty="0">
              <a:solidFill>
                <a:schemeClr val="tx1">
                  <a:lumMod val="85000"/>
                  <a:lumOff val="15000"/>
                </a:schemeClr>
              </a:solidFill>
              <a:latin typeface="+mn-ea"/>
              <a:cs typeface="+mn-ea"/>
              <a:sym typeface="Source Han Sans CN" panose="020F0502020204030204"/>
            </a:endParaRPr>
          </a:p>
          <a:p>
            <a:pPr defTabSz="457200">
              <a:spcBef>
                <a:spcPct val="0"/>
              </a:spcBef>
            </a:pPr>
            <a:endParaRPr kumimoji="1" sz="2400" dirty="0">
              <a:solidFill>
                <a:schemeClr val="tx1">
                  <a:lumMod val="85000"/>
                  <a:lumOff val="15000"/>
                </a:schemeClr>
              </a:solidFill>
              <a:latin typeface="+mn-ea"/>
              <a:cs typeface="+mn-ea"/>
              <a:sym typeface="Source Han Sans CN" panose="020F0502020204030204"/>
            </a:endParaRPr>
          </a:p>
        </p:txBody>
      </p:sp>
      <p:pic>
        <p:nvPicPr>
          <p:cNvPr id="10" name="图片 9"/>
          <p:cNvPicPr>
            <a:picLocks noChangeAspect="1"/>
          </p:cNvPicPr>
          <p:nvPr/>
        </p:nvPicPr>
        <p:blipFill>
          <a:blip r:embed="rId3"/>
          <a:stretch>
            <a:fillRect/>
          </a:stretch>
        </p:blipFill>
        <p:spPr>
          <a:xfrm>
            <a:off x="1150620" y="4968240"/>
            <a:ext cx="5876925" cy="781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88583" y="296863"/>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grpSp>
        <p:nvGrpSpPr>
          <p:cNvPr id="28" name="组合 27"/>
          <p:cNvGrpSpPr/>
          <p:nvPr/>
        </p:nvGrpSpPr>
        <p:grpSpPr>
          <a:xfrm>
            <a:off x="-59055" y="103505"/>
            <a:ext cx="10811510" cy="1329689"/>
            <a:chOff x="0" y="110832"/>
            <a:chExt cx="6549037" cy="1329924"/>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916310" y="118453"/>
              <a:ext cx="5632727" cy="1322303"/>
            </a:xfrm>
            <a:prstGeom prst="rect">
              <a:avLst/>
            </a:prstGeom>
            <a:noFill/>
          </p:spPr>
          <p:txBody>
            <a:bodyPr wrap="square" rtlCol="0">
              <a:spAutoFit/>
            </a:bodyPr>
            <a:p>
              <a:pPr defTabSz="457200">
                <a:spcBef>
                  <a:spcPct val="0"/>
                </a:spcBef>
              </a:pPr>
              <a:r>
                <a:rPr lang="zh-CN" altLang="en-US" sz="4000" noProof="0" dirty="0">
                  <a:ln>
                    <a:noFill/>
                  </a:ln>
                  <a:solidFill>
                    <a:srgbClr val="002060"/>
                  </a:solidFill>
                  <a:effectLst/>
                  <a:uLnTx/>
                  <a:uFillTx/>
                  <a:cs typeface="+mn-ea"/>
                  <a:sym typeface="+mn-lt"/>
                </a:rPr>
                <a:t>解析切面</a:t>
              </a:r>
              <a:r>
                <a:rPr lang="en-US" altLang="zh-CN" sz="4000" noProof="0" dirty="0">
                  <a:ln>
                    <a:noFill/>
                  </a:ln>
                  <a:solidFill>
                    <a:srgbClr val="002060"/>
                  </a:solidFill>
                  <a:effectLst/>
                  <a:uLnTx/>
                  <a:uFillTx/>
                  <a:cs typeface="+mn-ea"/>
                  <a:sym typeface="+mn-lt"/>
                </a:rPr>
                <a:t>(parseAspect)</a:t>
              </a:r>
              <a:endParaRPr lang="en-US" altLang="zh-CN" sz="4000" noProof="0" dirty="0">
                <a:ln>
                  <a:noFill/>
                </a:ln>
                <a:solidFill>
                  <a:srgbClr val="002060"/>
                </a:solidFill>
                <a:effectLst/>
                <a:uLnTx/>
                <a:uFillTx/>
                <a:cs typeface="+mn-ea"/>
                <a:sym typeface="+mn-lt"/>
              </a:endParaRPr>
            </a:p>
            <a:p>
              <a:pPr defTabSz="457200">
                <a:spcBef>
                  <a:spcPct val="0"/>
                </a:spcBef>
              </a:pPr>
              <a:endParaRPr lang="zh-CN" altLang="en-US" sz="4000" noProof="0" dirty="0">
                <a:ln>
                  <a:noFill/>
                </a:ln>
                <a:solidFill>
                  <a:srgbClr val="002060"/>
                </a:solidFill>
                <a:effectLst/>
                <a:uLnTx/>
                <a:uFillTx/>
                <a:cs typeface="+mn-ea"/>
                <a:sym typeface="+mn-lt"/>
              </a:endParaRPr>
            </a:p>
          </p:txBody>
        </p:sp>
      </p:grpSp>
      <p:sp>
        <p:nvSpPr>
          <p:cNvPr id="3" name="文本框 2"/>
          <p:cNvSpPr txBox="1"/>
          <p:nvPr/>
        </p:nvSpPr>
        <p:spPr>
          <a:xfrm>
            <a:off x="8002270" y="793750"/>
            <a:ext cx="4188460" cy="460375"/>
          </a:xfrm>
          <a:prstGeom prst="rect">
            <a:avLst/>
          </a:prstGeom>
          <a:noFill/>
        </p:spPr>
        <p:txBody>
          <a:bodyPr wrap="square" rtlCol="0" anchor="t">
            <a:spAutoFit/>
          </a:bodyPr>
          <a:p>
            <a:pPr defTabSz="457200">
              <a:spcBef>
                <a:spcPct val="0"/>
              </a:spcBef>
            </a:pPr>
            <a:r>
              <a:rPr kumimoji="1" sz="2400" b="1" dirty="0">
                <a:solidFill>
                  <a:srgbClr val="454545"/>
                </a:solidFill>
                <a:latin typeface="+mn-ea"/>
                <a:cs typeface="+mn-ea"/>
                <a:sym typeface="Source Han Sans CN" panose="020F0502020204030204"/>
              </a:rPr>
              <a:t>r</a:t>
            </a:r>
            <a:endParaRPr kumimoji="1" sz="2400" b="1" dirty="0">
              <a:solidFill>
                <a:srgbClr val="454545"/>
              </a:solidFill>
              <a:latin typeface="+mn-ea"/>
              <a:cs typeface="+mn-ea"/>
              <a:sym typeface="Source Han Sans CN" panose="020F0502020204030204"/>
            </a:endParaRPr>
          </a:p>
        </p:txBody>
      </p:sp>
      <p:sp>
        <p:nvSpPr>
          <p:cNvPr id="4" name="矩形 3"/>
          <p:cNvSpPr/>
          <p:nvPr/>
        </p:nvSpPr>
        <p:spPr>
          <a:xfrm>
            <a:off x="601345" y="720090"/>
            <a:ext cx="10859770" cy="706755"/>
          </a:xfrm>
          <a:prstGeom prst="rect">
            <a:avLst/>
          </a:prstGeom>
        </p:spPr>
        <p:txBody>
          <a:bodyPr wrap="square">
            <a:spAutoFit/>
          </a:bodyPr>
          <a:p>
            <a:pPr defTabSz="457200">
              <a:spcBef>
                <a:spcPct val="0"/>
              </a:spcBef>
            </a:pPr>
            <a:r>
              <a:rPr lang="en-US" sz="4000" noProof="0" dirty="0">
                <a:ln>
                  <a:noFill/>
                </a:ln>
                <a:solidFill>
                  <a:srgbClr val="002060"/>
                </a:solidFill>
                <a:effectLst/>
                <a:uLnTx/>
                <a:uFillTx/>
                <a:cs typeface="+mn-ea"/>
                <a:sym typeface="+mn-lt"/>
              </a:rPr>
              <a:t>		</a:t>
            </a:r>
            <a:endParaRPr lang="zh-CN" altLang="en-US" sz="4000" noProof="0" dirty="0">
              <a:ln>
                <a:noFill/>
              </a:ln>
              <a:solidFill>
                <a:srgbClr val="002060"/>
              </a:solidFill>
              <a:effectLst/>
              <a:uLnTx/>
              <a:uFillTx/>
              <a:cs typeface="+mn-ea"/>
              <a:sym typeface="+mn-lt"/>
            </a:endParaRPr>
          </a:p>
        </p:txBody>
      </p:sp>
      <p:sp>
        <p:nvSpPr>
          <p:cNvPr id="8" name="矩形 7"/>
          <p:cNvSpPr/>
          <p:nvPr/>
        </p:nvSpPr>
        <p:spPr>
          <a:xfrm>
            <a:off x="3424555" y="1544320"/>
            <a:ext cx="7690485" cy="829945"/>
          </a:xfrm>
          <a:prstGeom prst="rect">
            <a:avLst/>
          </a:prstGeom>
        </p:spPr>
        <p:txBody>
          <a:bodyPr wrap="square">
            <a:spAutoFit/>
          </a:bodyPr>
          <a:p>
            <a:pPr defTabSz="457200">
              <a:spcBef>
                <a:spcPct val="0"/>
              </a:spcBef>
            </a:pPr>
            <a:endParaRPr lang="zh-CN" altLang="en-US" sz="2400" noProof="0" dirty="0">
              <a:ln>
                <a:noFill/>
              </a:ln>
              <a:solidFill>
                <a:srgbClr val="002060"/>
              </a:solidFill>
              <a:effectLst/>
              <a:uLnTx/>
              <a:uFillTx/>
              <a:cs typeface="+mn-ea"/>
              <a:sym typeface="+mn-lt"/>
            </a:endParaRPr>
          </a:p>
          <a:p>
            <a:pPr defTabSz="457200">
              <a:spcBef>
                <a:spcPct val="0"/>
              </a:spcBef>
            </a:pPr>
            <a:endParaRPr lang="zh-CN" altLang="en-US" sz="2400" noProof="0" dirty="0">
              <a:ln>
                <a:noFill/>
              </a:ln>
              <a:solidFill>
                <a:srgbClr val="002060"/>
              </a:solidFill>
              <a:effectLst/>
              <a:uLnTx/>
              <a:uFillTx/>
              <a:cs typeface="+mn-ea"/>
              <a:sym typeface="+mn-lt"/>
            </a:endParaRPr>
          </a:p>
        </p:txBody>
      </p:sp>
      <p:sp>
        <p:nvSpPr>
          <p:cNvPr id="12" name="文本框 11"/>
          <p:cNvSpPr txBox="1"/>
          <p:nvPr/>
        </p:nvSpPr>
        <p:spPr>
          <a:xfrm>
            <a:off x="198755" y="894080"/>
            <a:ext cx="4185920" cy="3784600"/>
          </a:xfrm>
          <a:prstGeom prst="rect">
            <a:avLst/>
          </a:prstGeom>
          <a:noFill/>
        </p:spPr>
        <p:txBody>
          <a:bodyPr wrap="square" rtlCol="0" anchor="t">
            <a:spAutoFit/>
          </a:bodyPr>
          <a:p>
            <a:pPr defTabSz="457200">
              <a:spcBef>
                <a:spcPct val="0"/>
              </a:spcBef>
            </a:pPr>
            <a:r>
              <a:rPr kumimoji="1" lang="zh-CN" sz="2400" dirty="0">
                <a:solidFill>
                  <a:schemeClr val="tx1">
                    <a:lumMod val="85000"/>
                    <a:lumOff val="15000"/>
                  </a:schemeClr>
                </a:solidFill>
                <a:latin typeface="+mn-ea"/>
                <a:cs typeface="+mn-ea"/>
                <a:sym typeface="Source Han Sans CN" panose="020F0502020204030204"/>
              </a:rPr>
              <a:t>解析</a:t>
            </a:r>
            <a:r>
              <a:rPr kumimoji="1" sz="2400" dirty="0">
                <a:solidFill>
                  <a:schemeClr val="tx1">
                    <a:lumMod val="85000"/>
                    <a:lumOff val="15000"/>
                  </a:schemeClr>
                </a:solidFill>
                <a:latin typeface="+mn-ea"/>
                <a:cs typeface="+mn-ea"/>
                <a:sym typeface="Source Han Sans CN" panose="020F0502020204030204"/>
              </a:rPr>
              <a:t>是否</a:t>
            </a:r>
            <a:r>
              <a:rPr kumimoji="1" lang="zh-CN" sz="2400" dirty="0">
                <a:solidFill>
                  <a:schemeClr val="tx1">
                    <a:lumMod val="85000"/>
                    <a:lumOff val="15000"/>
                  </a:schemeClr>
                </a:solidFill>
                <a:latin typeface="+mn-ea"/>
                <a:cs typeface="+mn-ea"/>
                <a:sym typeface="Source Han Sans CN" panose="020F0502020204030204"/>
              </a:rPr>
              <a:t>有通知的</a:t>
            </a:r>
            <a:r>
              <a:rPr kumimoji="1" sz="2400" dirty="0">
                <a:solidFill>
                  <a:schemeClr val="tx1">
                    <a:lumMod val="85000"/>
                    <a:lumOff val="15000"/>
                  </a:schemeClr>
                </a:solidFill>
                <a:latin typeface="+mn-ea"/>
                <a:cs typeface="+mn-ea"/>
                <a:sym typeface="Source Han Sans CN" panose="020F0502020204030204"/>
              </a:rPr>
              <a:t>节点</a:t>
            </a:r>
            <a:endParaRPr kumimoji="1" sz="2400" dirty="0">
              <a:solidFill>
                <a:schemeClr val="tx1">
                  <a:lumMod val="85000"/>
                  <a:lumOff val="15000"/>
                </a:schemeClr>
              </a:solidFill>
              <a:latin typeface="+mn-ea"/>
              <a:cs typeface="+mn-ea"/>
              <a:sym typeface="Source Han Sans CN" panose="020F0502020204030204"/>
            </a:endParaRPr>
          </a:p>
          <a:p>
            <a:pPr defTabSz="457200">
              <a:spcBef>
                <a:spcPct val="0"/>
              </a:spcBef>
            </a:pPr>
            <a:endParaRPr kumimoji="1" sz="2400" dirty="0">
              <a:solidFill>
                <a:schemeClr val="tx1">
                  <a:lumMod val="85000"/>
                  <a:lumOff val="15000"/>
                </a:schemeClr>
              </a:solidFill>
              <a:latin typeface="+mn-ea"/>
              <a:cs typeface="+mn-ea"/>
              <a:sym typeface="Source Han Sans CN" panose="020F0502020204030204"/>
            </a:endParaRPr>
          </a:p>
          <a:p>
            <a:pPr defTabSz="457200">
              <a:spcBef>
                <a:spcPct val="0"/>
              </a:spcBef>
            </a:pPr>
            <a:endParaRPr kumimoji="1" sz="2400" dirty="0">
              <a:solidFill>
                <a:schemeClr val="tx1">
                  <a:lumMod val="85000"/>
                  <a:lumOff val="15000"/>
                </a:schemeClr>
              </a:solidFill>
              <a:latin typeface="+mn-ea"/>
              <a:cs typeface="+mn-ea"/>
              <a:sym typeface="Source Han Sans CN" panose="020F0502020204030204"/>
            </a:endParaRPr>
          </a:p>
          <a:p>
            <a:pPr defTabSz="457200">
              <a:spcBef>
                <a:spcPct val="0"/>
              </a:spcBef>
            </a:pPr>
            <a:r>
              <a:rPr kumimoji="1" sz="2400" dirty="0">
                <a:solidFill>
                  <a:schemeClr val="tx1">
                    <a:lumMod val="85000"/>
                    <a:lumOff val="15000"/>
                  </a:schemeClr>
                </a:solidFill>
                <a:latin typeface="+mn-ea"/>
                <a:cs typeface="+mn-ea"/>
                <a:sym typeface="Source Han Sans CN" panose="020F0502020204030204"/>
              </a:rPr>
              <a:t>节点校验aop:aspect必须有ref属性，否则无法对切入点进行观察操作</a:t>
            </a:r>
            <a:endParaRPr kumimoji="1" sz="2400" dirty="0">
              <a:solidFill>
                <a:schemeClr val="tx1">
                  <a:lumMod val="85000"/>
                  <a:lumOff val="15000"/>
                </a:schemeClr>
              </a:solidFill>
              <a:latin typeface="+mn-ea"/>
              <a:cs typeface="+mn-ea"/>
              <a:sym typeface="Source Han Sans CN" panose="020F0502020204030204"/>
            </a:endParaRPr>
          </a:p>
          <a:p>
            <a:pPr defTabSz="457200">
              <a:spcBef>
                <a:spcPct val="0"/>
              </a:spcBef>
            </a:pPr>
            <a:endParaRPr kumimoji="1" sz="2400" dirty="0">
              <a:solidFill>
                <a:schemeClr val="tx1">
                  <a:lumMod val="85000"/>
                  <a:lumOff val="15000"/>
                </a:schemeClr>
              </a:solidFill>
              <a:latin typeface="+mn-ea"/>
              <a:cs typeface="+mn-ea"/>
              <a:sym typeface="Source Han Sans CN" panose="020F0502020204030204"/>
            </a:endParaRPr>
          </a:p>
          <a:p>
            <a:pPr defTabSz="457200">
              <a:spcBef>
                <a:spcPct val="0"/>
              </a:spcBef>
            </a:pPr>
            <a:endParaRPr kumimoji="1" sz="2400" dirty="0">
              <a:solidFill>
                <a:schemeClr val="tx1">
                  <a:lumMod val="85000"/>
                  <a:lumOff val="15000"/>
                </a:schemeClr>
              </a:solidFill>
              <a:latin typeface="+mn-ea"/>
              <a:cs typeface="+mn-ea"/>
              <a:sym typeface="Source Han Sans CN" panose="020F0502020204030204"/>
            </a:endParaRPr>
          </a:p>
          <a:p>
            <a:pPr defTabSz="457200">
              <a:spcBef>
                <a:spcPct val="0"/>
              </a:spcBef>
            </a:pPr>
            <a:r>
              <a:rPr kumimoji="1" sz="2400" dirty="0">
                <a:solidFill>
                  <a:schemeClr val="tx1">
                    <a:lumMod val="85000"/>
                    <a:lumOff val="15000"/>
                  </a:schemeClr>
                </a:solidFill>
                <a:latin typeface="+mn-ea"/>
                <a:cs typeface="+mn-ea"/>
                <a:sym typeface="Source Han Sans CN" panose="020F0502020204030204"/>
              </a:rPr>
              <a:t>解析advice节点并注册到bean工厂中</a:t>
            </a:r>
            <a:endParaRPr kumimoji="1" sz="2400" dirty="0">
              <a:solidFill>
                <a:schemeClr val="tx1">
                  <a:lumMod val="85000"/>
                  <a:lumOff val="15000"/>
                </a:schemeClr>
              </a:solidFill>
              <a:latin typeface="+mn-ea"/>
              <a:cs typeface="+mn-ea"/>
              <a:sym typeface="Source Han Sans CN" panose="020F0502020204030204"/>
            </a:endParaRPr>
          </a:p>
        </p:txBody>
      </p:sp>
      <p:pic>
        <p:nvPicPr>
          <p:cNvPr id="9" name="图片 8"/>
          <p:cNvPicPr>
            <a:picLocks noChangeAspect="1"/>
          </p:cNvPicPr>
          <p:nvPr/>
        </p:nvPicPr>
        <p:blipFill>
          <a:blip r:embed="rId1"/>
          <a:stretch>
            <a:fillRect/>
          </a:stretch>
        </p:blipFill>
        <p:spPr>
          <a:xfrm>
            <a:off x="4907915" y="944880"/>
            <a:ext cx="5086350" cy="257175"/>
          </a:xfrm>
          <a:prstGeom prst="rect">
            <a:avLst/>
          </a:prstGeom>
        </p:spPr>
      </p:pic>
      <p:pic>
        <p:nvPicPr>
          <p:cNvPr id="10" name="图片 9"/>
          <p:cNvPicPr>
            <a:picLocks noChangeAspect="1"/>
          </p:cNvPicPr>
          <p:nvPr/>
        </p:nvPicPr>
        <p:blipFill>
          <a:blip r:embed="rId2"/>
          <a:stretch>
            <a:fillRect/>
          </a:stretch>
        </p:blipFill>
        <p:spPr>
          <a:xfrm>
            <a:off x="4758690" y="2374265"/>
            <a:ext cx="3619500" cy="342900"/>
          </a:xfrm>
          <a:prstGeom prst="rect">
            <a:avLst/>
          </a:prstGeom>
        </p:spPr>
      </p:pic>
      <p:pic>
        <p:nvPicPr>
          <p:cNvPr id="11" name="图片 10"/>
          <p:cNvPicPr>
            <a:picLocks noChangeAspect="1"/>
          </p:cNvPicPr>
          <p:nvPr/>
        </p:nvPicPr>
        <p:blipFill>
          <a:blip r:embed="rId3"/>
          <a:stretch>
            <a:fillRect/>
          </a:stretch>
        </p:blipFill>
        <p:spPr>
          <a:xfrm>
            <a:off x="2450465" y="3246120"/>
            <a:ext cx="11239500" cy="504825"/>
          </a:xfrm>
          <a:prstGeom prst="rect">
            <a:avLst/>
          </a:prstGeom>
        </p:spPr>
      </p:pic>
      <p:sp>
        <p:nvSpPr>
          <p:cNvPr id="14" name="文本框 13"/>
          <p:cNvSpPr txBox="1"/>
          <p:nvPr/>
        </p:nvSpPr>
        <p:spPr>
          <a:xfrm>
            <a:off x="5080" y="4873625"/>
            <a:ext cx="3783330" cy="1198880"/>
          </a:xfrm>
          <a:prstGeom prst="rect">
            <a:avLst/>
          </a:prstGeom>
          <a:noFill/>
        </p:spPr>
        <p:txBody>
          <a:bodyPr wrap="square" rtlCol="0" anchor="t">
            <a:spAutoFit/>
          </a:bodyPr>
          <a:p>
            <a:pPr defTabSz="457200">
              <a:spcBef>
                <a:spcPct val="0"/>
              </a:spcBef>
            </a:pPr>
            <a:r>
              <a:rPr kumimoji="1" lang="en-US" altLang="zh-CN" sz="2400" dirty="0">
                <a:solidFill>
                  <a:schemeClr val="tx1">
                    <a:lumMod val="85000"/>
                    <a:lumOff val="15000"/>
                  </a:schemeClr>
                </a:solidFill>
                <a:latin typeface="+mn-ea"/>
                <a:cs typeface="+mn-ea"/>
                <a:sym typeface="Source Han Sans CN" panose="020F0502020204030204"/>
              </a:rPr>
              <a:t>解析aop:point-cut节点并注册到bean工厂</a:t>
            </a:r>
            <a:endParaRPr kumimoji="1" lang="en-US" altLang="zh-CN" sz="2400" dirty="0">
              <a:solidFill>
                <a:schemeClr val="tx1">
                  <a:lumMod val="85000"/>
                  <a:lumOff val="15000"/>
                </a:schemeClr>
              </a:solidFill>
              <a:latin typeface="+mn-ea"/>
              <a:cs typeface="+mn-ea"/>
              <a:sym typeface="Source Han Sans CN" panose="020F0502020204030204"/>
            </a:endParaRPr>
          </a:p>
          <a:p>
            <a:pPr defTabSz="457200">
              <a:spcBef>
                <a:spcPct val="0"/>
              </a:spcBef>
            </a:pPr>
            <a:endParaRPr kumimoji="1" lang="en-US" altLang="zh-CN" sz="2400" dirty="0">
              <a:solidFill>
                <a:schemeClr val="tx1">
                  <a:lumMod val="85000"/>
                  <a:lumOff val="15000"/>
                </a:schemeClr>
              </a:solidFill>
              <a:latin typeface="+mn-ea"/>
              <a:cs typeface="+mn-ea"/>
              <a:sym typeface="Source Han Sans CN" panose="020F0502020204030204"/>
            </a:endParaRPr>
          </a:p>
        </p:txBody>
      </p:sp>
      <p:pic>
        <p:nvPicPr>
          <p:cNvPr id="15" name="图片 14"/>
          <p:cNvPicPr>
            <a:picLocks noChangeAspect="1"/>
          </p:cNvPicPr>
          <p:nvPr/>
        </p:nvPicPr>
        <p:blipFill>
          <a:blip r:embed="rId4"/>
          <a:stretch>
            <a:fillRect/>
          </a:stretch>
        </p:blipFill>
        <p:spPr>
          <a:xfrm>
            <a:off x="974090" y="5986145"/>
            <a:ext cx="10944225" cy="323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29"/>
          <p:cNvSpPr/>
          <p:nvPr/>
        </p:nvSpPr>
        <p:spPr bwMode="auto">
          <a:xfrm>
            <a:off x="1462088" y="1362075"/>
            <a:ext cx="1976438" cy="2874962"/>
          </a:xfrm>
          <a:custGeom>
            <a:avLst/>
            <a:gdLst>
              <a:gd name="T0" fmla="*/ 597 w 1282"/>
              <a:gd name="T1" fmla="*/ 0 h 1862"/>
              <a:gd name="T2" fmla="*/ 111 w 1282"/>
              <a:gd name="T3" fmla="*/ 66 h 1862"/>
              <a:gd name="T4" fmla="*/ 111 w 1282"/>
              <a:gd name="T5" fmla="*/ 386 h 1862"/>
              <a:gd name="T6" fmla="*/ 523 w 1282"/>
              <a:gd name="T7" fmla="*/ 318 h 1862"/>
              <a:gd name="T8" fmla="*/ 843 w 1282"/>
              <a:gd name="T9" fmla="*/ 579 h 1862"/>
              <a:gd name="T10" fmla="*/ 0 w 1282"/>
              <a:gd name="T11" fmla="*/ 1518 h 1862"/>
              <a:gd name="T12" fmla="*/ 0 w 1282"/>
              <a:gd name="T13" fmla="*/ 1862 h 1862"/>
              <a:gd name="T14" fmla="*/ 1282 w 1282"/>
              <a:gd name="T15" fmla="*/ 1862 h 1862"/>
              <a:gd name="T16" fmla="*/ 1282 w 1282"/>
              <a:gd name="T17" fmla="*/ 1544 h 1862"/>
              <a:gd name="T18" fmla="*/ 481 w 1282"/>
              <a:gd name="T19" fmla="*/ 1544 h 1862"/>
              <a:gd name="T20" fmla="*/ 481 w 1282"/>
              <a:gd name="T21" fmla="*/ 1523 h 1862"/>
              <a:gd name="T22" fmla="*/ 597 w 1282"/>
              <a:gd name="T23" fmla="*/ 1431 h 1862"/>
              <a:gd name="T24" fmla="*/ 1240 w 1282"/>
              <a:gd name="T25" fmla="*/ 521 h 1862"/>
              <a:gd name="T26" fmla="*/ 597 w 1282"/>
              <a:gd name="T27" fmla="*/ 0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2" h="1862">
                <a:moveTo>
                  <a:pt x="597" y="0"/>
                </a:moveTo>
                <a:cubicBezTo>
                  <a:pt x="420" y="0"/>
                  <a:pt x="251" y="21"/>
                  <a:pt x="111" y="66"/>
                </a:cubicBezTo>
                <a:cubicBezTo>
                  <a:pt x="111" y="386"/>
                  <a:pt x="111" y="386"/>
                  <a:pt x="111" y="386"/>
                </a:cubicBezTo>
                <a:cubicBezTo>
                  <a:pt x="269" y="336"/>
                  <a:pt x="404" y="318"/>
                  <a:pt x="523" y="318"/>
                </a:cubicBezTo>
                <a:cubicBezTo>
                  <a:pt x="724" y="318"/>
                  <a:pt x="843" y="378"/>
                  <a:pt x="843" y="579"/>
                </a:cubicBezTo>
                <a:cubicBezTo>
                  <a:pt x="843" y="788"/>
                  <a:pt x="645" y="1000"/>
                  <a:pt x="0" y="1518"/>
                </a:cubicBezTo>
                <a:cubicBezTo>
                  <a:pt x="0" y="1862"/>
                  <a:pt x="0" y="1862"/>
                  <a:pt x="0" y="1862"/>
                </a:cubicBezTo>
                <a:cubicBezTo>
                  <a:pt x="1282" y="1862"/>
                  <a:pt x="1282" y="1862"/>
                  <a:pt x="1282" y="1862"/>
                </a:cubicBezTo>
                <a:cubicBezTo>
                  <a:pt x="1282" y="1544"/>
                  <a:pt x="1282" y="1544"/>
                  <a:pt x="1282" y="1544"/>
                </a:cubicBezTo>
                <a:cubicBezTo>
                  <a:pt x="481" y="1544"/>
                  <a:pt x="481" y="1544"/>
                  <a:pt x="481" y="1544"/>
                </a:cubicBezTo>
                <a:cubicBezTo>
                  <a:pt x="481" y="1523"/>
                  <a:pt x="481" y="1523"/>
                  <a:pt x="481" y="1523"/>
                </a:cubicBezTo>
                <a:cubicBezTo>
                  <a:pt x="597" y="1431"/>
                  <a:pt x="597" y="1431"/>
                  <a:pt x="597" y="1431"/>
                </a:cubicBezTo>
                <a:cubicBezTo>
                  <a:pt x="1134" y="1008"/>
                  <a:pt x="1240" y="817"/>
                  <a:pt x="1240" y="521"/>
                </a:cubicBezTo>
                <a:cubicBezTo>
                  <a:pt x="1240" y="170"/>
                  <a:pt x="1002" y="0"/>
                  <a:pt x="597"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8" name="Freeform 30"/>
          <p:cNvSpPr>
            <a:spLocks noEditPoints="1"/>
          </p:cNvSpPr>
          <p:nvPr/>
        </p:nvSpPr>
        <p:spPr bwMode="auto">
          <a:xfrm>
            <a:off x="3830638" y="1362075"/>
            <a:ext cx="2052638" cy="2914650"/>
          </a:xfrm>
          <a:custGeom>
            <a:avLst/>
            <a:gdLst>
              <a:gd name="T0" fmla="*/ 669 w 1332"/>
              <a:gd name="T1" fmla="*/ 1558 h 1888"/>
              <a:gd name="T2" fmla="*/ 383 w 1332"/>
              <a:gd name="T3" fmla="*/ 944 h 1888"/>
              <a:gd name="T4" fmla="*/ 669 w 1332"/>
              <a:gd name="T5" fmla="*/ 328 h 1888"/>
              <a:gd name="T6" fmla="*/ 954 w 1332"/>
              <a:gd name="T7" fmla="*/ 944 h 1888"/>
              <a:gd name="T8" fmla="*/ 669 w 1332"/>
              <a:gd name="T9" fmla="*/ 1558 h 1888"/>
              <a:gd name="T10" fmla="*/ 669 w 1332"/>
              <a:gd name="T11" fmla="*/ 0 h 1888"/>
              <a:gd name="T12" fmla="*/ 0 w 1332"/>
              <a:gd name="T13" fmla="*/ 942 h 1888"/>
              <a:gd name="T14" fmla="*/ 669 w 1332"/>
              <a:gd name="T15" fmla="*/ 1888 h 1888"/>
              <a:gd name="T16" fmla="*/ 1332 w 1332"/>
              <a:gd name="T17" fmla="*/ 942 h 1888"/>
              <a:gd name="T18" fmla="*/ 669 w 1332"/>
              <a:gd name="T19" fmla="*/ 0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888">
                <a:moveTo>
                  <a:pt x="669" y="1558"/>
                </a:moveTo>
                <a:cubicBezTo>
                  <a:pt x="465" y="1558"/>
                  <a:pt x="383" y="1441"/>
                  <a:pt x="383" y="944"/>
                </a:cubicBezTo>
                <a:cubicBezTo>
                  <a:pt x="383" y="450"/>
                  <a:pt x="465" y="328"/>
                  <a:pt x="669" y="328"/>
                </a:cubicBezTo>
                <a:cubicBezTo>
                  <a:pt x="872" y="328"/>
                  <a:pt x="954" y="450"/>
                  <a:pt x="954" y="944"/>
                </a:cubicBezTo>
                <a:cubicBezTo>
                  <a:pt x="954" y="1441"/>
                  <a:pt x="872" y="1558"/>
                  <a:pt x="669" y="1558"/>
                </a:cubicBezTo>
                <a:moveTo>
                  <a:pt x="669" y="0"/>
                </a:moveTo>
                <a:cubicBezTo>
                  <a:pt x="264" y="0"/>
                  <a:pt x="0" y="188"/>
                  <a:pt x="0" y="942"/>
                </a:cubicBezTo>
                <a:cubicBezTo>
                  <a:pt x="0" y="1698"/>
                  <a:pt x="264" y="1888"/>
                  <a:pt x="669" y="1888"/>
                </a:cubicBezTo>
                <a:cubicBezTo>
                  <a:pt x="1073" y="1888"/>
                  <a:pt x="1332" y="1698"/>
                  <a:pt x="1332" y="942"/>
                </a:cubicBezTo>
                <a:cubicBezTo>
                  <a:pt x="1332" y="188"/>
                  <a:pt x="1073" y="0"/>
                  <a:pt x="669"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9" name="Freeform 31"/>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1" name="Freeform 33"/>
          <p:cNvSpPr>
            <a:spLocks noEditPoints="1"/>
          </p:cNvSpPr>
          <p:nvPr/>
        </p:nvSpPr>
        <p:spPr bwMode="auto">
          <a:xfrm>
            <a:off x="8651875" y="1362075"/>
            <a:ext cx="2025650" cy="2919412"/>
          </a:xfrm>
          <a:custGeom>
            <a:avLst/>
            <a:gdLst>
              <a:gd name="T0" fmla="*/ 648 w 1314"/>
              <a:gd name="T1" fmla="*/ 949 h 1891"/>
              <a:gd name="T2" fmla="*/ 352 w 1314"/>
              <a:gd name="T3" fmla="*/ 640 h 1891"/>
              <a:gd name="T4" fmla="*/ 661 w 1314"/>
              <a:gd name="T5" fmla="*/ 304 h 1891"/>
              <a:gd name="T6" fmla="*/ 952 w 1314"/>
              <a:gd name="T7" fmla="*/ 656 h 1891"/>
              <a:gd name="T8" fmla="*/ 648 w 1314"/>
              <a:gd name="T9" fmla="*/ 949 h 1891"/>
              <a:gd name="T10" fmla="*/ 653 w 1314"/>
              <a:gd name="T11" fmla="*/ 0 h 1891"/>
              <a:gd name="T12" fmla="*/ 0 w 1314"/>
              <a:gd name="T13" fmla="*/ 645 h 1891"/>
              <a:gd name="T14" fmla="*/ 582 w 1314"/>
              <a:gd name="T15" fmla="*/ 1227 h 1891"/>
              <a:gd name="T16" fmla="*/ 917 w 1314"/>
              <a:gd name="T17" fmla="*/ 1124 h 1891"/>
              <a:gd name="T18" fmla="*/ 928 w 1314"/>
              <a:gd name="T19" fmla="*/ 1124 h 1891"/>
              <a:gd name="T20" fmla="*/ 251 w 1314"/>
              <a:gd name="T21" fmla="*/ 1560 h 1891"/>
              <a:gd name="T22" fmla="*/ 251 w 1314"/>
              <a:gd name="T23" fmla="*/ 1891 h 1891"/>
              <a:gd name="T24" fmla="*/ 1314 w 1314"/>
              <a:gd name="T25" fmla="*/ 762 h 1891"/>
              <a:gd name="T26" fmla="*/ 653 w 1314"/>
              <a:gd name="T27" fmla="*/ 0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4" h="1891">
                <a:moveTo>
                  <a:pt x="648" y="949"/>
                </a:moveTo>
                <a:cubicBezTo>
                  <a:pt x="460" y="949"/>
                  <a:pt x="352" y="844"/>
                  <a:pt x="352" y="640"/>
                </a:cubicBezTo>
                <a:cubicBezTo>
                  <a:pt x="352" y="431"/>
                  <a:pt x="460" y="304"/>
                  <a:pt x="661" y="304"/>
                </a:cubicBezTo>
                <a:cubicBezTo>
                  <a:pt x="859" y="304"/>
                  <a:pt x="952" y="445"/>
                  <a:pt x="952" y="656"/>
                </a:cubicBezTo>
                <a:cubicBezTo>
                  <a:pt x="952" y="825"/>
                  <a:pt x="872" y="949"/>
                  <a:pt x="648" y="949"/>
                </a:cubicBezTo>
                <a:moveTo>
                  <a:pt x="653" y="0"/>
                </a:moveTo>
                <a:cubicBezTo>
                  <a:pt x="201" y="0"/>
                  <a:pt x="0" y="267"/>
                  <a:pt x="0" y="645"/>
                </a:cubicBezTo>
                <a:cubicBezTo>
                  <a:pt x="0" y="1029"/>
                  <a:pt x="204" y="1227"/>
                  <a:pt x="582" y="1227"/>
                </a:cubicBezTo>
                <a:cubicBezTo>
                  <a:pt x="730" y="1227"/>
                  <a:pt x="846" y="1185"/>
                  <a:pt x="917" y="1124"/>
                </a:cubicBezTo>
                <a:cubicBezTo>
                  <a:pt x="928" y="1124"/>
                  <a:pt x="928" y="1124"/>
                  <a:pt x="928" y="1124"/>
                </a:cubicBezTo>
                <a:cubicBezTo>
                  <a:pt x="899" y="1417"/>
                  <a:pt x="640" y="1560"/>
                  <a:pt x="251" y="1560"/>
                </a:cubicBezTo>
                <a:cubicBezTo>
                  <a:pt x="251" y="1891"/>
                  <a:pt x="251" y="1891"/>
                  <a:pt x="251" y="1891"/>
                </a:cubicBezTo>
                <a:cubicBezTo>
                  <a:pt x="1047" y="1891"/>
                  <a:pt x="1314" y="1489"/>
                  <a:pt x="1314" y="762"/>
                </a:cubicBezTo>
                <a:cubicBezTo>
                  <a:pt x="1314" y="185"/>
                  <a:pt x="1028" y="0"/>
                  <a:pt x="653"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100013" y="300038"/>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72" name="矩形 71"/>
          <p:cNvSpPr/>
          <p:nvPr/>
        </p:nvSpPr>
        <p:spPr>
          <a:xfrm>
            <a:off x="2685415" y="889635"/>
            <a:ext cx="4881880" cy="1076325"/>
          </a:xfrm>
          <a:prstGeom prst="rect">
            <a:avLst/>
          </a:prstGeom>
        </p:spPr>
        <p:txBody>
          <a:bodyPr wrap="square">
            <a:spAutoFit/>
          </a:bodyPr>
          <a:lstStyle/>
          <a:p>
            <a:pPr defTabSz="457200">
              <a:spcBef>
                <a:spcPct val="0"/>
              </a:spcBef>
            </a:pPr>
            <a:r>
              <a:rPr kumimoji="1" lang="en-US" altLang="zh-CN" sz="4000" dirty="0">
                <a:ln w="22225">
                  <a:solidFill>
                    <a:schemeClr val="accent2"/>
                  </a:solidFill>
                  <a:prstDash val="solid"/>
                </a:ln>
                <a:solidFill>
                  <a:schemeClr val="accent2">
                    <a:lumMod val="40000"/>
                    <a:lumOff val="60000"/>
                  </a:schemeClr>
                </a:solidFill>
                <a:effectLst/>
                <a:latin typeface="+mn-ea"/>
                <a:cs typeface="+mn-ea"/>
                <a:sym typeface="Source Han Sans CN" panose="020F0502020204030204"/>
              </a:rPr>
              <a:t>    1.1  </a:t>
            </a:r>
            <a:r>
              <a:rPr kumimoji="1" lang="zh-CN" altLang="en-US" sz="4000" dirty="0">
                <a:ln w="22225">
                  <a:solidFill>
                    <a:schemeClr val="accent2"/>
                  </a:solidFill>
                  <a:prstDash val="solid"/>
                </a:ln>
                <a:solidFill>
                  <a:schemeClr val="accent2">
                    <a:lumMod val="40000"/>
                    <a:lumOff val="60000"/>
                  </a:schemeClr>
                </a:solidFill>
                <a:effectLst/>
                <a:latin typeface="+mn-ea"/>
                <a:cs typeface="+mn-ea"/>
                <a:sym typeface="Source Han Sans CN" panose="020F0502020204030204"/>
              </a:rPr>
              <a:t>什么是</a:t>
            </a:r>
            <a:r>
              <a:rPr kumimoji="1" lang="en-US" altLang="zh-CN" sz="4000" dirty="0">
                <a:ln w="22225">
                  <a:solidFill>
                    <a:schemeClr val="accent2"/>
                  </a:solidFill>
                  <a:prstDash val="solid"/>
                </a:ln>
                <a:solidFill>
                  <a:schemeClr val="accent2">
                    <a:lumMod val="40000"/>
                    <a:lumOff val="60000"/>
                  </a:schemeClr>
                </a:solidFill>
                <a:effectLst/>
                <a:latin typeface="+mn-ea"/>
                <a:cs typeface="+mn-ea"/>
                <a:sym typeface="Source Han Sans CN" panose="020F0502020204030204"/>
              </a:rPr>
              <a:t>AOP</a:t>
            </a:r>
            <a:endParaRPr kumimoji="1" lang="en-US" altLang="zh-CN" sz="2400" dirty="0">
              <a:solidFill>
                <a:srgbClr val="454545"/>
              </a:solidFill>
              <a:latin typeface="+mn-ea"/>
              <a:cs typeface="+mn-ea"/>
              <a:sym typeface="Source Han Sans CN" panose="020F0502020204030204"/>
            </a:endParaRPr>
          </a:p>
          <a:p>
            <a:pPr defTabSz="457200">
              <a:spcBef>
                <a:spcPct val="0"/>
              </a:spcBef>
            </a:pPr>
            <a:endParaRPr kumimoji="1" lang="en-US" altLang="zh-CN" sz="2400" dirty="0">
              <a:solidFill>
                <a:srgbClr val="454545"/>
              </a:solidFill>
              <a:latin typeface="+mn-ea"/>
              <a:cs typeface="+mn-ea"/>
              <a:sym typeface="Source Han Sans CN" panose="020F0502020204030204"/>
            </a:endParaRPr>
          </a:p>
        </p:txBody>
      </p:sp>
      <p:sp>
        <p:nvSpPr>
          <p:cNvPr id="2" name="文本框 1"/>
          <p:cNvSpPr txBox="1"/>
          <p:nvPr/>
        </p:nvSpPr>
        <p:spPr>
          <a:xfrm>
            <a:off x="1462405" y="1869440"/>
            <a:ext cx="9646285" cy="5139055"/>
          </a:xfrm>
          <a:prstGeom prst="rect">
            <a:avLst/>
          </a:prstGeom>
          <a:noFill/>
        </p:spPr>
        <p:txBody>
          <a:bodyPr wrap="square" rtlCol="0" anchor="t">
            <a:spAutoFit/>
          </a:bodyPr>
          <a:p>
            <a:pPr defTabSz="457200">
              <a:spcBef>
                <a:spcPct val="0"/>
              </a:spcBef>
            </a:pPr>
            <a:r>
              <a:rPr kumimoji="1" sz="3200"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rPr>
              <a:t>AOP 为 Aspect Oriented Programming 的缩写，意为：</a:t>
            </a:r>
            <a:r>
              <a:rPr kumimoji="1" sz="3200" b="1" dirty="0">
                <a:solidFill>
                  <a:srgbClr val="FF0000"/>
                </a:solidFill>
                <a:latin typeface="华文新魏" panose="02010800040101010101" charset="-122"/>
                <a:ea typeface="华文新魏" panose="02010800040101010101" charset="-122"/>
                <a:cs typeface="华文新魏" panose="02010800040101010101" charset="-122"/>
                <a:sym typeface="Source Han Sans CN" panose="020F0502020204030204"/>
              </a:rPr>
              <a:t>面向切面</a:t>
            </a:r>
            <a:r>
              <a:rPr kumimoji="1" sz="3200"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rPr>
              <a:t>编程，通过</a:t>
            </a:r>
            <a:r>
              <a:rPr kumimoji="1" sz="3200" b="1" dirty="0">
                <a:solidFill>
                  <a:srgbClr val="FF0000"/>
                </a:solidFill>
                <a:latin typeface="华文新魏" panose="02010800040101010101" charset="-122"/>
                <a:ea typeface="华文新魏" panose="02010800040101010101" charset="-122"/>
                <a:cs typeface="华文新魏" panose="02010800040101010101" charset="-122"/>
                <a:sym typeface="Source Han Sans CN" panose="020F0502020204030204"/>
              </a:rPr>
              <a:t>预编译</a:t>
            </a:r>
            <a:r>
              <a:rPr kumimoji="1" sz="3200"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rPr>
              <a:t>方式和</a:t>
            </a:r>
            <a:r>
              <a:rPr kumimoji="1" sz="3200" b="1" dirty="0">
                <a:solidFill>
                  <a:srgbClr val="FF0000"/>
                </a:solidFill>
                <a:latin typeface="华文新魏" panose="02010800040101010101" charset="-122"/>
                <a:ea typeface="华文新魏" panose="02010800040101010101" charset="-122"/>
                <a:cs typeface="华文新魏" panose="02010800040101010101" charset="-122"/>
                <a:sym typeface="Source Han Sans CN" panose="020F0502020204030204"/>
              </a:rPr>
              <a:t>运行期动态代理</a:t>
            </a:r>
            <a:r>
              <a:rPr kumimoji="1" sz="3200"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rPr>
              <a:t>实现程序功能的统一维护的技术。</a:t>
            </a:r>
            <a:endParaRPr kumimoji="1" sz="3200"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endParaRPr>
          </a:p>
          <a:p>
            <a:pPr defTabSz="457200">
              <a:spcBef>
                <a:spcPct val="0"/>
              </a:spcBef>
            </a:pPr>
            <a:r>
              <a:rPr kumimoji="1" lang="zh-CN" sz="3200"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rPr>
              <a:t>简单的说</a:t>
            </a:r>
            <a:r>
              <a:rPr kumimoji="1" lang="en-US" altLang="zh-CN" sz="3200"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rPr>
              <a:t>AOP</a:t>
            </a:r>
            <a:r>
              <a:rPr kumimoji="1" lang="zh-CN" altLang="en-US" sz="3200"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rPr>
              <a:t>可以实现在复数个方法执行的前后完成一项相同的业务逻辑</a:t>
            </a:r>
            <a:r>
              <a:rPr kumimoji="1" lang="en-US" altLang="zh-CN" sz="3200"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rPr>
              <a:t>.</a:t>
            </a:r>
            <a:r>
              <a:rPr kumimoji="1" lang="zh-CN" sz="3200"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rPr>
              <a:t>可以减少重复代码来提高开发效率</a:t>
            </a:r>
            <a:r>
              <a:rPr kumimoji="1" sz="3200"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rPr>
              <a:t>。</a:t>
            </a:r>
            <a:endParaRPr kumimoji="1" lang="zh-CN" sz="3200"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endParaRPr>
          </a:p>
          <a:p>
            <a:pPr defTabSz="457200">
              <a:spcBef>
                <a:spcPct val="0"/>
              </a:spcBef>
            </a:pPr>
            <a:endParaRPr kumimoji="1" sz="3200"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endParaRPr>
          </a:p>
          <a:p>
            <a:pPr defTabSz="457200">
              <a:spcBef>
                <a:spcPct val="0"/>
              </a:spcBef>
            </a:pPr>
            <a:endParaRPr kumimoji="1" lang="en-US" altLang="zh-CN" sz="3200"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r>
              <a:rPr kumimoji="1" lang="zh-CN" dirty="0">
                <a:solidFill>
                  <a:srgbClr val="454545"/>
                </a:solidFill>
                <a:latin typeface="+mn-ea"/>
                <a:cs typeface="+mn-ea"/>
                <a:sym typeface="Source Han Sans CN" panose="020F0502020204030204"/>
              </a:rPr>
              <a:t>关于</a:t>
            </a:r>
            <a:r>
              <a:rPr kumimoji="1"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rPr>
              <a:t>面向切面编程</a:t>
            </a:r>
            <a:r>
              <a:rPr kumimoji="1" lang="en-US"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rPr>
              <a:t>,</a:t>
            </a:r>
            <a:r>
              <a:rPr kumimoji="1"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rPr>
              <a:t>预编译</a:t>
            </a:r>
            <a:r>
              <a:rPr kumimoji="1" lang="en-US"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rPr>
              <a:t>,</a:t>
            </a:r>
            <a:r>
              <a:rPr kumimoji="1"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rPr>
              <a:t>运行期</a:t>
            </a:r>
            <a:r>
              <a:rPr kumimoji="1" lang="zh-CN"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rPr>
              <a:t>和</a:t>
            </a:r>
            <a:r>
              <a:rPr kumimoji="1"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rPr>
              <a:t>动态代理</a:t>
            </a:r>
            <a:r>
              <a:rPr kumimoji="1" lang="zh-CN" dirty="0">
                <a:solidFill>
                  <a:srgbClr val="454545"/>
                </a:solidFill>
                <a:latin typeface="+mn-ea"/>
                <a:cs typeface="+mn-ea"/>
                <a:sym typeface="Source Han Sans CN" panose="020F0502020204030204"/>
              </a:rPr>
              <a:t>的简介在下一页</a:t>
            </a: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88583" y="296863"/>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grpSp>
        <p:nvGrpSpPr>
          <p:cNvPr id="28" name="组合 27"/>
          <p:cNvGrpSpPr/>
          <p:nvPr/>
        </p:nvGrpSpPr>
        <p:grpSpPr>
          <a:xfrm>
            <a:off x="-59055" y="103505"/>
            <a:ext cx="8142605" cy="714609"/>
            <a:chOff x="0" y="110832"/>
            <a:chExt cx="5472682" cy="714735"/>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916447" y="118687"/>
              <a:ext cx="4556235" cy="706880"/>
            </a:xfrm>
            <a:prstGeom prst="rect">
              <a:avLst/>
            </a:prstGeom>
            <a:noFill/>
          </p:spPr>
          <p:txBody>
            <a:bodyPr wrap="square" rtlCol="0">
              <a:spAutoFit/>
            </a:bodyPr>
            <a:p>
              <a:pPr defTabSz="457200">
                <a:spcBef>
                  <a:spcPct val="0"/>
                </a:spcBef>
              </a:pPr>
              <a:r>
                <a:rPr lang="zh-CN" altLang="en-US" sz="4000" noProof="0" dirty="0">
                  <a:ln>
                    <a:noFill/>
                  </a:ln>
                  <a:solidFill>
                    <a:srgbClr val="002060"/>
                  </a:solidFill>
                  <a:effectLst/>
                  <a:uLnTx/>
                  <a:uFillTx/>
                  <a:cs typeface="+mn-ea"/>
                  <a:sym typeface="+mn-lt"/>
                </a:rPr>
                <a:t>第二步</a:t>
              </a:r>
              <a:r>
                <a:rPr lang="zh-CN" altLang="en-US" sz="4000" noProof="0" dirty="0">
                  <a:ln>
                    <a:noFill/>
                  </a:ln>
                  <a:solidFill>
                    <a:srgbClr val="002060"/>
                  </a:solidFill>
                  <a:effectLst/>
                  <a:uLnTx/>
                  <a:uFillTx/>
                  <a:cs typeface="+mn-ea"/>
                  <a:sym typeface="+mn-lt"/>
                </a:rPr>
                <a:t>注册代理类</a:t>
              </a:r>
              <a:endParaRPr lang="zh-CN" altLang="en-US" sz="4000" noProof="0" dirty="0">
                <a:ln>
                  <a:noFill/>
                </a:ln>
                <a:solidFill>
                  <a:srgbClr val="002060"/>
                </a:solidFill>
                <a:effectLst/>
                <a:uLnTx/>
                <a:uFillTx/>
                <a:cs typeface="+mn-ea"/>
                <a:sym typeface="+mn-lt"/>
              </a:endParaRPr>
            </a:p>
          </p:txBody>
        </p:sp>
      </p:grpSp>
      <p:sp>
        <p:nvSpPr>
          <p:cNvPr id="3" name="文本框 2"/>
          <p:cNvSpPr txBox="1"/>
          <p:nvPr/>
        </p:nvSpPr>
        <p:spPr>
          <a:xfrm>
            <a:off x="8002270" y="793750"/>
            <a:ext cx="4188460" cy="460375"/>
          </a:xfrm>
          <a:prstGeom prst="rect">
            <a:avLst/>
          </a:prstGeom>
          <a:noFill/>
        </p:spPr>
        <p:txBody>
          <a:bodyPr wrap="square" rtlCol="0" anchor="t">
            <a:spAutoFit/>
          </a:bodyPr>
          <a:p>
            <a:pPr defTabSz="457200">
              <a:spcBef>
                <a:spcPct val="0"/>
              </a:spcBef>
            </a:pPr>
            <a:r>
              <a:rPr kumimoji="1" sz="2400" b="1" dirty="0">
                <a:solidFill>
                  <a:srgbClr val="454545"/>
                </a:solidFill>
                <a:latin typeface="+mn-ea"/>
                <a:cs typeface="+mn-ea"/>
                <a:sym typeface="Source Han Sans CN" panose="020F0502020204030204"/>
              </a:rPr>
              <a:t>r</a:t>
            </a:r>
            <a:endParaRPr kumimoji="1" sz="2400" b="1" dirty="0">
              <a:solidFill>
                <a:srgbClr val="454545"/>
              </a:solidFill>
              <a:latin typeface="+mn-ea"/>
              <a:cs typeface="+mn-ea"/>
              <a:sym typeface="Source Han Sans CN" panose="020F0502020204030204"/>
            </a:endParaRPr>
          </a:p>
        </p:txBody>
      </p:sp>
      <p:sp>
        <p:nvSpPr>
          <p:cNvPr id="4" name="矩形 3"/>
          <p:cNvSpPr/>
          <p:nvPr/>
        </p:nvSpPr>
        <p:spPr>
          <a:xfrm>
            <a:off x="601345" y="720090"/>
            <a:ext cx="10859770" cy="706755"/>
          </a:xfrm>
          <a:prstGeom prst="rect">
            <a:avLst/>
          </a:prstGeom>
        </p:spPr>
        <p:txBody>
          <a:bodyPr wrap="square">
            <a:spAutoFit/>
          </a:bodyPr>
          <a:p>
            <a:pPr defTabSz="457200">
              <a:spcBef>
                <a:spcPct val="0"/>
              </a:spcBef>
            </a:pPr>
            <a:r>
              <a:rPr lang="en-US" sz="4000" noProof="0" dirty="0">
                <a:ln>
                  <a:noFill/>
                </a:ln>
                <a:solidFill>
                  <a:srgbClr val="002060"/>
                </a:solidFill>
                <a:effectLst/>
                <a:uLnTx/>
                <a:uFillTx/>
                <a:cs typeface="+mn-ea"/>
                <a:sym typeface="+mn-lt"/>
              </a:rPr>
              <a:t>		</a:t>
            </a:r>
            <a:endParaRPr lang="zh-CN" altLang="en-US" sz="4000" noProof="0" dirty="0">
              <a:ln>
                <a:noFill/>
              </a:ln>
              <a:solidFill>
                <a:srgbClr val="002060"/>
              </a:solidFill>
              <a:effectLst/>
              <a:uLnTx/>
              <a:uFillTx/>
              <a:cs typeface="+mn-ea"/>
              <a:sym typeface="+mn-lt"/>
            </a:endParaRPr>
          </a:p>
        </p:txBody>
      </p:sp>
      <p:sp>
        <p:nvSpPr>
          <p:cNvPr id="8" name="矩形 7"/>
          <p:cNvSpPr/>
          <p:nvPr/>
        </p:nvSpPr>
        <p:spPr>
          <a:xfrm>
            <a:off x="3424555" y="1544320"/>
            <a:ext cx="7690485" cy="829945"/>
          </a:xfrm>
          <a:prstGeom prst="rect">
            <a:avLst/>
          </a:prstGeom>
        </p:spPr>
        <p:txBody>
          <a:bodyPr wrap="square">
            <a:spAutoFit/>
          </a:bodyPr>
          <a:p>
            <a:pPr defTabSz="457200">
              <a:spcBef>
                <a:spcPct val="0"/>
              </a:spcBef>
            </a:pPr>
            <a:endParaRPr lang="zh-CN" altLang="en-US" sz="2400" noProof="0" dirty="0">
              <a:ln>
                <a:noFill/>
              </a:ln>
              <a:solidFill>
                <a:srgbClr val="002060"/>
              </a:solidFill>
              <a:effectLst/>
              <a:uLnTx/>
              <a:uFillTx/>
              <a:cs typeface="+mn-ea"/>
              <a:sym typeface="+mn-lt"/>
            </a:endParaRPr>
          </a:p>
          <a:p>
            <a:pPr defTabSz="457200">
              <a:spcBef>
                <a:spcPct val="0"/>
              </a:spcBef>
            </a:pPr>
            <a:endParaRPr lang="zh-CN" altLang="en-US" sz="2400" noProof="0" dirty="0">
              <a:ln>
                <a:noFill/>
              </a:ln>
              <a:solidFill>
                <a:srgbClr val="002060"/>
              </a:solidFill>
              <a:effectLst/>
              <a:uLnTx/>
              <a:uFillTx/>
              <a:cs typeface="+mn-ea"/>
              <a:sym typeface="+mn-lt"/>
            </a:endParaRPr>
          </a:p>
        </p:txBody>
      </p:sp>
      <p:sp>
        <p:nvSpPr>
          <p:cNvPr id="12" name="文本框 11"/>
          <p:cNvSpPr txBox="1"/>
          <p:nvPr/>
        </p:nvSpPr>
        <p:spPr>
          <a:xfrm>
            <a:off x="1426845" y="2455545"/>
            <a:ext cx="9343390" cy="460375"/>
          </a:xfrm>
          <a:prstGeom prst="rect">
            <a:avLst/>
          </a:prstGeom>
          <a:noFill/>
        </p:spPr>
        <p:txBody>
          <a:bodyPr wrap="square" rtlCol="0" anchor="t">
            <a:spAutoFit/>
          </a:bodyPr>
          <a:p>
            <a:pPr defTabSz="457200">
              <a:spcBef>
                <a:spcPct val="0"/>
              </a:spcBef>
            </a:pPr>
            <a:r>
              <a:rPr kumimoji="1" lang="en-US" altLang="zh-CN" sz="2400" dirty="0">
                <a:solidFill>
                  <a:schemeClr val="tx1">
                    <a:lumMod val="85000"/>
                    <a:lumOff val="15000"/>
                  </a:schemeClr>
                </a:solidFill>
                <a:latin typeface="+mn-ea"/>
                <a:cs typeface="+mn-ea"/>
                <a:sym typeface="Source Han Sans CN" panose="020F0502020204030204"/>
              </a:rPr>
              <a:t>注</a:t>
            </a:r>
            <a:r>
              <a:rPr kumimoji="1" lang="zh-CN" altLang="en-US" sz="2400" dirty="0">
                <a:solidFill>
                  <a:schemeClr val="tx1">
                    <a:lumMod val="85000"/>
                    <a:lumOff val="15000"/>
                  </a:schemeClr>
                </a:solidFill>
                <a:latin typeface="+mn-ea"/>
                <a:cs typeface="+mn-ea"/>
                <a:sym typeface="Source Han Sans CN" panose="020F0502020204030204"/>
              </a:rPr>
              <a:t>册</a:t>
            </a:r>
            <a:r>
              <a:rPr kumimoji="1" lang="en-US" altLang="zh-CN" sz="2400" dirty="0">
                <a:solidFill>
                  <a:schemeClr val="tx1">
                    <a:lumMod val="85000"/>
                    <a:lumOff val="15000"/>
                  </a:schemeClr>
                </a:solidFill>
                <a:latin typeface="+mn-ea"/>
                <a:cs typeface="+mn-ea"/>
                <a:sym typeface="Source Han Sans CN" panose="020F0502020204030204"/>
              </a:rPr>
              <a:t>registerAspectJAnnotationAutoProxyCreatorIfNecessary</a:t>
            </a:r>
            <a:endParaRPr kumimoji="1" lang="en-US" altLang="zh-CN" sz="2400" dirty="0">
              <a:solidFill>
                <a:schemeClr val="tx1">
                  <a:lumMod val="85000"/>
                  <a:lumOff val="15000"/>
                </a:schemeClr>
              </a:solidFill>
              <a:latin typeface="+mn-ea"/>
              <a:cs typeface="+mn-ea"/>
              <a:sym typeface="Source Han Sans CN" panose="020F0502020204030204"/>
            </a:endParaRPr>
          </a:p>
        </p:txBody>
      </p:sp>
      <p:pic>
        <p:nvPicPr>
          <p:cNvPr id="5" name="图片 4"/>
          <p:cNvPicPr>
            <a:picLocks noChangeAspect="1"/>
          </p:cNvPicPr>
          <p:nvPr/>
        </p:nvPicPr>
        <p:blipFill>
          <a:blip r:embed="rId1"/>
          <a:stretch>
            <a:fillRect/>
          </a:stretch>
        </p:blipFill>
        <p:spPr>
          <a:xfrm>
            <a:off x="457835" y="817880"/>
            <a:ext cx="11696065" cy="1533525"/>
          </a:xfrm>
          <a:prstGeom prst="rect">
            <a:avLst/>
          </a:prstGeom>
        </p:spPr>
      </p:pic>
      <p:pic>
        <p:nvPicPr>
          <p:cNvPr id="7" name="图片 6"/>
          <p:cNvPicPr>
            <a:picLocks noChangeAspect="1"/>
          </p:cNvPicPr>
          <p:nvPr/>
        </p:nvPicPr>
        <p:blipFill>
          <a:blip r:embed="rId2"/>
          <a:stretch>
            <a:fillRect/>
          </a:stretch>
        </p:blipFill>
        <p:spPr>
          <a:xfrm>
            <a:off x="532765" y="2915920"/>
            <a:ext cx="11214100" cy="1390650"/>
          </a:xfrm>
          <a:prstGeom prst="rect">
            <a:avLst/>
          </a:prstGeom>
        </p:spPr>
      </p:pic>
      <p:sp>
        <p:nvSpPr>
          <p:cNvPr id="9" name="文本框 8"/>
          <p:cNvSpPr txBox="1"/>
          <p:nvPr/>
        </p:nvSpPr>
        <p:spPr>
          <a:xfrm>
            <a:off x="1581150" y="4392930"/>
            <a:ext cx="9293225" cy="460375"/>
          </a:xfrm>
          <a:prstGeom prst="rect">
            <a:avLst/>
          </a:prstGeom>
          <a:noFill/>
        </p:spPr>
        <p:txBody>
          <a:bodyPr wrap="square" rtlCol="0" anchor="t">
            <a:spAutoFit/>
          </a:bodyPr>
          <a:p>
            <a:pPr defTabSz="457200">
              <a:spcBef>
                <a:spcPct val="0"/>
              </a:spcBef>
            </a:pPr>
            <a:r>
              <a:rPr kumimoji="1" lang="en-US" altLang="zh-CN" sz="2400" dirty="0">
                <a:solidFill>
                  <a:schemeClr val="tx1">
                    <a:lumMod val="85000"/>
                    <a:lumOff val="15000"/>
                  </a:schemeClr>
                </a:solidFill>
                <a:latin typeface="+mn-ea"/>
                <a:cs typeface="+mn-ea"/>
                <a:sym typeface="Source Han Sans CN" panose="020F0502020204030204"/>
              </a:rPr>
              <a:t>注册AspectJAnnotationAutoProxyCreatorIfNecessary</a:t>
            </a:r>
            <a:endParaRPr kumimoji="1" lang="en-US" altLang="zh-CN" sz="2400" dirty="0">
              <a:solidFill>
                <a:schemeClr val="tx1">
                  <a:lumMod val="85000"/>
                  <a:lumOff val="15000"/>
                </a:schemeClr>
              </a:solidFill>
              <a:latin typeface="+mn-ea"/>
              <a:cs typeface="+mn-ea"/>
              <a:sym typeface="Source Han Sans CN" panose="020F0502020204030204"/>
            </a:endParaRPr>
          </a:p>
        </p:txBody>
      </p:sp>
      <p:pic>
        <p:nvPicPr>
          <p:cNvPr id="10" name="图片 9"/>
          <p:cNvPicPr>
            <a:picLocks noChangeAspect="1"/>
          </p:cNvPicPr>
          <p:nvPr/>
        </p:nvPicPr>
        <p:blipFill>
          <a:blip r:embed="rId3"/>
          <a:stretch>
            <a:fillRect/>
          </a:stretch>
        </p:blipFill>
        <p:spPr>
          <a:xfrm>
            <a:off x="88900" y="4951730"/>
            <a:ext cx="11918315" cy="781050"/>
          </a:xfrm>
          <a:prstGeom prst="rect">
            <a:avLst/>
          </a:prstGeom>
        </p:spPr>
      </p:pic>
      <p:sp>
        <p:nvSpPr>
          <p:cNvPr id="11" name="文本框 10"/>
          <p:cNvSpPr txBox="1"/>
          <p:nvPr/>
        </p:nvSpPr>
        <p:spPr>
          <a:xfrm>
            <a:off x="1821815" y="5821045"/>
            <a:ext cx="9293225" cy="829945"/>
          </a:xfrm>
          <a:prstGeom prst="rect">
            <a:avLst/>
          </a:prstGeom>
          <a:noFill/>
        </p:spPr>
        <p:txBody>
          <a:bodyPr wrap="square" rtlCol="0" anchor="t">
            <a:spAutoFit/>
          </a:bodyPr>
          <a:p>
            <a:pPr defTabSz="457200">
              <a:spcBef>
                <a:spcPct val="0"/>
              </a:spcBef>
            </a:pPr>
            <a:r>
              <a:rPr kumimoji="1" lang="zh-CN" altLang="en-US" sz="2400" dirty="0">
                <a:solidFill>
                  <a:schemeClr val="tx1">
                    <a:lumMod val="85000"/>
                    <a:lumOff val="15000"/>
                  </a:schemeClr>
                </a:solidFill>
                <a:latin typeface="+mn-ea"/>
                <a:cs typeface="+mn-ea"/>
                <a:sym typeface="Source Han Sans CN" panose="020F0502020204030204"/>
              </a:rPr>
              <a:t>根据这可以知道这个方法最主要是将AnnotationAwareAspectJAutoProxyCreator注册到</a:t>
            </a:r>
            <a:r>
              <a:rPr kumimoji="1" lang="en-US" altLang="zh-CN" sz="2400" dirty="0">
                <a:solidFill>
                  <a:schemeClr val="tx1">
                    <a:lumMod val="85000"/>
                    <a:lumOff val="15000"/>
                  </a:schemeClr>
                </a:solidFill>
                <a:latin typeface="+mn-ea"/>
                <a:cs typeface="+mn-ea"/>
                <a:sym typeface="Source Han Sans CN" panose="020F0502020204030204"/>
              </a:rPr>
              <a:t>Spring</a:t>
            </a:r>
            <a:r>
              <a:rPr kumimoji="1" lang="zh-CN" altLang="en-US" sz="2400" dirty="0">
                <a:solidFill>
                  <a:schemeClr val="tx1">
                    <a:lumMod val="85000"/>
                    <a:lumOff val="15000"/>
                  </a:schemeClr>
                </a:solidFill>
                <a:latin typeface="+mn-ea"/>
                <a:cs typeface="+mn-ea"/>
                <a:sym typeface="Source Han Sans CN" panose="020F0502020204030204"/>
              </a:rPr>
              <a:t>容器中</a:t>
            </a:r>
            <a:endParaRPr kumimoji="1" lang="zh-CN" altLang="en-US" sz="2400" dirty="0">
              <a:solidFill>
                <a:schemeClr val="tx1">
                  <a:lumMod val="85000"/>
                  <a:lumOff val="15000"/>
                </a:schemeClr>
              </a:solidFill>
              <a:latin typeface="+mn-ea"/>
              <a:cs typeface="+mn-ea"/>
              <a:sym typeface="Source Han Sans CN"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88583" y="296863"/>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grpSp>
        <p:nvGrpSpPr>
          <p:cNvPr id="28" name="组合 27"/>
          <p:cNvGrpSpPr/>
          <p:nvPr/>
        </p:nvGrpSpPr>
        <p:grpSpPr>
          <a:xfrm>
            <a:off x="-59055" y="103505"/>
            <a:ext cx="8142605" cy="714609"/>
            <a:chOff x="0" y="110832"/>
            <a:chExt cx="5472682" cy="714735"/>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916447" y="118687"/>
              <a:ext cx="4556235" cy="706880"/>
            </a:xfrm>
            <a:prstGeom prst="rect">
              <a:avLst/>
            </a:prstGeom>
            <a:noFill/>
          </p:spPr>
          <p:txBody>
            <a:bodyPr wrap="square" rtlCol="0">
              <a:spAutoFit/>
            </a:bodyPr>
            <a:p>
              <a:pPr defTabSz="457200">
                <a:spcBef>
                  <a:spcPct val="0"/>
                </a:spcBef>
              </a:pPr>
              <a:r>
                <a:rPr lang="zh-CN" altLang="en-US" sz="4000" noProof="0" dirty="0">
                  <a:ln>
                    <a:noFill/>
                  </a:ln>
                  <a:solidFill>
                    <a:srgbClr val="002060"/>
                  </a:solidFill>
                  <a:effectLst/>
                  <a:uLnTx/>
                  <a:uFillTx/>
                  <a:cs typeface="+mn-ea"/>
                  <a:sym typeface="+mn-lt"/>
                </a:rPr>
                <a:t>注册代理类</a:t>
              </a:r>
              <a:endParaRPr lang="zh-CN" altLang="en-US" sz="4000" noProof="0" dirty="0">
                <a:ln>
                  <a:noFill/>
                </a:ln>
                <a:solidFill>
                  <a:srgbClr val="002060"/>
                </a:solidFill>
                <a:effectLst/>
                <a:uLnTx/>
                <a:uFillTx/>
                <a:cs typeface="+mn-ea"/>
                <a:sym typeface="+mn-lt"/>
              </a:endParaRPr>
            </a:p>
          </p:txBody>
        </p:sp>
      </p:grpSp>
      <p:sp>
        <p:nvSpPr>
          <p:cNvPr id="3" name="文本框 2"/>
          <p:cNvSpPr txBox="1"/>
          <p:nvPr/>
        </p:nvSpPr>
        <p:spPr>
          <a:xfrm>
            <a:off x="8002270" y="793750"/>
            <a:ext cx="4188460" cy="460375"/>
          </a:xfrm>
          <a:prstGeom prst="rect">
            <a:avLst/>
          </a:prstGeom>
          <a:noFill/>
        </p:spPr>
        <p:txBody>
          <a:bodyPr wrap="square" rtlCol="0" anchor="t">
            <a:spAutoFit/>
          </a:bodyPr>
          <a:p>
            <a:pPr defTabSz="457200">
              <a:spcBef>
                <a:spcPct val="0"/>
              </a:spcBef>
            </a:pPr>
            <a:r>
              <a:rPr kumimoji="1" sz="2400" b="1" dirty="0">
                <a:solidFill>
                  <a:srgbClr val="454545"/>
                </a:solidFill>
                <a:latin typeface="+mn-ea"/>
                <a:cs typeface="+mn-ea"/>
                <a:sym typeface="Source Han Sans CN" panose="020F0502020204030204"/>
              </a:rPr>
              <a:t>r</a:t>
            </a:r>
            <a:endParaRPr kumimoji="1" sz="2400" b="1" dirty="0">
              <a:solidFill>
                <a:srgbClr val="454545"/>
              </a:solidFill>
              <a:latin typeface="+mn-ea"/>
              <a:cs typeface="+mn-ea"/>
              <a:sym typeface="Source Han Sans CN" panose="020F0502020204030204"/>
            </a:endParaRPr>
          </a:p>
        </p:txBody>
      </p:sp>
      <p:sp>
        <p:nvSpPr>
          <p:cNvPr id="4" name="矩形 3"/>
          <p:cNvSpPr/>
          <p:nvPr/>
        </p:nvSpPr>
        <p:spPr>
          <a:xfrm>
            <a:off x="601345" y="720090"/>
            <a:ext cx="10859770" cy="706755"/>
          </a:xfrm>
          <a:prstGeom prst="rect">
            <a:avLst/>
          </a:prstGeom>
        </p:spPr>
        <p:txBody>
          <a:bodyPr wrap="square">
            <a:spAutoFit/>
          </a:bodyPr>
          <a:p>
            <a:pPr defTabSz="457200">
              <a:spcBef>
                <a:spcPct val="0"/>
              </a:spcBef>
            </a:pPr>
            <a:r>
              <a:rPr lang="en-US" sz="4000" noProof="0" dirty="0">
                <a:ln>
                  <a:noFill/>
                </a:ln>
                <a:solidFill>
                  <a:srgbClr val="002060"/>
                </a:solidFill>
                <a:effectLst/>
                <a:uLnTx/>
                <a:uFillTx/>
                <a:cs typeface="+mn-ea"/>
                <a:sym typeface="+mn-lt"/>
              </a:rPr>
              <a:t>		</a:t>
            </a:r>
            <a:endParaRPr lang="zh-CN" altLang="en-US" sz="4000" noProof="0" dirty="0">
              <a:ln>
                <a:noFill/>
              </a:ln>
              <a:solidFill>
                <a:srgbClr val="002060"/>
              </a:solidFill>
              <a:effectLst/>
              <a:uLnTx/>
              <a:uFillTx/>
              <a:cs typeface="+mn-ea"/>
              <a:sym typeface="+mn-lt"/>
            </a:endParaRPr>
          </a:p>
        </p:txBody>
      </p:sp>
      <p:sp>
        <p:nvSpPr>
          <p:cNvPr id="8" name="矩形 7"/>
          <p:cNvSpPr/>
          <p:nvPr/>
        </p:nvSpPr>
        <p:spPr>
          <a:xfrm>
            <a:off x="3424555" y="1544320"/>
            <a:ext cx="7690485" cy="829945"/>
          </a:xfrm>
          <a:prstGeom prst="rect">
            <a:avLst/>
          </a:prstGeom>
        </p:spPr>
        <p:txBody>
          <a:bodyPr wrap="square">
            <a:spAutoFit/>
          </a:bodyPr>
          <a:p>
            <a:pPr defTabSz="457200">
              <a:spcBef>
                <a:spcPct val="0"/>
              </a:spcBef>
            </a:pPr>
            <a:endParaRPr lang="zh-CN" altLang="en-US" sz="2400" noProof="0" dirty="0">
              <a:ln>
                <a:noFill/>
              </a:ln>
              <a:solidFill>
                <a:srgbClr val="002060"/>
              </a:solidFill>
              <a:effectLst/>
              <a:uLnTx/>
              <a:uFillTx/>
              <a:cs typeface="+mn-ea"/>
              <a:sym typeface="+mn-lt"/>
            </a:endParaRPr>
          </a:p>
          <a:p>
            <a:pPr defTabSz="457200">
              <a:spcBef>
                <a:spcPct val="0"/>
              </a:spcBef>
            </a:pPr>
            <a:endParaRPr lang="zh-CN" altLang="en-US" sz="2400" noProof="0" dirty="0">
              <a:ln>
                <a:noFill/>
              </a:ln>
              <a:solidFill>
                <a:srgbClr val="002060"/>
              </a:solidFill>
              <a:effectLst/>
              <a:uLnTx/>
              <a:uFillTx/>
              <a:cs typeface="+mn-ea"/>
              <a:sym typeface="+mn-lt"/>
            </a:endParaRPr>
          </a:p>
        </p:txBody>
      </p:sp>
      <p:sp>
        <p:nvSpPr>
          <p:cNvPr id="12" name="文本框 11"/>
          <p:cNvSpPr txBox="1"/>
          <p:nvPr/>
        </p:nvSpPr>
        <p:spPr>
          <a:xfrm>
            <a:off x="1426845" y="2455545"/>
            <a:ext cx="9343390" cy="460375"/>
          </a:xfrm>
          <a:prstGeom prst="rect">
            <a:avLst/>
          </a:prstGeom>
          <a:noFill/>
        </p:spPr>
        <p:txBody>
          <a:bodyPr wrap="square" rtlCol="0" anchor="t">
            <a:spAutoFit/>
          </a:bodyPr>
          <a:p>
            <a:pPr defTabSz="457200">
              <a:spcBef>
                <a:spcPct val="0"/>
              </a:spcBef>
            </a:pPr>
            <a:r>
              <a:rPr kumimoji="1" lang="en-US" altLang="zh-CN" sz="2400" dirty="0">
                <a:solidFill>
                  <a:schemeClr val="tx1">
                    <a:lumMod val="85000"/>
                    <a:lumOff val="15000"/>
                  </a:schemeClr>
                </a:solidFill>
                <a:latin typeface="+mn-ea"/>
                <a:cs typeface="+mn-ea"/>
                <a:sym typeface="Source Han Sans CN" panose="020F0502020204030204"/>
              </a:rPr>
              <a:t>注</a:t>
            </a:r>
            <a:r>
              <a:rPr kumimoji="1" lang="zh-CN" altLang="en-US" sz="2400" dirty="0">
                <a:solidFill>
                  <a:schemeClr val="tx1">
                    <a:lumMod val="85000"/>
                    <a:lumOff val="15000"/>
                  </a:schemeClr>
                </a:solidFill>
                <a:latin typeface="+mn-ea"/>
                <a:cs typeface="+mn-ea"/>
                <a:sym typeface="Source Han Sans CN" panose="020F0502020204030204"/>
              </a:rPr>
              <a:t>册</a:t>
            </a:r>
            <a:r>
              <a:rPr kumimoji="1" lang="en-US" altLang="zh-CN" sz="2400" dirty="0">
                <a:solidFill>
                  <a:schemeClr val="tx1">
                    <a:lumMod val="85000"/>
                    <a:lumOff val="15000"/>
                  </a:schemeClr>
                </a:solidFill>
                <a:latin typeface="+mn-ea"/>
                <a:cs typeface="+mn-ea"/>
                <a:sym typeface="Source Han Sans CN" panose="020F0502020204030204"/>
              </a:rPr>
              <a:t>registerAspectJAnnotationAutoProxyCreatorIfNecessary</a:t>
            </a:r>
            <a:endParaRPr kumimoji="1" lang="en-US" altLang="zh-CN" sz="2400" dirty="0">
              <a:solidFill>
                <a:schemeClr val="tx1">
                  <a:lumMod val="85000"/>
                  <a:lumOff val="15000"/>
                </a:schemeClr>
              </a:solidFill>
              <a:latin typeface="+mn-ea"/>
              <a:cs typeface="+mn-ea"/>
              <a:sym typeface="Source Han Sans CN" panose="020F0502020204030204"/>
            </a:endParaRPr>
          </a:p>
        </p:txBody>
      </p:sp>
      <p:sp>
        <p:nvSpPr>
          <p:cNvPr id="9" name="文本框 8"/>
          <p:cNvSpPr txBox="1"/>
          <p:nvPr/>
        </p:nvSpPr>
        <p:spPr>
          <a:xfrm>
            <a:off x="1821815" y="3585210"/>
            <a:ext cx="9293225" cy="460375"/>
          </a:xfrm>
          <a:prstGeom prst="rect">
            <a:avLst/>
          </a:prstGeom>
          <a:noFill/>
        </p:spPr>
        <p:txBody>
          <a:bodyPr wrap="square" rtlCol="0" anchor="t">
            <a:spAutoFit/>
          </a:bodyPr>
          <a:p>
            <a:pPr defTabSz="457200">
              <a:spcBef>
                <a:spcPct val="0"/>
              </a:spcBef>
            </a:pPr>
            <a:r>
              <a:rPr kumimoji="1" lang="en-US" altLang="zh-CN" sz="2400" dirty="0">
                <a:solidFill>
                  <a:schemeClr val="tx1">
                    <a:lumMod val="85000"/>
                    <a:lumOff val="15000"/>
                  </a:schemeClr>
                </a:solidFill>
                <a:latin typeface="+mn-ea"/>
                <a:cs typeface="+mn-ea"/>
                <a:sym typeface="Source Han Sans CN" panose="020F0502020204030204"/>
              </a:rPr>
              <a:t>注册</a:t>
            </a:r>
            <a:r>
              <a:rPr kumimoji="1" lang="zh-CN" altLang="en-US" sz="2400" dirty="0">
                <a:solidFill>
                  <a:schemeClr val="tx1">
                    <a:lumMod val="85000"/>
                    <a:lumOff val="15000"/>
                  </a:schemeClr>
                </a:solidFill>
                <a:latin typeface="+mn-ea"/>
                <a:cs typeface="+mn-ea"/>
                <a:sym typeface="Source Han Sans CN" panose="020F0502020204030204"/>
              </a:rPr>
              <a:t>类的</a:t>
            </a:r>
            <a:r>
              <a:rPr kumimoji="1" lang="zh-CN" altLang="en-US" sz="2400" dirty="0">
                <a:solidFill>
                  <a:schemeClr val="tx1">
                    <a:lumMod val="85000"/>
                    <a:lumOff val="15000"/>
                  </a:schemeClr>
                </a:solidFill>
                <a:latin typeface="+mn-ea"/>
                <a:cs typeface="+mn-ea"/>
                <a:sym typeface="Source Han Sans CN" panose="020F0502020204030204"/>
              </a:rPr>
              <a:t>相关代码</a:t>
            </a:r>
            <a:endParaRPr kumimoji="1" lang="zh-CN" altLang="en-US" sz="2400" dirty="0">
              <a:solidFill>
                <a:schemeClr val="tx1">
                  <a:lumMod val="85000"/>
                  <a:lumOff val="15000"/>
                </a:schemeClr>
              </a:solidFill>
              <a:latin typeface="+mn-ea"/>
              <a:cs typeface="+mn-ea"/>
              <a:sym typeface="Source Han Sans CN" panose="020F0502020204030204"/>
            </a:endParaRPr>
          </a:p>
        </p:txBody>
      </p:sp>
      <p:sp>
        <p:nvSpPr>
          <p:cNvPr id="11" name="文本框 10"/>
          <p:cNvSpPr txBox="1"/>
          <p:nvPr/>
        </p:nvSpPr>
        <p:spPr>
          <a:xfrm>
            <a:off x="946785" y="5788660"/>
            <a:ext cx="9293225" cy="460375"/>
          </a:xfrm>
          <a:prstGeom prst="rect">
            <a:avLst/>
          </a:prstGeom>
          <a:noFill/>
        </p:spPr>
        <p:txBody>
          <a:bodyPr wrap="square" rtlCol="0" anchor="t">
            <a:spAutoFit/>
          </a:bodyPr>
          <a:p>
            <a:pPr defTabSz="457200">
              <a:spcBef>
                <a:spcPct val="0"/>
              </a:spcBef>
            </a:pPr>
            <a:r>
              <a:rPr kumimoji="1" sz="2400" dirty="0">
                <a:solidFill>
                  <a:schemeClr val="tx1">
                    <a:lumMod val="85000"/>
                    <a:lumOff val="15000"/>
                  </a:schemeClr>
                </a:solidFill>
                <a:latin typeface="+mn-ea"/>
                <a:cs typeface="+mn-ea"/>
                <a:sym typeface="Source Han Sans CN" panose="020F0502020204030204"/>
              </a:rPr>
              <a:t>成一个RootBeanDefinition，然后</a:t>
            </a:r>
            <a:r>
              <a:rPr kumimoji="1" lang="zh-CN" sz="2400" dirty="0">
                <a:solidFill>
                  <a:schemeClr val="tx1">
                    <a:lumMod val="85000"/>
                    <a:lumOff val="15000"/>
                  </a:schemeClr>
                </a:solidFill>
                <a:latin typeface="+mn-ea"/>
                <a:cs typeface="+mn-ea"/>
                <a:sym typeface="Source Han Sans CN" panose="020F0502020204030204"/>
              </a:rPr>
              <a:t>交给</a:t>
            </a:r>
            <a:r>
              <a:rPr kumimoji="1" lang="en-US" altLang="zh-CN" sz="2400" dirty="0">
                <a:solidFill>
                  <a:schemeClr val="tx1">
                    <a:lumMod val="85000"/>
                    <a:lumOff val="15000"/>
                  </a:schemeClr>
                </a:solidFill>
                <a:latin typeface="+mn-ea"/>
                <a:cs typeface="+mn-ea"/>
                <a:sym typeface="Source Han Sans CN" panose="020F0502020204030204"/>
              </a:rPr>
              <a:t>spring</a:t>
            </a:r>
            <a:r>
              <a:rPr kumimoji="1" lang="zh-CN" altLang="en-US" sz="2400" dirty="0">
                <a:solidFill>
                  <a:schemeClr val="tx1">
                    <a:lumMod val="85000"/>
                    <a:lumOff val="15000"/>
                  </a:schemeClr>
                </a:solidFill>
                <a:latin typeface="+mn-ea"/>
                <a:cs typeface="+mn-ea"/>
                <a:sym typeface="Source Han Sans CN" panose="020F0502020204030204"/>
              </a:rPr>
              <a:t>容器管理</a:t>
            </a:r>
            <a:endParaRPr kumimoji="1" lang="zh-CN" altLang="en-US" sz="2400" dirty="0">
              <a:solidFill>
                <a:schemeClr val="tx1">
                  <a:lumMod val="85000"/>
                  <a:lumOff val="15000"/>
                </a:schemeClr>
              </a:solidFill>
              <a:latin typeface="+mn-ea"/>
              <a:cs typeface="+mn-ea"/>
              <a:sym typeface="Source Han Sans CN" panose="020F0502020204030204"/>
            </a:endParaRPr>
          </a:p>
        </p:txBody>
      </p:sp>
      <p:pic>
        <p:nvPicPr>
          <p:cNvPr id="6" name="图片 5"/>
          <p:cNvPicPr>
            <a:picLocks noChangeAspect="1"/>
          </p:cNvPicPr>
          <p:nvPr/>
        </p:nvPicPr>
        <p:blipFill>
          <a:blip r:embed="rId1"/>
          <a:stretch>
            <a:fillRect/>
          </a:stretch>
        </p:blipFill>
        <p:spPr>
          <a:xfrm>
            <a:off x="1177290" y="146050"/>
            <a:ext cx="9707245" cy="3439160"/>
          </a:xfrm>
          <a:prstGeom prst="rect">
            <a:avLst/>
          </a:prstGeom>
        </p:spPr>
      </p:pic>
      <p:pic>
        <p:nvPicPr>
          <p:cNvPr id="13" name="图片 12"/>
          <p:cNvPicPr>
            <a:picLocks noChangeAspect="1"/>
          </p:cNvPicPr>
          <p:nvPr/>
        </p:nvPicPr>
        <p:blipFill>
          <a:blip r:embed="rId2"/>
          <a:stretch>
            <a:fillRect/>
          </a:stretch>
        </p:blipFill>
        <p:spPr>
          <a:xfrm>
            <a:off x="658495" y="4045585"/>
            <a:ext cx="11620500" cy="1743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88583" y="296863"/>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grpSp>
        <p:nvGrpSpPr>
          <p:cNvPr id="28" name="组合 27"/>
          <p:cNvGrpSpPr/>
          <p:nvPr/>
        </p:nvGrpSpPr>
        <p:grpSpPr>
          <a:xfrm>
            <a:off x="-59055" y="103505"/>
            <a:ext cx="1339876" cy="689942"/>
            <a:chOff x="0" y="110832"/>
            <a:chExt cx="900537" cy="690064"/>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3" name="文本框 2"/>
          <p:cNvSpPr txBox="1"/>
          <p:nvPr/>
        </p:nvSpPr>
        <p:spPr>
          <a:xfrm>
            <a:off x="8002270" y="793750"/>
            <a:ext cx="4188460" cy="460375"/>
          </a:xfrm>
          <a:prstGeom prst="rect">
            <a:avLst/>
          </a:prstGeom>
          <a:noFill/>
        </p:spPr>
        <p:txBody>
          <a:bodyPr wrap="square" rtlCol="0" anchor="t">
            <a:spAutoFit/>
          </a:bodyPr>
          <a:p>
            <a:pPr defTabSz="457200">
              <a:spcBef>
                <a:spcPct val="0"/>
              </a:spcBef>
            </a:pPr>
            <a:r>
              <a:rPr kumimoji="1" sz="2400" b="1" dirty="0">
                <a:solidFill>
                  <a:srgbClr val="454545"/>
                </a:solidFill>
                <a:latin typeface="+mn-ea"/>
                <a:cs typeface="+mn-ea"/>
                <a:sym typeface="Source Han Sans CN" panose="020F0502020204030204"/>
              </a:rPr>
              <a:t>r</a:t>
            </a:r>
            <a:endParaRPr kumimoji="1" sz="2400" b="1" dirty="0">
              <a:solidFill>
                <a:srgbClr val="454545"/>
              </a:solidFill>
              <a:latin typeface="+mn-ea"/>
              <a:cs typeface="+mn-ea"/>
              <a:sym typeface="Source Han Sans CN" panose="020F0502020204030204"/>
            </a:endParaRPr>
          </a:p>
        </p:txBody>
      </p:sp>
      <p:sp>
        <p:nvSpPr>
          <p:cNvPr id="4" name="矩形 3"/>
          <p:cNvSpPr/>
          <p:nvPr/>
        </p:nvSpPr>
        <p:spPr>
          <a:xfrm>
            <a:off x="601345" y="720090"/>
            <a:ext cx="10859770" cy="706755"/>
          </a:xfrm>
          <a:prstGeom prst="rect">
            <a:avLst/>
          </a:prstGeom>
        </p:spPr>
        <p:txBody>
          <a:bodyPr wrap="square">
            <a:spAutoFit/>
          </a:bodyPr>
          <a:p>
            <a:pPr defTabSz="457200">
              <a:spcBef>
                <a:spcPct val="0"/>
              </a:spcBef>
            </a:pPr>
            <a:r>
              <a:rPr lang="en-US" sz="4000" noProof="0" dirty="0">
                <a:ln>
                  <a:noFill/>
                </a:ln>
                <a:solidFill>
                  <a:srgbClr val="002060"/>
                </a:solidFill>
                <a:effectLst/>
                <a:uLnTx/>
                <a:uFillTx/>
                <a:cs typeface="+mn-ea"/>
                <a:sym typeface="+mn-lt"/>
              </a:rPr>
              <a:t>		</a:t>
            </a:r>
            <a:endParaRPr lang="zh-CN" altLang="en-US" sz="4000" noProof="0" dirty="0">
              <a:ln>
                <a:noFill/>
              </a:ln>
              <a:solidFill>
                <a:srgbClr val="002060"/>
              </a:solidFill>
              <a:effectLst/>
              <a:uLnTx/>
              <a:uFillTx/>
              <a:cs typeface="+mn-ea"/>
              <a:sym typeface="+mn-lt"/>
            </a:endParaRPr>
          </a:p>
        </p:txBody>
      </p:sp>
      <p:sp>
        <p:nvSpPr>
          <p:cNvPr id="8" name="矩形 7"/>
          <p:cNvSpPr/>
          <p:nvPr/>
        </p:nvSpPr>
        <p:spPr>
          <a:xfrm>
            <a:off x="3424555" y="1544320"/>
            <a:ext cx="7690485" cy="829945"/>
          </a:xfrm>
          <a:prstGeom prst="rect">
            <a:avLst/>
          </a:prstGeom>
        </p:spPr>
        <p:txBody>
          <a:bodyPr wrap="square">
            <a:spAutoFit/>
          </a:bodyPr>
          <a:p>
            <a:pPr defTabSz="457200">
              <a:spcBef>
                <a:spcPct val="0"/>
              </a:spcBef>
            </a:pPr>
            <a:endParaRPr lang="zh-CN" altLang="en-US" sz="2400" noProof="0" dirty="0">
              <a:ln>
                <a:noFill/>
              </a:ln>
              <a:solidFill>
                <a:srgbClr val="002060"/>
              </a:solidFill>
              <a:effectLst/>
              <a:uLnTx/>
              <a:uFillTx/>
              <a:cs typeface="+mn-ea"/>
              <a:sym typeface="+mn-lt"/>
            </a:endParaRPr>
          </a:p>
          <a:p>
            <a:pPr defTabSz="457200">
              <a:spcBef>
                <a:spcPct val="0"/>
              </a:spcBef>
            </a:pPr>
            <a:endParaRPr lang="zh-CN" altLang="en-US" sz="2400" noProof="0" dirty="0">
              <a:ln>
                <a:noFill/>
              </a:ln>
              <a:solidFill>
                <a:srgbClr val="002060"/>
              </a:solidFill>
              <a:effectLst/>
              <a:uLnTx/>
              <a:uFillTx/>
              <a:cs typeface="+mn-ea"/>
              <a:sym typeface="+mn-lt"/>
            </a:endParaRPr>
          </a:p>
        </p:txBody>
      </p:sp>
      <p:sp>
        <p:nvSpPr>
          <p:cNvPr id="12" name="文本框 11"/>
          <p:cNvSpPr txBox="1"/>
          <p:nvPr/>
        </p:nvSpPr>
        <p:spPr>
          <a:xfrm>
            <a:off x="1426845" y="1254125"/>
            <a:ext cx="9343390" cy="460375"/>
          </a:xfrm>
          <a:prstGeom prst="rect">
            <a:avLst/>
          </a:prstGeom>
          <a:noFill/>
        </p:spPr>
        <p:txBody>
          <a:bodyPr wrap="square" rtlCol="0" anchor="t">
            <a:spAutoFit/>
          </a:bodyPr>
          <a:p>
            <a:pPr defTabSz="457200">
              <a:spcBef>
                <a:spcPct val="0"/>
              </a:spcBef>
            </a:pPr>
            <a:r>
              <a:rPr kumimoji="1" lang="en-US" altLang="zh-CN" sz="2400" dirty="0">
                <a:solidFill>
                  <a:schemeClr val="tx1">
                    <a:lumMod val="85000"/>
                    <a:lumOff val="15000"/>
                  </a:schemeClr>
                </a:solidFill>
                <a:latin typeface="+mn-ea"/>
                <a:cs typeface="+mn-ea"/>
                <a:sym typeface="Source Han Sans CN" panose="020F0502020204030204"/>
              </a:rPr>
              <a:t>意思就是如果该类有advice则创建proxy</a:t>
            </a:r>
            <a:endParaRPr kumimoji="1" lang="en-US" altLang="zh-CN" sz="2400" dirty="0">
              <a:solidFill>
                <a:schemeClr val="tx1">
                  <a:lumMod val="85000"/>
                  <a:lumOff val="15000"/>
                </a:schemeClr>
              </a:solidFill>
              <a:latin typeface="+mn-ea"/>
              <a:cs typeface="+mn-ea"/>
              <a:sym typeface="Source Han Sans CN" panose="020F0502020204030204"/>
            </a:endParaRPr>
          </a:p>
        </p:txBody>
      </p:sp>
      <p:sp>
        <p:nvSpPr>
          <p:cNvPr id="9" name="文本框 8"/>
          <p:cNvSpPr txBox="1"/>
          <p:nvPr/>
        </p:nvSpPr>
        <p:spPr>
          <a:xfrm>
            <a:off x="917575" y="2309495"/>
            <a:ext cx="10749915" cy="460375"/>
          </a:xfrm>
          <a:prstGeom prst="rect">
            <a:avLst/>
          </a:prstGeom>
          <a:noFill/>
        </p:spPr>
        <p:txBody>
          <a:bodyPr wrap="square" rtlCol="0" anchor="t">
            <a:spAutoFit/>
          </a:bodyPr>
          <a:p>
            <a:pPr defTabSz="457200">
              <a:spcBef>
                <a:spcPct val="0"/>
              </a:spcBef>
            </a:pPr>
            <a:r>
              <a:rPr kumimoji="1" lang="en-US" altLang="zh-CN" sz="2400" dirty="0">
                <a:solidFill>
                  <a:schemeClr val="tx1">
                    <a:lumMod val="85000"/>
                    <a:lumOff val="15000"/>
                  </a:schemeClr>
                </a:solidFill>
                <a:latin typeface="+mn-ea"/>
                <a:cs typeface="+mn-ea"/>
                <a:sym typeface="Source Han Sans CN" panose="020F0502020204030204"/>
              </a:rPr>
              <a:t>1.通过方法名也能简单猜测到，这个方法就是把bean包装为proxy的主要方法</a:t>
            </a:r>
            <a:endParaRPr kumimoji="1" lang="en-US" altLang="zh-CN" sz="2400" dirty="0">
              <a:solidFill>
                <a:schemeClr val="tx1">
                  <a:lumMod val="85000"/>
                  <a:lumOff val="15000"/>
                </a:schemeClr>
              </a:solidFill>
              <a:latin typeface="+mn-ea"/>
              <a:cs typeface="+mn-ea"/>
              <a:sym typeface="Source Han Sans CN" panose="020F0502020204030204"/>
            </a:endParaRPr>
          </a:p>
        </p:txBody>
      </p:sp>
      <p:sp>
        <p:nvSpPr>
          <p:cNvPr id="11" name="文本框 10"/>
          <p:cNvSpPr txBox="1"/>
          <p:nvPr/>
        </p:nvSpPr>
        <p:spPr>
          <a:xfrm>
            <a:off x="-58420" y="3553460"/>
            <a:ext cx="11850370" cy="3784600"/>
          </a:xfrm>
          <a:prstGeom prst="rect">
            <a:avLst/>
          </a:prstGeom>
          <a:noFill/>
        </p:spPr>
        <p:txBody>
          <a:bodyPr wrap="square" rtlCol="0" anchor="t">
            <a:spAutoFit/>
          </a:bodyPr>
          <a:p>
            <a:pPr defTabSz="457200">
              <a:spcBef>
                <a:spcPct val="0"/>
              </a:spcBef>
            </a:pPr>
            <a:r>
              <a:rPr kumimoji="1" sz="2400" dirty="0">
                <a:solidFill>
                  <a:schemeClr val="tx1">
                    <a:lumMod val="85000"/>
                    <a:lumOff val="15000"/>
                  </a:schemeClr>
                </a:solidFill>
                <a:latin typeface="+mn-ea"/>
                <a:cs typeface="+mn-ea"/>
                <a:sym typeface="Source Han Sans CN" panose="020F0502020204030204"/>
              </a:rPr>
              <a:t> 2.返回该proxy代替原来的bean</a:t>
            </a:r>
            <a:endParaRPr kumimoji="1" sz="2400" dirty="0">
              <a:solidFill>
                <a:schemeClr val="tx1">
                  <a:lumMod val="85000"/>
                  <a:lumOff val="15000"/>
                </a:schemeClr>
              </a:solidFill>
              <a:latin typeface="+mn-ea"/>
              <a:cs typeface="+mn-ea"/>
              <a:sym typeface="Source Han Sans CN" panose="020F0502020204030204"/>
            </a:endParaRPr>
          </a:p>
          <a:p>
            <a:pPr defTabSz="457200">
              <a:spcBef>
                <a:spcPct val="0"/>
              </a:spcBef>
            </a:pPr>
            <a:endParaRPr kumimoji="1" lang="zh-CN" altLang="en-US" sz="2400" dirty="0">
              <a:solidFill>
                <a:schemeClr val="tx1">
                  <a:lumMod val="85000"/>
                  <a:lumOff val="15000"/>
                </a:schemeClr>
              </a:solidFill>
              <a:latin typeface="+mn-ea"/>
              <a:cs typeface="+mn-ea"/>
              <a:sym typeface="Source Han Sans CN" panose="020F0502020204030204"/>
            </a:endParaRPr>
          </a:p>
          <a:p>
            <a:pPr defTabSz="457200">
              <a:spcBef>
                <a:spcPct val="0"/>
              </a:spcBef>
            </a:pPr>
            <a:endParaRPr kumimoji="1" lang="zh-CN" altLang="en-US" sz="2400" dirty="0">
              <a:solidFill>
                <a:schemeClr val="tx1">
                  <a:lumMod val="85000"/>
                  <a:lumOff val="15000"/>
                </a:schemeClr>
              </a:solidFill>
              <a:latin typeface="+mn-ea"/>
              <a:cs typeface="+mn-ea"/>
              <a:sym typeface="Source Han Sans CN" panose="020F0502020204030204"/>
            </a:endParaRPr>
          </a:p>
          <a:p>
            <a:pPr defTabSz="457200">
              <a:spcBef>
                <a:spcPct val="0"/>
              </a:spcBef>
            </a:pPr>
            <a:endParaRPr kumimoji="1" lang="zh-CN" altLang="en-US" sz="2400" dirty="0">
              <a:solidFill>
                <a:schemeClr val="tx1">
                  <a:lumMod val="85000"/>
                  <a:lumOff val="15000"/>
                </a:schemeClr>
              </a:solidFill>
              <a:latin typeface="+mn-ea"/>
              <a:cs typeface="+mn-ea"/>
              <a:sym typeface="Source Han Sans CN" panose="020F0502020204030204"/>
            </a:endParaRPr>
          </a:p>
          <a:p>
            <a:pPr defTabSz="457200">
              <a:spcBef>
                <a:spcPct val="0"/>
              </a:spcBef>
            </a:pPr>
            <a:r>
              <a:rPr kumimoji="1" lang="zh-CN" altLang="en-US" sz="2400" dirty="0">
                <a:solidFill>
                  <a:schemeClr val="tx1">
                    <a:lumMod val="85000"/>
                    <a:lumOff val="15000"/>
                  </a:schemeClr>
                </a:solidFill>
                <a:latin typeface="+mn-ea"/>
                <a:cs typeface="+mn-ea"/>
                <a:sym typeface="Source Han Sans CN" panose="020F0502020204030204"/>
              </a:rPr>
              <a:t>1）通过AspectJAutoProxyBeanDefinitionParser类将AnnotationAwareAspectJAutoProxyCreator注册到Spring容器中</a:t>
            </a:r>
            <a:endParaRPr kumimoji="1" lang="zh-CN" altLang="en-US" sz="2400" dirty="0">
              <a:solidFill>
                <a:schemeClr val="tx1">
                  <a:lumMod val="85000"/>
                  <a:lumOff val="15000"/>
                </a:schemeClr>
              </a:solidFill>
              <a:latin typeface="+mn-ea"/>
              <a:cs typeface="+mn-ea"/>
              <a:sym typeface="Source Han Sans CN" panose="020F0502020204030204"/>
            </a:endParaRPr>
          </a:p>
          <a:p>
            <a:pPr defTabSz="457200">
              <a:spcBef>
                <a:spcPct val="0"/>
              </a:spcBef>
            </a:pPr>
            <a:endParaRPr kumimoji="1" lang="zh-CN" altLang="en-US" sz="2400" dirty="0">
              <a:solidFill>
                <a:schemeClr val="tx1">
                  <a:lumMod val="85000"/>
                  <a:lumOff val="15000"/>
                </a:schemeClr>
              </a:solidFill>
              <a:latin typeface="+mn-ea"/>
              <a:cs typeface="+mn-ea"/>
              <a:sym typeface="Source Han Sans CN" panose="020F0502020204030204"/>
            </a:endParaRPr>
          </a:p>
          <a:p>
            <a:pPr defTabSz="457200">
              <a:spcBef>
                <a:spcPct val="0"/>
              </a:spcBef>
            </a:pPr>
            <a:r>
              <a:rPr kumimoji="1" lang="zh-CN" altLang="en-US" sz="2400" dirty="0">
                <a:solidFill>
                  <a:schemeClr val="tx1">
                    <a:lumMod val="85000"/>
                    <a:lumOff val="15000"/>
                  </a:schemeClr>
                </a:solidFill>
                <a:latin typeface="+mn-ea"/>
                <a:cs typeface="+mn-ea"/>
                <a:sym typeface="Source Han Sans CN" panose="020F0502020204030204"/>
              </a:rPr>
              <a:t>  2）AnnotationAwareAspectJAutoProxyCreator类的</a:t>
            </a:r>
            <a:r>
              <a:rPr kumimoji="1" lang="en-US" altLang="zh-CN" sz="2400" dirty="0">
                <a:solidFill>
                  <a:schemeClr val="tx1">
                    <a:lumMod val="85000"/>
                    <a:lumOff val="15000"/>
                  </a:schemeClr>
                </a:solidFill>
                <a:latin typeface="+mn-ea"/>
                <a:cs typeface="+mn-ea"/>
                <a:sym typeface="Source Han Sans CN" panose="020F0502020204030204"/>
              </a:rPr>
              <a:t>wrapIfNecessary</a:t>
            </a:r>
            <a:r>
              <a:rPr kumimoji="1" lang="zh-CN" altLang="en-US" sz="2400" dirty="0">
                <a:solidFill>
                  <a:schemeClr val="tx1">
                    <a:lumMod val="85000"/>
                    <a:lumOff val="15000"/>
                  </a:schemeClr>
                </a:solidFill>
                <a:latin typeface="+mn-ea"/>
                <a:cs typeface="+mn-ea"/>
                <a:sym typeface="Source Han Sans CN" panose="020F0502020204030204"/>
              </a:rPr>
              <a:t>方法将所有有advice的bean重新包装成proxy</a:t>
            </a:r>
            <a:endParaRPr kumimoji="1" lang="zh-CN" altLang="en-US" sz="2400" dirty="0">
              <a:solidFill>
                <a:schemeClr val="tx1">
                  <a:lumMod val="85000"/>
                  <a:lumOff val="15000"/>
                </a:schemeClr>
              </a:solidFill>
              <a:latin typeface="+mn-ea"/>
              <a:cs typeface="+mn-ea"/>
              <a:sym typeface="Source Han Sans CN" panose="020F0502020204030204"/>
            </a:endParaRPr>
          </a:p>
          <a:p>
            <a:pPr defTabSz="457200">
              <a:spcBef>
                <a:spcPct val="0"/>
              </a:spcBef>
            </a:pPr>
            <a:endParaRPr kumimoji="1" lang="zh-CN" altLang="en-US" sz="2400" dirty="0">
              <a:solidFill>
                <a:schemeClr val="tx1">
                  <a:lumMod val="85000"/>
                  <a:lumOff val="15000"/>
                </a:schemeClr>
              </a:solidFill>
              <a:latin typeface="+mn-ea"/>
              <a:cs typeface="+mn-ea"/>
              <a:sym typeface="Source Han Sans CN" panose="020F0502020204030204"/>
            </a:endParaRPr>
          </a:p>
        </p:txBody>
      </p:sp>
      <p:pic>
        <p:nvPicPr>
          <p:cNvPr id="6" name="图片 5"/>
          <p:cNvPicPr>
            <a:picLocks noChangeAspect="1"/>
          </p:cNvPicPr>
          <p:nvPr/>
        </p:nvPicPr>
        <p:blipFill>
          <a:blip r:embed="rId1"/>
          <a:stretch>
            <a:fillRect/>
          </a:stretch>
        </p:blipFill>
        <p:spPr>
          <a:xfrm>
            <a:off x="1025525" y="793750"/>
            <a:ext cx="9829800" cy="361950"/>
          </a:xfrm>
          <a:prstGeom prst="rect">
            <a:avLst/>
          </a:prstGeom>
        </p:spPr>
      </p:pic>
      <p:pic>
        <p:nvPicPr>
          <p:cNvPr id="13" name="图片 12"/>
          <p:cNvPicPr>
            <a:picLocks noChangeAspect="1"/>
          </p:cNvPicPr>
          <p:nvPr/>
        </p:nvPicPr>
        <p:blipFill>
          <a:blip r:embed="rId2"/>
          <a:stretch>
            <a:fillRect/>
          </a:stretch>
        </p:blipFill>
        <p:spPr>
          <a:xfrm>
            <a:off x="376555" y="1814195"/>
            <a:ext cx="12372975" cy="495300"/>
          </a:xfrm>
          <a:prstGeom prst="rect">
            <a:avLst/>
          </a:prstGeom>
        </p:spPr>
      </p:pic>
      <p:pic>
        <p:nvPicPr>
          <p:cNvPr id="14" name="图片 13"/>
          <p:cNvPicPr>
            <a:picLocks noChangeAspect="1"/>
          </p:cNvPicPr>
          <p:nvPr/>
        </p:nvPicPr>
        <p:blipFill>
          <a:blip r:embed="rId3"/>
          <a:stretch>
            <a:fillRect/>
          </a:stretch>
        </p:blipFill>
        <p:spPr>
          <a:xfrm>
            <a:off x="88900" y="2858135"/>
            <a:ext cx="12201525" cy="371475"/>
          </a:xfrm>
          <a:prstGeom prst="rect">
            <a:avLst/>
          </a:prstGeom>
        </p:spPr>
      </p:pic>
      <p:pic>
        <p:nvPicPr>
          <p:cNvPr id="15" name="图片 14"/>
          <p:cNvPicPr>
            <a:picLocks noChangeAspect="1"/>
          </p:cNvPicPr>
          <p:nvPr/>
        </p:nvPicPr>
        <p:blipFill>
          <a:blip r:embed="rId4"/>
          <a:stretch>
            <a:fillRect/>
          </a:stretch>
        </p:blipFill>
        <p:spPr>
          <a:xfrm>
            <a:off x="2420620" y="4018280"/>
            <a:ext cx="1733550" cy="219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88583" y="296863"/>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grpSp>
        <p:nvGrpSpPr>
          <p:cNvPr id="28" name="组合 27"/>
          <p:cNvGrpSpPr/>
          <p:nvPr/>
        </p:nvGrpSpPr>
        <p:grpSpPr>
          <a:xfrm>
            <a:off x="-59055" y="103505"/>
            <a:ext cx="8142605" cy="714609"/>
            <a:chOff x="0" y="110832"/>
            <a:chExt cx="5472682" cy="714735"/>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916447" y="118687"/>
              <a:ext cx="4556235" cy="706880"/>
            </a:xfrm>
            <a:prstGeom prst="rect">
              <a:avLst/>
            </a:prstGeom>
            <a:noFill/>
          </p:spPr>
          <p:txBody>
            <a:bodyPr wrap="square" rtlCol="0">
              <a:spAutoFit/>
            </a:bodyPr>
            <a:p>
              <a:pPr defTabSz="457200">
                <a:spcBef>
                  <a:spcPct val="0"/>
                </a:spcBef>
              </a:pPr>
              <a:r>
                <a:rPr lang="en-US" altLang="zh-CN" sz="4000" noProof="0" dirty="0">
                  <a:ln>
                    <a:noFill/>
                  </a:ln>
                  <a:solidFill>
                    <a:srgbClr val="002060"/>
                  </a:solidFill>
                  <a:effectLst/>
                  <a:uLnTx/>
                  <a:uFillTx/>
                  <a:cs typeface="+mn-ea"/>
                  <a:sym typeface="+mn-lt"/>
                </a:rPr>
                <a:t>createProxy()</a:t>
              </a:r>
              <a:endParaRPr lang="en-US" altLang="zh-CN" sz="4000" noProof="0" dirty="0">
                <a:ln>
                  <a:noFill/>
                </a:ln>
                <a:solidFill>
                  <a:srgbClr val="002060"/>
                </a:solidFill>
                <a:effectLst/>
                <a:uLnTx/>
                <a:uFillTx/>
                <a:cs typeface="+mn-ea"/>
                <a:sym typeface="+mn-lt"/>
              </a:endParaRPr>
            </a:p>
          </p:txBody>
        </p:sp>
      </p:grpSp>
      <p:sp>
        <p:nvSpPr>
          <p:cNvPr id="3" name="文本框 2"/>
          <p:cNvSpPr txBox="1"/>
          <p:nvPr/>
        </p:nvSpPr>
        <p:spPr>
          <a:xfrm>
            <a:off x="8002270" y="793750"/>
            <a:ext cx="4188460" cy="460375"/>
          </a:xfrm>
          <a:prstGeom prst="rect">
            <a:avLst/>
          </a:prstGeom>
          <a:noFill/>
        </p:spPr>
        <p:txBody>
          <a:bodyPr wrap="square" rtlCol="0" anchor="t">
            <a:spAutoFit/>
          </a:bodyPr>
          <a:p>
            <a:pPr defTabSz="457200">
              <a:spcBef>
                <a:spcPct val="0"/>
              </a:spcBef>
            </a:pPr>
            <a:r>
              <a:rPr kumimoji="1" sz="2400" b="1" dirty="0">
                <a:solidFill>
                  <a:srgbClr val="454545"/>
                </a:solidFill>
                <a:latin typeface="+mn-ea"/>
                <a:cs typeface="+mn-ea"/>
                <a:sym typeface="Source Han Sans CN" panose="020F0502020204030204"/>
              </a:rPr>
              <a:t>r</a:t>
            </a:r>
            <a:endParaRPr kumimoji="1" sz="2400" b="1" dirty="0">
              <a:solidFill>
                <a:srgbClr val="454545"/>
              </a:solidFill>
              <a:latin typeface="+mn-ea"/>
              <a:cs typeface="+mn-ea"/>
              <a:sym typeface="Source Han Sans CN" panose="020F0502020204030204"/>
            </a:endParaRPr>
          </a:p>
        </p:txBody>
      </p:sp>
      <p:sp>
        <p:nvSpPr>
          <p:cNvPr id="4" name="矩形 3"/>
          <p:cNvSpPr/>
          <p:nvPr/>
        </p:nvSpPr>
        <p:spPr>
          <a:xfrm>
            <a:off x="601345" y="720090"/>
            <a:ext cx="10859770" cy="706755"/>
          </a:xfrm>
          <a:prstGeom prst="rect">
            <a:avLst/>
          </a:prstGeom>
        </p:spPr>
        <p:txBody>
          <a:bodyPr wrap="square">
            <a:spAutoFit/>
          </a:bodyPr>
          <a:p>
            <a:pPr defTabSz="457200">
              <a:spcBef>
                <a:spcPct val="0"/>
              </a:spcBef>
            </a:pPr>
            <a:r>
              <a:rPr lang="en-US" sz="4000" noProof="0" dirty="0">
                <a:ln>
                  <a:noFill/>
                </a:ln>
                <a:solidFill>
                  <a:srgbClr val="002060"/>
                </a:solidFill>
                <a:effectLst/>
                <a:uLnTx/>
                <a:uFillTx/>
                <a:cs typeface="+mn-ea"/>
                <a:sym typeface="+mn-lt"/>
              </a:rPr>
              <a:t>		</a:t>
            </a:r>
            <a:endParaRPr lang="zh-CN" altLang="en-US" sz="4000" noProof="0" dirty="0">
              <a:ln>
                <a:noFill/>
              </a:ln>
              <a:solidFill>
                <a:srgbClr val="002060"/>
              </a:solidFill>
              <a:effectLst/>
              <a:uLnTx/>
              <a:uFillTx/>
              <a:cs typeface="+mn-ea"/>
              <a:sym typeface="+mn-lt"/>
            </a:endParaRPr>
          </a:p>
        </p:txBody>
      </p:sp>
      <p:sp>
        <p:nvSpPr>
          <p:cNvPr id="8" name="矩形 7"/>
          <p:cNvSpPr/>
          <p:nvPr/>
        </p:nvSpPr>
        <p:spPr>
          <a:xfrm>
            <a:off x="3424555" y="1544320"/>
            <a:ext cx="7690485" cy="829945"/>
          </a:xfrm>
          <a:prstGeom prst="rect">
            <a:avLst/>
          </a:prstGeom>
        </p:spPr>
        <p:txBody>
          <a:bodyPr wrap="square">
            <a:spAutoFit/>
          </a:bodyPr>
          <a:p>
            <a:pPr defTabSz="457200">
              <a:spcBef>
                <a:spcPct val="0"/>
              </a:spcBef>
            </a:pPr>
            <a:endParaRPr lang="zh-CN" altLang="en-US" sz="2400" noProof="0" dirty="0">
              <a:ln>
                <a:noFill/>
              </a:ln>
              <a:solidFill>
                <a:srgbClr val="002060"/>
              </a:solidFill>
              <a:effectLst/>
              <a:uLnTx/>
              <a:uFillTx/>
              <a:cs typeface="+mn-ea"/>
              <a:sym typeface="+mn-lt"/>
            </a:endParaRPr>
          </a:p>
          <a:p>
            <a:pPr defTabSz="457200">
              <a:spcBef>
                <a:spcPct val="0"/>
              </a:spcBef>
            </a:pPr>
            <a:endParaRPr lang="zh-CN" altLang="en-US" sz="2400" noProof="0" dirty="0">
              <a:ln>
                <a:noFill/>
              </a:ln>
              <a:solidFill>
                <a:srgbClr val="002060"/>
              </a:solidFill>
              <a:effectLst/>
              <a:uLnTx/>
              <a:uFillTx/>
              <a:cs typeface="+mn-ea"/>
              <a:sym typeface="+mn-lt"/>
            </a:endParaRPr>
          </a:p>
        </p:txBody>
      </p:sp>
      <p:sp>
        <p:nvSpPr>
          <p:cNvPr id="12" name="文本框 11"/>
          <p:cNvSpPr txBox="1"/>
          <p:nvPr/>
        </p:nvSpPr>
        <p:spPr>
          <a:xfrm>
            <a:off x="883285" y="1477645"/>
            <a:ext cx="3914775" cy="1198880"/>
          </a:xfrm>
          <a:prstGeom prst="rect">
            <a:avLst/>
          </a:prstGeom>
          <a:noFill/>
        </p:spPr>
        <p:txBody>
          <a:bodyPr wrap="square" rtlCol="0" anchor="t">
            <a:spAutoFit/>
          </a:bodyPr>
          <a:p>
            <a:pPr defTabSz="457200">
              <a:spcBef>
                <a:spcPct val="0"/>
              </a:spcBef>
            </a:pPr>
            <a:r>
              <a:rPr kumimoji="1" sz="2400" dirty="0">
                <a:solidFill>
                  <a:schemeClr val="tx1">
                    <a:lumMod val="85000"/>
                    <a:lumOff val="15000"/>
                  </a:schemeClr>
                </a:solidFill>
                <a:latin typeface="+mn-ea"/>
                <a:cs typeface="+mn-ea"/>
                <a:sym typeface="Source Han Sans CN" panose="020F0502020204030204"/>
              </a:rPr>
              <a:t>创建proxyFactory，proxy的生产主要就是在proxyFactory做的</a:t>
            </a:r>
            <a:endParaRPr kumimoji="1" sz="2400" dirty="0">
              <a:solidFill>
                <a:schemeClr val="tx1">
                  <a:lumMod val="85000"/>
                  <a:lumOff val="15000"/>
                </a:schemeClr>
              </a:solidFill>
              <a:latin typeface="+mn-ea"/>
              <a:cs typeface="+mn-ea"/>
              <a:sym typeface="Source Han Sans CN" panose="020F0502020204030204"/>
            </a:endParaRPr>
          </a:p>
        </p:txBody>
      </p:sp>
      <p:sp>
        <p:nvSpPr>
          <p:cNvPr id="9" name="文本框 8"/>
          <p:cNvSpPr txBox="1"/>
          <p:nvPr/>
        </p:nvSpPr>
        <p:spPr>
          <a:xfrm>
            <a:off x="584200" y="3448050"/>
            <a:ext cx="3954780" cy="1568450"/>
          </a:xfrm>
          <a:prstGeom prst="rect">
            <a:avLst/>
          </a:prstGeom>
          <a:noFill/>
        </p:spPr>
        <p:txBody>
          <a:bodyPr wrap="square" rtlCol="0" anchor="t">
            <a:spAutoFit/>
          </a:bodyPr>
          <a:p>
            <a:pPr defTabSz="457200">
              <a:spcBef>
                <a:spcPct val="0"/>
              </a:spcBef>
            </a:pPr>
            <a:r>
              <a:rPr kumimoji="1" lang="en-US" altLang="zh-CN" sz="2400" dirty="0">
                <a:solidFill>
                  <a:schemeClr val="tx1">
                    <a:lumMod val="85000"/>
                    <a:lumOff val="15000"/>
                  </a:schemeClr>
                </a:solidFill>
                <a:latin typeface="+mn-ea"/>
                <a:cs typeface="+mn-ea"/>
                <a:sym typeface="Source Han Sans CN" panose="020F0502020204030204"/>
              </a:rPr>
              <a:t>将当前bean适合的advice，重新封装下，封装为Advisor类，然后添加到ProxyFactory中</a:t>
            </a:r>
            <a:endParaRPr kumimoji="1" lang="en-US" altLang="zh-CN" sz="2400" dirty="0">
              <a:solidFill>
                <a:schemeClr val="tx1">
                  <a:lumMod val="85000"/>
                  <a:lumOff val="15000"/>
                </a:schemeClr>
              </a:solidFill>
              <a:latin typeface="+mn-ea"/>
              <a:cs typeface="+mn-ea"/>
              <a:sym typeface="Source Han Sans CN" panose="020F0502020204030204"/>
            </a:endParaRPr>
          </a:p>
        </p:txBody>
      </p:sp>
      <p:sp>
        <p:nvSpPr>
          <p:cNvPr id="11" name="文本框 10"/>
          <p:cNvSpPr txBox="1"/>
          <p:nvPr/>
        </p:nvSpPr>
        <p:spPr>
          <a:xfrm>
            <a:off x="301625" y="5878195"/>
            <a:ext cx="4846955" cy="829945"/>
          </a:xfrm>
          <a:prstGeom prst="rect">
            <a:avLst/>
          </a:prstGeom>
          <a:noFill/>
        </p:spPr>
        <p:txBody>
          <a:bodyPr wrap="square" rtlCol="0" anchor="t">
            <a:spAutoFit/>
          </a:bodyPr>
          <a:p>
            <a:pPr defTabSz="457200">
              <a:spcBef>
                <a:spcPct val="0"/>
              </a:spcBef>
            </a:pPr>
            <a:r>
              <a:rPr kumimoji="1" sz="2400" dirty="0">
                <a:solidFill>
                  <a:schemeClr val="tx1">
                    <a:lumMod val="85000"/>
                    <a:lumOff val="15000"/>
                  </a:schemeClr>
                </a:solidFill>
                <a:latin typeface="+mn-ea"/>
                <a:cs typeface="+mn-ea"/>
                <a:sym typeface="Source Han Sans CN" panose="020F0502020204030204"/>
              </a:rPr>
              <a:t>调用getProxy获取bean对应的proxy</a:t>
            </a:r>
            <a:endParaRPr kumimoji="1" sz="2400" dirty="0">
              <a:solidFill>
                <a:schemeClr val="tx1">
                  <a:lumMod val="85000"/>
                  <a:lumOff val="15000"/>
                </a:schemeClr>
              </a:solidFill>
              <a:latin typeface="+mn-ea"/>
              <a:cs typeface="+mn-ea"/>
              <a:sym typeface="Source Han Sans CN" panose="020F0502020204030204"/>
            </a:endParaRPr>
          </a:p>
        </p:txBody>
      </p:sp>
      <p:pic>
        <p:nvPicPr>
          <p:cNvPr id="2" name="图片 1"/>
          <p:cNvPicPr>
            <a:picLocks noChangeAspect="1"/>
          </p:cNvPicPr>
          <p:nvPr/>
        </p:nvPicPr>
        <p:blipFill>
          <a:blip r:embed="rId1"/>
          <a:stretch>
            <a:fillRect/>
          </a:stretch>
        </p:blipFill>
        <p:spPr>
          <a:xfrm>
            <a:off x="601345" y="972820"/>
            <a:ext cx="11224260" cy="381000"/>
          </a:xfrm>
          <a:prstGeom prst="rect">
            <a:avLst/>
          </a:prstGeom>
        </p:spPr>
      </p:pic>
      <p:pic>
        <p:nvPicPr>
          <p:cNvPr id="6" name="图片 5"/>
          <p:cNvPicPr>
            <a:picLocks noChangeAspect="1"/>
          </p:cNvPicPr>
          <p:nvPr/>
        </p:nvPicPr>
        <p:blipFill>
          <a:blip r:embed="rId2"/>
          <a:stretch>
            <a:fillRect/>
          </a:stretch>
        </p:blipFill>
        <p:spPr>
          <a:xfrm>
            <a:off x="5760085" y="1426845"/>
            <a:ext cx="6294120" cy="2381885"/>
          </a:xfrm>
          <a:prstGeom prst="rect">
            <a:avLst/>
          </a:prstGeom>
        </p:spPr>
      </p:pic>
      <p:pic>
        <p:nvPicPr>
          <p:cNvPr id="14" name="图片 13"/>
          <p:cNvPicPr>
            <a:picLocks noChangeAspect="1"/>
          </p:cNvPicPr>
          <p:nvPr/>
        </p:nvPicPr>
        <p:blipFill>
          <a:blip r:embed="rId3"/>
          <a:stretch>
            <a:fillRect/>
          </a:stretch>
        </p:blipFill>
        <p:spPr>
          <a:xfrm>
            <a:off x="5361305" y="3915410"/>
            <a:ext cx="6951980" cy="2171700"/>
          </a:xfrm>
          <a:prstGeom prst="rect">
            <a:avLst/>
          </a:prstGeom>
        </p:spPr>
      </p:pic>
      <p:pic>
        <p:nvPicPr>
          <p:cNvPr id="15" name="图片 14"/>
          <p:cNvPicPr>
            <a:picLocks noChangeAspect="1"/>
          </p:cNvPicPr>
          <p:nvPr/>
        </p:nvPicPr>
        <p:blipFill>
          <a:blip r:embed="rId4"/>
          <a:stretch>
            <a:fillRect/>
          </a:stretch>
        </p:blipFill>
        <p:spPr>
          <a:xfrm>
            <a:off x="5323205" y="6256020"/>
            <a:ext cx="6867525" cy="371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88583" y="296863"/>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grpSp>
        <p:nvGrpSpPr>
          <p:cNvPr id="28" name="组合 27"/>
          <p:cNvGrpSpPr/>
          <p:nvPr/>
        </p:nvGrpSpPr>
        <p:grpSpPr>
          <a:xfrm>
            <a:off x="-59055" y="103505"/>
            <a:ext cx="8142605" cy="714609"/>
            <a:chOff x="0" y="110832"/>
            <a:chExt cx="5472682" cy="714735"/>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916447" y="118687"/>
              <a:ext cx="4556235" cy="706880"/>
            </a:xfrm>
            <a:prstGeom prst="rect">
              <a:avLst/>
            </a:prstGeom>
            <a:noFill/>
          </p:spPr>
          <p:txBody>
            <a:bodyPr wrap="square" rtlCol="0">
              <a:spAutoFit/>
            </a:bodyPr>
            <a:p>
              <a:pPr defTabSz="457200">
                <a:spcBef>
                  <a:spcPct val="0"/>
                </a:spcBef>
              </a:pPr>
              <a:r>
                <a:rPr lang="en-US" altLang="zh-CN" sz="4000" noProof="0" dirty="0">
                  <a:ln>
                    <a:noFill/>
                  </a:ln>
                  <a:solidFill>
                    <a:srgbClr val="002060"/>
                  </a:solidFill>
                  <a:effectLst/>
                  <a:uLnTx/>
                  <a:uFillTx/>
                  <a:cs typeface="+mn-ea"/>
                  <a:sym typeface="+mn-lt"/>
                </a:rPr>
                <a:t>createProxy()</a:t>
              </a:r>
              <a:endParaRPr lang="en-US" altLang="zh-CN" sz="4000" noProof="0" dirty="0">
                <a:ln>
                  <a:noFill/>
                </a:ln>
                <a:solidFill>
                  <a:srgbClr val="002060"/>
                </a:solidFill>
                <a:effectLst/>
                <a:uLnTx/>
                <a:uFillTx/>
                <a:cs typeface="+mn-ea"/>
                <a:sym typeface="+mn-lt"/>
              </a:endParaRPr>
            </a:p>
          </p:txBody>
        </p:sp>
      </p:grpSp>
      <p:sp>
        <p:nvSpPr>
          <p:cNvPr id="3" name="文本框 2"/>
          <p:cNvSpPr txBox="1"/>
          <p:nvPr/>
        </p:nvSpPr>
        <p:spPr>
          <a:xfrm>
            <a:off x="8002270" y="793750"/>
            <a:ext cx="4188460" cy="460375"/>
          </a:xfrm>
          <a:prstGeom prst="rect">
            <a:avLst/>
          </a:prstGeom>
          <a:noFill/>
        </p:spPr>
        <p:txBody>
          <a:bodyPr wrap="square" rtlCol="0" anchor="t">
            <a:spAutoFit/>
          </a:bodyPr>
          <a:p>
            <a:pPr defTabSz="457200">
              <a:spcBef>
                <a:spcPct val="0"/>
              </a:spcBef>
            </a:pPr>
            <a:r>
              <a:rPr kumimoji="1" sz="2400" b="1" dirty="0">
                <a:solidFill>
                  <a:srgbClr val="454545"/>
                </a:solidFill>
                <a:latin typeface="+mn-ea"/>
                <a:cs typeface="+mn-ea"/>
                <a:sym typeface="Source Han Sans CN" panose="020F0502020204030204"/>
              </a:rPr>
              <a:t>r</a:t>
            </a:r>
            <a:endParaRPr kumimoji="1" sz="2400" b="1" dirty="0">
              <a:solidFill>
                <a:srgbClr val="454545"/>
              </a:solidFill>
              <a:latin typeface="+mn-ea"/>
              <a:cs typeface="+mn-ea"/>
              <a:sym typeface="Source Han Sans CN" panose="020F0502020204030204"/>
            </a:endParaRPr>
          </a:p>
        </p:txBody>
      </p:sp>
      <p:sp>
        <p:nvSpPr>
          <p:cNvPr id="4" name="矩形 3"/>
          <p:cNvSpPr/>
          <p:nvPr/>
        </p:nvSpPr>
        <p:spPr>
          <a:xfrm>
            <a:off x="601345" y="720090"/>
            <a:ext cx="10859770" cy="706755"/>
          </a:xfrm>
          <a:prstGeom prst="rect">
            <a:avLst/>
          </a:prstGeom>
        </p:spPr>
        <p:txBody>
          <a:bodyPr wrap="square">
            <a:spAutoFit/>
          </a:bodyPr>
          <a:p>
            <a:pPr defTabSz="457200">
              <a:spcBef>
                <a:spcPct val="0"/>
              </a:spcBef>
            </a:pPr>
            <a:r>
              <a:rPr lang="en-US" sz="4000" noProof="0" dirty="0">
                <a:ln>
                  <a:noFill/>
                </a:ln>
                <a:solidFill>
                  <a:srgbClr val="002060"/>
                </a:solidFill>
                <a:effectLst/>
                <a:uLnTx/>
                <a:uFillTx/>
                <a:cs typeface="+mn-ea"/>
                <a:sym typeface="+mn-lt"/>
              </a:rPr>
              <a:t>		</a:t>
            </a:r>
            <a:endParaRPr lang="zh-CN" altLang="en-US" sz="4000" noProof="0" dirty="0">
              <a:ln>
                <a:noFill/>
              </a:ln>
              <a:solidFill>
                <a:srgbClr val="002060"/>
              </a:solidFill>
              <a:effectLst/>
              <a:uLnTx/>
              <a:uFillTx/>
              <a:cs typeface="+mn-ea"/>
              <a:sym typeface="+mn-lt"/>
            </a:endParaRPr>
          </a:p>
        </p:txBody>
      </p:sp>
      <p:sp>
        <p:nvSpPr>
          <p:cNvPr id="8" name="矩形 7"/>
          <p:cNvSpPr/>
          <p:nvPr/>
        </p:nvSpPr>
        <p:spPr>
          <a:xfrm>
            <a:off x="3424555" y="1544320"/>
            <a:ext cx="7690485" cy="829945"/>
          </a:xfrm>
          <a:prstGeom prst="rect">
            <a:avLst/>
          </a:prstGeom>
        </p:spPr>
        <p:txBody>
          <a:bodyPr wrap="square">
            <a:spAutoFit/>
          </a:bodyPr>
          <a:p>
            <a:pPr defTabSz="457200">
              <a:spcBef>
                <a:spcPct val="0"/>
              </a:spcBef>
            </a:pPr>
            <a:endParaRPr lang="zh-CN" altLang="en-US" sz="2400" noProof="0" dirty="0">
              <a:ln>
                <a:noFill/>
              </a:ln>
              <a:solidFill>
                <a:srgbClr val="002060"/>
              </a:solidFill>
              <a:effectLst/>
              <a:uLnTx/>
              <a:uFillTx/>
              <a:cs typeface="+mn-ea"/>
              <a:sym typeface="+mn-lt"/>
            </a:endParaRPr>
          </a:p>
          <a:p>
            <a:pPr defTabSz="457200">
              <a:spcBef>
                <a:spcPct val="0"/>
              </a:spcBef>
            </a:pPr>
            <a:endParaRPr lang="zh-CN" altLang="en-US" sz="2400" noProof="0" dirty="0">
              <a:ln>
                <a:noFill/>
              </a:ln>
              <a:solidFill>
                <a:srgbClr val="002060"/>
              </a:solidFill>
              <a:effectLst/>
              <a:uLnTx/>
              <a:uFillTx/>
              <a:cs typeface="+mn-ea"/>
              <a:sym typeface="+mn-lt"/>
            </a:endParaRPr>
          </a:p>
        </p:txBody>
      </p:sp>
      <p:sp>
        <p:nvSpPr>
          <p:cNvPr id="12" name="文本框 11"/>
          <p:cNvSpPr txBox="1"/>
          <p:nvPr/>
        </p:nvSpPr>
        <p:spPr>
          <a:xfrm>
            <a:off x="601345" y="2650490"/>
            <a:ext cx="11307445" cy="1568450"/>
          </a:xfrm>
          <a:prstGeom prst="rect">
            <a:avLst/>
          </a:prstGeom>
          <a:noFill/>
        </p:spPr>
        <p:txBody>
          <a:bodyPr wrap="square" rtlCol="0" anchor="t">
            <a:spAutoFit/>
          </a:bodyPr>
          <a:p>
            <a:pPr defTabSz="457200">
              <a:spcBef>
                <a:spcPct val="0"/>
              </a:spcBef>
            </a:pPr>
            <a:r>
              <a:rPr kumimoji="1" sz="2400" dirty="0">
                <a:solidFill>
                  <a:schemeClr val="tx1">
                    <a:lumMod val="85000"/>
                    <a:lumOff val="15000"/>
                  </a:schemeClr>
                </a:solidFill>
                <a:latin typeface="+mn-ea"/>
                <a:cs typeface="+mn-ea"/>
                <a:sym typeface="Source Han Sans CN" panose="020F0502020204030204"/>
              </a:rPr>
              <a:t>// 1.config.isOptimize()是否使用优化的代理策略，目前使用与CGLIB</a:t>
            </a:r>
            <a:endParaRPr kumimoji="1" sz="2400" dirty="0">
              <a:solidFill>
                <a:schemeClr val="tx1">
                  <a:lumMod val="85000"/>
                  <a:lumOff val="15000"/>
                </a:schemeClr>
              </a:solidFill>
              <a:latin typeface="+mn-ea"/>
              <a:cs typeface="+mn-ea"/>
              <a:sym typeface="Source Han Sans CN" panose="020F0502020204030204"/>
            </a:endParaRPr>
          </a:p>
          <a:p>
            <a:pPr defTabSz="457200">
              <a:spcBef>
                <a:spcPct val="0"/>
              </a:spcBef>
            </a:pPr>
            <a:r>
              <a:rPr kumimoji="1" sz="2400" dirty="0">
                <a:solidFill>
                  <a:schemeClr val="tx1">
                    <a:lumMod val="85000"/>
                    <a:lumOff val="15000"/>
                  </a:schemeClr>
                </a:solidFill>
                <a:latin typeface="+mn-ea"/>
                <a:cs typeface="+mn-ea"/>
                <a:sym typeface="Source Han Sans CN" panose="020F0502020204030204"/>
              </a:rPr>
              <a:t>// config.isProxyTargetClass() 是否目标类本身被代理而不是目标类的接口</a:t>
            </a:r>
            <a:endParaRPr kumimoji="1" sz="2400" dirty="0">
              <a:solidFill>
                <a:schemeClr val="tx1">
                  <a:lumMod val="85000"/>
                  <a:lumOff val="15000"/>
                </a:schemeClr>
              </a:solidFill>
              <a:latin typeface="+mn-ea"/>
              <a:cs typeface="+mn-ea"/>
              <a:sym typeface="Source Han Sans CN" panose="020F0502020204030204"/>
            </a:endParaRPr>
          </a:p>
          <a:p>
            <a:pPr defTabSz="457200">
              <a:spcBef>
                <a:spcPct val="0"/>
              </a:spcBef>
            </a:pPr>
            <a:r>
              <a:rPr kumimoji="1" sz="2400" dirty="0">
                <a:solidFill>
                  <a:schemeClr val="tx1">
                    <a:lumMod val="85000"/>
                    <a:lumOff val="15000"/>
                  </a:schemeClr>
                </a:solidFill>
                <a:latin typeface="+mn-ea"/>
                <a:cs typeface="+mn-ea"/>
                <a:sym typeface="Source Han Sans CN" panose="020F0502020204030204"/>
              </a:rPr>
              <a:t>// hasNoUserSuppliedProxyInterfaces()是否存在代理接口</a:t>
            </a:r>
            <a:endParaRPr kumimoji="1" sz="2400" dirty="0">
              <a:solidFill>
                <a:schemeClr val="tx1">
                  <a:lumMod val="85000"/>
                  <a:lumOff val="15000"/>
                </a:schemeClr>
              </a:solidFill>
              <a:latin typeface="+mn-ea"/>
              <a:cs typeface="+mn-ea"/>
              <a:sym typeface="Source Han Sans CN" panose="020F0502020204030204"/>
            </a:endParaRPr>
          </a:p>
          <a:p>
            <a:pPr defTabSz="457200">
              <a:spcBef>
                <a:spcPct val="0"/>
              </a:spcBef>
            </a:pPr>
            <a:endParaRPr kumimoji="1" sz="2400" dirty="0">
              <a:solidFill>
                <a:schemeClr val="tx1">
                  <a:lumMod val="85000"/>
                  <a:lumOff val="15000"/>
                </a:schemeClr>
              </a:solidFill>
              <a:latin typeface="+mn-ea"/>
              <a:cs typeface="+mn-ea"/>
              <a:sym typeface="Source Han Sans CN" panose="020F0502020204030204"/>
            </a:endParaRPr>
          </a:p>
        </p:txBody>
      </p:sp>
      <p:sp>
        <p:nvSpPr>
          <p:cNvPr id="9" name="文本框 8"/>
          <p:cNvSpPr txBox="1"/>
          <p:nvPr/>
        </p:nvSpPr>
        <p:spPr>
          <a:xfrm>
            <a:off x="903605" y="4309745"/>
            <a:ext cx="8907780" cy="460375"/>
          </a:xfrm>
          <a:prstGeom prst="rect">
            <a:avLst/>
          </a:prstGeom>
          <a:noFill/>
        </p:spPr>
        <p:txBody>
          <a:bodyPr wrap="square" rtlCol="0" anchor="t">
            <a:spAutoFit/>
          </a:bodyPr>
          <a:p>
            <a:pPr defTabSz="457200">
              <a:spcBef>
                <a:spcPct val="0"/>
              </a:spcBef>
            </a:pPr>
            <a:r>
              <a:rPr kumimoji="1" lang="en-US" altLang="zh-CN" sz="2400" dirty="0">
                <a:solidFill>
                  <a:schemeClr val="tx1">
                    <a:lumMod val="85000"/>
                    <a:lumOff val="15000"/>
                  </a:schemeClr>
                </a:solidFill>
                <a:latin typeface="+mn-ea"/>
                <a:cs typeface="+mn-ea"/>
                <a:sym typeface="Source Han Sans CN" panose="020F0502020204030204"/>
              </a:rPr>
              <a:t>如果目标类是接口或者是代理类，则直接使用JDK</a:t>
            </a:r>
            <a:r>
              <a:rPr kumimoji="1" lang="zh-CN" altLang="en-US" sz="2400" dirty="0">
                <a:solidFill>
                  <a:schemeClr val="tx1">
                    <a:lumMod val="85000"/>
                    <a:lumOff val="15000"/>
                  </a:schemeClr>
                </a:solidFill>
                <a:latin typeface="+mn-ea"/>
                <a:cs typeface="+mn-ea"/>
                <a:sym typeface="Source Han Sans CN" panose="020F0502020204030204"/>
              </a:rPr>
              <a:t>否则使用</a:t>
            </a:r>
            <a:r>
              <a:rPr kumimoji="1" lang="en-US" altLang="zh-CN" sz="2400" dirty="0">
                <a:solidFill>
                  <a:schemeClr val="tx1">
                    <a:lumMod val="85000"/>
                    <a:lumOff val="15000"/>
                  </a:schemeClr>
                </a:solidFill>
                <a:latin typeface="+mn-ea"/>
                <a:cs typeface="+mn-ea"/>
                <a:sym typeface="Source Han Sans CN" panose="020F0502020204030204"/>
              </a:rPr>
              <a:t>Cglib</a:t>
            </a:r>
            <a:endParaRPr kumimoji="1" lang="en-US" altLang="zh-CN" sz="2400" dirty="0">
              <a:solidFill>
                <a:schemeClr val="tx1">
                  <a:lumMod val="85000"/>
                  <a:lumOff val="15000"/>
                </a:schemeClr>
              </a:solidFill>
              <a:latin typeface="+mn-ea"/>
              <a:cs typeface="+mn-ea"/>
              <a:sym typeface="Source Han Sans CN" panose="020F0502020204030204"/>
            </a:endParaRPr>
          </a:p>
        </p:txBody>
      </p:sp>
      <p:pic>
        <p:nvPicPr>
          <p:cNvPr id="5" name="图片 4"/>
          <p:cNvPicPr>
            <a:picLocks noChangeAspect="1"/>
          </p:cNvPicPr>
          <p:nvPr/>
        </p:nvPicPr>
        <p:blipFill>
          <a:blip r:embed="rId1"/>
          <a:stretch>
            <a:fillRect/>
          </a:stretch>
        </p:blipFill>
        <p:spPr>
          <a:xfrm>
            <a:off x="-33020" y="621665"/>
            <a:ext cx="12430125" cy="2028825"/>
          </a:xfrm>
          <a:prstGeom prst="rect">
            <a:avLst/>
          </a:prstGeom>
        </p:spPr>
      </p:pic>
      <p:pic>
        <p:nvPicPr>
          <p:cNvPr id="10" name="图片 9"/>
          <p:cNvPicPr>
            <a:picLocks noChangeAspect="1"/>
          </p:cNvPicPr>
          <p:nvPr/>
        </p:nvPicPr>
        <p:blipFill>
          <a:blip r:embed="rId2"/>
          <a:stretch>
            <a:fillRect/>
          </a:stretch>
        </p:blipFill>
        <p:spPr>
          <a:xfrm>
            <a:off x="830580" y="3827780"/>
            <a:ext cx="10534650" cy="409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88583" y="296863"/>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grpSp>
        <p:nvGrpSpPr>
          <p:cNvPr id="28" name="组合 27"/>
          <p:cNvGrpSpPr/>
          <p:nvPr/>
        </p:nvGrpSpPr>
        <p:grpSpPr>
          <a:xfrm>
            <a:off x="-59055" y="103505"/>
            <a:ext cx="8142605" cy="714609"/>
            <a:chOff x="0" y="110832"/>
            <a:chExt cx="5472682" cy="714735"/>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916447" y="118687"/>
              <a:ext cx="4556235" cy="706880"/>
            </a:xfrm>
            <a:prstGeom prst="rect">
              <a:avLst/>
            </a:prstGeom>
            <a:noFill/>
          </p:spPr>
          <p:txBody>
            <a:bodyPr wrap="square" rtlCol="0">
              <a:spAutoFit/>
            </a:bodyPr>
            <a:p>
              <a:pPr defTabSz="457200">
                <a:spcBef>
                  <a:spcPct val="0"/>
                </a:spcBef>
              </a:pPr>
              <a:r>
                <a:rPr lang="zh-CN" altLang="en-US" sz="4000" noProof="0" dirty="0">
                  <a:ln>
                    <a:noFill/>
                  </a:ln>
                  <a:solidFill>
                    <a:srgbClr val="002060"/>
                  </a:solidFill>
                  <a:effectLst/>
                  <a:uLnTx/>
                  <a:uFillTx/>
                  <a:cs typeface="+mn-ea"/>
                  <a:sym typeface="+mn-lt"/>
                </a:rPr>
                <a:t>第三</a:t>
              </a:r>
              <a:r>
                <a:rPr lang="zh-CN" altLang="en-US" sz="4000" noProof="0" dirty="0">
                  <a:ln>
                    <a:noFill/>
                  </a:ln>
                  <a:solidFill>
                    <a:srgbClr val="002060"/>
                  </a:solidFill>
                  <a:effectLst/>
                  <a:uLnTx/>
                  <a:uFillTx/>
                  <a:cs typeface="+mn-ea"/>
                  <a:sym typeface="+mn-lt"/>
                </a:rPr>
                <a:t>步</a:t>
              </a:r>
              <a:r>
                <a:rPr lang="zh-CN" altLang="en-US" sz="4000" noProof="0" dirty="0">
                  <a:ln>
                    <a:noFill/>
                  </a:ln>
                  <a:solidFill>
                    <a:srgbClr val="002060"/>
                  </a:solidFill>
                  <a:effectLst/>
                  <a:uLnTx/>
                  <a:uFillTx/>
                  <a:cs typeface="+mn-ea"/>
                  <a:sym typeface="+mn-lt"/>
                </a:rPr>
                <a:t>注册代理类</a:t>
              </a:r>
              <a:endParaRPr lang="zh-CN" altLang="en-US" sz="4000" noProof="0" dirty="0">
                <a:ln>
                  <a:noFill/>
                </a:ln>
                <a:solidFill>
                  <a:srgbClr val="002060"/>
                </a:solidFill>
                <a:effectLst/>
                <a:uLnTx/>
                <a:uFillTx/>
                <a:cs typeface="+mn-ea"/>
                <a:sym typeface="+mn-lt"/>
              </a:endParaRPr>
            </a:p>
          </p:txBody>
        </p:sp>
      </p:grpSp>
      <p:sp>
        <p:nvSpPr>
          <p:cNvPr id="3" name="文本框 2"/>
          <p:cNvSpPr txBox="1"/>
          <p:nvPr/>
        </p:nvSpPr>
        <p:spPr>
          <a:xfrm>
            <a:off x="8002270" y="793750"/>
            <a:ext cx="4188460" cy="460375"/>
          </a:xfrm>
          <a:prstGeom prst="rect">
            <a:avLst/>
          </a:prstGeom>
          <a:noFill/>
        </p:spPr>
        <p:txBody>
          <a:bodyPr wrap="square" rtlCol="0" anchor="t">
            <a:spAutoFit/>
          </a:bodyPr>
          <a:p>
            <a:pPr defTabSz="457200">
              <a:spcBef>
                <a:spcPct val="0"/>
              </a:spcBef>
            </a:pPr>
            <a:r>
              <a:rPr kumimoji="1" sz="2400" b="1" dirty="0">
                <a:solidFill>
                  <a:srgbClr val="454545"/>
                </a:solidFill>
                <a:latin typeface="+mn-ea"/>
                <a:cs typeface="+mn-ea"/>
                <a:sym typeface="Source Han Sans CN" panose="020F0502020204030204"/>
              </a:rPr>
              <a:t>r</a:t>
            </a:r>
            <a:endParaRPr kumimoji="1" sz="2400" b="1" dirty="0">
              <a:solidFill>
                <a:srgbClr val="454545"/>
              </a:solidFill>
              <a:latin typeface="+mn-ea"/>
              <a:cs typeface="+mn-ea"/>
              <a:sym typeface="Source Han Sans CN" panose="020F0502020204030204"/>
            </a:endParaRPr>
          </a:p>
        </p:txBody>
      </p:sp>
      <p:sp>
        <p:nvSpPr>
          <p:cNvPr id="4" name="矩形 3"/>
          <p:cNvSpPr/>
          <p:nvPr/>
        </p:nvSpPr>
        <p:spPr>
          <a:xfrm>
            <a:off x="601345" y="720090"/>
            <a:ext cx="10859770" cy="706755"/>
          </a:xfrm>
          <a:prstGeom prst="rect">
            <a:avLst/>
          </a:prstGeom>
        </p:spPr>
        <p:txBody>
          <a:bodyPr wrap="square">
            <a:spAutoFit/>
          </a:bodyPr>
          <a:p>
            <a:pPr defTabSz="457200">
              <a:spcBef>
                <a:spcPct val="0"/>
              </a:spcBef>
            </a:pPr>
            <a:r>
              <a:rPr lang="en-US" sz="4000" noProof="0" dirty="0">
                <a:ln>
                  <a:noFill/>
                </a:ln>
                <a:solidFill>
                  <a:srgbClr val="002060"/>
                </a:solidFill>
                <a:effectLst/>
                <a:uLnTx/>
                <a:uFillTx/>
                <a:cs typeface="+mn-ea"/>
                <a:sym typeface="+mn-lt"/>
              </a:rPr>
              <a:t>		</a:t>
            </a:r>
            <a:endParaRPr lang="zh-CN" altLang="en-US" sz="4000" noProof="0" dirty="0">
              <a:ln>
                <a:noFill/>
              </a:ln>
              <a:solidFill>
                <a:srgbClr val="002060"/>
              </a:solidFill>
              <a:effectLst/>
              <a:uLnTx/>
              <a:uFillTx/>
              <a:cs typeface="+mn-ea"/>
              <a:sym typeface="+mn-lt"/>
            </a:endParaRPr>
          </a:p>
        </p:txBody>
      </p:sp>
      <p:sp>
        <p:nvSpPr>
          <p:cNvPr id="8" name="矩形 7"/>
          <p:cNvSpPr/>
          <p:nvPr/>
        </p:nvSpPr>
        <p:spPr>
          <a:xfrm>
            <a:off x="3424555" y="1544320"/>
            <a:ext cx="7690485" cy="829945"/>
          </a:xfrm>
          <a:prstGeom prst="rect">
            <a:avLst/>
          </a:prstGeom>
        </p:spPr>
        <p:txBody>
          <a:bodyPr wrap="square">
            <a:spAutoFit/>
          </a:bodyPr>
          <a:p>
            <a:pPr defTabSz="457200">
              <a:spcBef>
                <a:spcPct val="0"/>
              </a:spcBef>
            </a:pPr>
            <a:endParaRPr lang="zh-CN" altLang="en-US" sz="2400" noProof="0" dirty="0">
              <a:ln>
                <a:noFill/>
              </a:ln>
              <a:solidFill>
                <a:srgbClr val="002060"/>
              </a:solidFill>
              <a:effectLst/>
              <a:uLnTx/>
              <a:uFillTx/>
              <a:cs typeface="+mn-ea"/>
              <a:sym typeface="+mn-lt"/>
            </a:endParaRPr>
          </a:p>
          <a:p>
            <a:pPr defTabSz="457200">
              <a:spcBef>
                <a:spcPct val="0"/>
              </a:spcBef>
            </a:pPr>
            <a:endParaRPr lang="zh-CN" altLang="en-US" sz="2400" noProof="0" dirty="0">
              <a:ln>
                <a:noFill/>
              </a:ln>
              <a:solidFill>
                <a:srgbClr val="002060"/>
              </a:solidFill>
              <a:effectLst/>
              <a:uLnTx/>
              <a:uFillTx/>
              <a:cs typeface="+mn-ea"/>
              <a:sym typeface="+mn-lt"/>
            </a:endParaRPr>
          </a:p>
        </p:txBody>
      </p:sp>
      <p:sp>
        <p:nvSpPr>
          <p:cNvPr id="12" name="文本框 11"/>
          <p:cNvSpPr txBox="1"/>
          <p:nvPr/>
        </p:nvSpPr>
        <p:spPr>
          <a:xfrm>
            <a:off x="1099185" y="2590800"/>
            <a:ext cx="9343390" cy="460375"/>
          </a:xfrm>
          <a:prstGeom prst="rect">
            <a:avLst/>
          </a:prstGeom>
          <a:noFill/>
        </p:spPr>
        <p:txBody>
          <a:bodyPr wrap="square" rtlCol="0" anchor="t">
            <a:spAutoFit/>
          </a:bodyPr>
          <a:p>
            <a:pPr defTabSz="457200">
              <a:spcBef>
                <a:spcPct val="0"/>
              </a:spcBef>
            </a:pPr>
            <a:r>
              <a:rPr lang="en-US" altLang="zh-CN" sz="2400">
                <a:sym typeface="+mn-ea"/>
              </a:rPr>
              <a:t>AOP命名空间的&lt;aop:scoped-proxy&gt;标签装饰生命周期短的bean。</a:t>
            </a:r>
            <a:endParaRPr kumimoji="1" lang="en-US" altLang="zh-CN" sz="2400" dirty="0">
              <a:solidFill>
                <a:schemeClr val="tx1">
                  <a:lumMod val="85000"/>
                  <a:lumOff val="15000"/>
                </a:schemeClr>
              </a:solidFill>
              <a:latin typeface="+mn-ea"/>
              <a:cs typeface="+mn-ea"/>
              <a:sym typeface="Source Han Sans CN" panose="020F0502020204030204"/>
            </a:endParaRPr>
          </a:p>
        </p:txBody>
      </p:sp>
      <p:sp>
        <p:nvSpPr>
          <p:cNvPr id="9" name="文本框 8"/>
          <p:cNvSpPr txBox="1"/>
          <p:nvPr/>
        </p:nvSpPr>
        <p:spPr>
          <a:xfrm>
            <a:off x="675640" y="4187190"/>
            <a:ext cx="10866120" cy="460375"/>
          </a:xfrm>
          <a:prstGeom prst="rect">
            <a:avLst/>
          </a:prstGeom>
          <a:noFill/>
        </p:spPr>
        <p:txBody>
          <a:bodyPr wrap="square" rtlCol="0" anchor="t">
            <a:spAutoFit/>
          </a:bodyPr>
          <a:p>
            <a:pPr defTabSz="457200">
              <a:spcBef>
                <a:spcPct val="0"/>
              </a:spcBef>
            </a:pPr>
            <a:r>
              <a:rPr kumimoji="1" lang="en-US" altLang="zh-CN" sz="2400" dirty="0">
                <a:solidFill>
                  <a:schemeClr val="tx1">
                    <a:lumMod val="85000"/>
                    <a:lumOff val="15000"/>
                  </a:schemeClr>
                </a:solidFill>
                <a:latin typeface="+mn-ea"/>
                <a:cs typeface="+mn-ea"/>
                <a:sym typeface="Source Han Sans CN" panose="020F0502020204030204"/>
              </a:rPr>
              <a:t>设置是用CGLIB还是JDK动态代理，true使用前者，false使用后者。默认为true，</a:t>
            </a:r>
            <a:endParaRPr kumimoji="1" lang="en-US" altLang="zh-CN" sz="2400" dirty="0">
              <a:solidFill>
                <a:schemeClr val="tx1">
                  <a:lumMod val="85000"/>
                  <a:lumOff val="15000"/>
                </a:schemeClr>
              </a:solidFill>
              <a:latin typeface="+mn-ea"/>
              <a:cs typeface="+mn-ea"/>
              <a:sym typeface="Source Han Sans CN" panose="020F0502020204030204"/>
            </a:endParaRPr>
          </a:p>
        </p:txBody>
      </p:sp>
      <p:sp>
        <p:nvSpPr>
          <p:cNvPr id="11" name="文本框 10"/>
          <p:cNvSpPr txBox="1"/>
          <p:nvPr/>
        </p:nvSpPr>
        <p:spPr>
          <a:xfrm>
            <a:off x="1320165" y="5330190"/>
            <a:ext cx="9293225" cy="829945"/>
          </a:xfrm>
          <a:prstGeom prst="rect">
            <a:avLst/>
          </a:prstGeom>
          <a:noFill/>
        </p:spPr>
        <p:txBody>
          <a:bodyPr wrap="square" rtlCol="0" anchor="t">
            <a:spAutoFit/>
          </a:bodyPr>
          <a:p>
            <a:pPr defTabSz="457200">
              <a:spcBef>
                <a:spcPct val="0"/>
              </a:spcBef>
            </a:pPr>
            <a:r>
              <a:rPr kumimoji="1" sz="2400" dirty="0">
                <a:solidFill>
                  <a:schemeClr val="tx1">
                    <a:lumMod val="85000"/>
                    <a:lumOff val="15000"/>
                  </a:schemeClr>
                </a:solidFill>
                <a:latin typeface="+mn-ea"/>
                <a:cs typeface="+mn-ea"/>
                <a:sym typeface="Source Han Sans CN" panose="020F0502020204030204"/>
              </a:rPr>
              <a:t>调用作用域代理工具类ScopedProxyUtils创建作用域代理</a:t>
            </a:r>
            <a:endParaRPr kumimoji="1" sz="2400" dirty="0">
              <a:solidFill>
                <a:schemeClr val="tx1">
                  <a:lumMod val="85000"/>
                  <a:lumOff val="15000"/>
                </a:schemeClr>
              </a:solidFill>
              <a:latin typeface="+mn-ea"/>
              <a:cs typeface="+mn-ea"/>
              <a:sym typeface="Source Han Sans CN" panose="020F0502020204030204"/>
            </a:endParaRPr>
          </a:p>
          <a:p>
            <a:pPr defTabSz="457200">
              <a:spcBef>
                <a:spcPct val="0"/>
              </a:spcBef>
            </a:pPr>
            <a:r>
              <a:rPr kumimoji="1" sz="2400" dirty="0">
                <a:solidFill>
                  <a:schemeClr val="tx1">
                    <a:lumMod val="85000"/>
                    <a:lumOff val="15000"/>
                  </a:schemeClr>
                </a:solidFill>
                <a:latin typeface="+mn-ea"/>
                <a:cs typeface="+mn-ea"/>
                <a:sym typeface="Source Han Sans CN" panose="020F0502020204030204"/>
              </a:rPr>
              <a:t>注册被装饰的BeanDefinition，并返回代理BeanDefintion</a:t>
            </a:r>
            <a:endParaRPr kumimoji="1" sz="2400" dirty="0">
              <a:solidFill>
                <a:schemeClr val="tx1">
                  <a:lumMod val="85000"/>
                  <a:lumOff val="15000"/>
                </a:schemeClr>
              </a:solidFill>
              <a:latin typeface="+mn-ea"/>
              <a:cs typeface="+mn-ea"/>
              <a:sym typeface="Source Han Sans CN" panose="020F0502020204030204"/>
            </a:endParaRPr>
          </a:p>
        </p:txBody>
      </p:sp>
      <p:pic>
        <p:nvPicPr>
          <p:cNvPr id="2" name="图片 1"/>
          <p:cNvPicPr>
            <a:picLocks noChangeAspect="1"/>
          </p:cNvPicPr>
          <p:nvPr/>
        </p:nvPicPr>
        <p:blipFill>
          <a:blip r:embed="rId1"/>
          <a:stretch>
            <a:fillRect/>
          </a:stretch>
        </p:blipFill>
        <p:spPr>
          <a:xfrm>
            <a:off x="376555" y="972820"/>
            <a:ext cx="11610975" cy="1647825"/>
          </a:xfrm>
          <a:prstGeom prst="rect">
            <a:avLst/>
          </a:prstGeom>
        </p:spPr>
      </p:pic>
      <p:pic>
        <p:nvPicPr>
          <p:cNvPr id="6" name="图片 5"/>
          <p:cNvPicPr>
            <a:picLocks noChangeAspect="1"/>
          </p:cNvPicPr>
          <p:nvPr/>
        </p:nvPicPr>
        <p:blipFill>
          <a:blip r:embed="rId2"/>
          <a:stretch>
            <a:fillRect/>
          </a:stretch>
        </p:blipFill>
        <p:spPr>
          <a:xfrm>
            <a:off x="1304290" y="3177540"/>
            <a:ext cx="9324975" cy="1009650"/>
          </a:xfrm>
          <a:prstGeom prst="rect">
            <a:avLst/>
          </a:prstGeom>
        </p:spPr>
      </p:pic>
      <p:pic>
        <p:nvPicPr>
          <p:cNvPr id="13" name="图片 12"/>
          <p:cNvPicPr>
            <a:picLocks noChangeAspect="1"/>
          </p:cNvPicPr>
          <p:nvPr/>
        </p:nvPicPr>
        <p:blipFill>
          <a:blip r:embed="rId3"/>
          <a:stretch>
            <a:fillRect/>
          </a:stretch>
        </p:blipFill>
        <p:spPr>
          <a:xfrm>
            <a:off x="601345" y="4647565"/>
            <a:ext cx="12070080" cy="447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88583" y="296863"/>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grpSp>
        <p:nvGrpSpPr>
          <p:cNvPr id="28" name="组合 27"/>
          <p:cNvGrpSpPr/>
          <p:nvPr/>
        </p:nvGrpSpPr>
        <p:grpSpPr>
          <a:xfrm>
            <a:off x="-59055" y="103505"/>
            <a:ext cx="8142605" cy="714609"/>
            <a:chOff x="0" y="110832"/>
            <a:chExt cx="5472682" cy="714735"/>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916447" y="118687"/>
              <a:ext cx="4556235" cy="706880"/>
            </a:xfrm>
            <a:prstGeom prst="rect">
              <a:avLst/>
            </a:prstGeom>
            <a:noFill/>
          </p:spPr>
          <p:txBody>
            <a:bodyPr wrap="square" rtlCol="0">
              <a:spAutoFit/>
            </a:bodyPr>
            <a:p>
              <a:pPr defTabSz="457200">
                <a:spcBef>
                  <a:spcPct val="0"/>
                </a:spcBef>
              </a:pPr>
              <a:r>
                <a:rPr lang="zh-CN" altLang="en-US" sz="4000" noProof="0" dirty="0">
                  <a:ln>
                    <a:noFill/>
                  </a:ln>
                  <a:solidFill>
                    <a:srgbClr val="002060"/>
                  </a:solidFill>
                  <a:effectLst/>
                  <a:uLnTx/>
                  <a:uFillTx/>
                  <a:cs typeface="+mn-ea"/>
                  <a:sym typeface="+mn-lt"/>
                </a:rPr>
                <a:t>第三</a:t>
              </a:r>
              <a:r>
                <a:rPr lang="zh-CN" altLang="en-US" sz="4000" noProof="0" dirty="0">
                  <a:ln>
                    <a:noFill/>
                  </a:ln>
                  <a:solidFill>
                    <a:srgbClr val="002060"/>
                  </a:solidFill>
                  <a:effectLst/>
                  <a:uLnTx/>
                  <a:uFillTx/>
                  <a:cs typeface="+mn-ea"/>
                  <a:sym typeface="+mn-lt"/>
                </a:rPr>
                <a:t>步</a:t>
              </a:r>
              <a:r>
                <a:rPr lang="zh-CN" altLang="en-US" sz="4000" noProof="0" dirty="0">
                  <a:ln>
                    <a:noFill/>
                  </a:ln>
                  <a:solidFill>
                    <a:srgbClr val="002060"/>
                  </a:solidFill>
                  <a:effectLst/>
                  <a:uLnTx/>
                  <a:uFillTx/>
                  <a:cs typeface="+mn-ea"/>
                  <a:sym typeface="+mn-lt"/>
                </a:rPr>
                <a:t>注册代理类</a:t>
              </a:r>
              <a:endParaRPr lang="zh-CN" altLang="en-US" sz="4000" noProof="0" dirty="0">
                <a:ln>
                  <a:noFill/>
                </a:ln>
                <a:solidFill>
                  <a:srgbClr val="002060"/>
                </a:solidFill>
                <a:effectLst/>
                <a:uLnTx/>
                <a:uFillTx/>
                <a:cs typeface="+mn-ea"/>
                <a:sym typeface="+mn-lt"/>
              </a:endParaRPr>
            </a:p>
          </p:txBody>
        </p:sp>
      </p:grpSp>
      <p:sp>
        <p:nvSpPr>
          <p:cNvPr id="3" name="文本框 2"/>
          <p:cNvSpPr txBox="1"/>
          <p:nvPr/>
        </p:nvSpPr>
        <p:spPr>
          <a:xfrm>
            <a:off x="8002270" y="793750"/>
            <a:ext cx="4188460" cy="460375"/>
          </a:xfrm>
          <a:prstGeom prst="rect">
            <a:avLst/>
          </a:prstGeom>
          <a:noFill/>
        </p:spPr>
        <p:txBody>
          <a:bodyPr wrap="square" rtlCol="0" anchor="t">
            <a:spAutoFit/>
          </a:bodyPr>
          <a:p>
            <a:pPr defTabSz="457200">
              <a:spcBef>
                <a:spcPct val="0"/>
              </a:spcBef>
            </a:pPr>
            <a:r>
              <a:rPr kumimoji="1" sz="2400" b="1" dirty="0">
                <a:solidFill>
                  <a:srgbClr val="454545"/>
                </a:solidFill>
                <a:latin typeface="+mn-ea"/>
                <a:cs typeface="+mn-ea"/>
                <a:sym typeface="Source Han Sans CN" panose="020F0502020204030204"/>
              </a:rPr>
              <a:t>r</a:t>
            </a:r>
            <a:endParaRPr kumimoji="1" sz="2400" b="1" dirty="0">
              <a:solidFill>
                <a:srgbClr val="454545"/>
              </a:solidFill>
              <a:latin typeface="+mn-ea"/>
              <a:cs typeface="+mn-ea"/>
              <a:sym typeface="Source Han Sans CN" panose="020F0502020204030204"/>
            </a:endParaRPr>
          </a:p>
        </p:txBody>
      </p:sp>
      <p:sp>
        <p:nvSpPr>
          <p:cNvPr id="4" name="矩形 3"/>
          <p:cNvSpPr/>
          <p:nvPr/>
        </p:nvSpPr>
        <p:spPr>
          <a:xfrm>
            <a:off x="601345" y="720090"/>
            <a:ext cx="10859770" cy="706755"/>
          </a:xfrm>
          <a:prstGeom prst="rect">
            <a:avLst/>
          </a:prstGeom>
        </p:spPr>
        <p:txBody>
          <a:bodyPr wrap="square">
            <a:spAutoFit/>
          </a:bodyPr>
          <a:p>
            <a:pPr defTabSz="457200">
              <a:spcBef>
                <a:spcPct val="0"/>
              </a:spcBef>
            </a:pPr>
            <a:r>
              <a:rPr lang="en-US" sz="4000" noProof="0" dirty="0">
                <a:ln>
                  <a:noFill/>
                </a:ln>
                <a:solidFill>
                  <a:srgbClr val="002060"/>
                </a:solidFill>
                <a:effectLst/>
                <a:uLnTx/>
                <a:uFillTx/>
                <a:cs typeface="+mn-ea"/>
                <a:sym typeface="+mn-lt"/>
              </a:rPr>
              <a:t>		</a:t>
            </a:r>
            <a:endParaRPr lang="zh-CN" altLang="en-US" sz="4000" noProof="0" dirty="0">
              <a:ln>
                <a:noFill/>
              </a:ln>
              <a:solidFill>
                <a:srgbClr val="002060"/>
              </a:solidFill>
              <a:effectLst/>
              <a:uLnTx/>
              <a:uFillTx/>
              <a:cs typeface="+mn-ea"/>
              <a:sym typeface="+mn-lt"/>
            </a:endParaRPr>
          </a:p>
        </p:txBody>
      </p:sp>
      <p:sp>
        <p:nvSpPr>
          <p:cNvPr id="8" name="矩形 7"/>
          <p:cNvSpPr/>
          <p:nvPr/>
        </p:nvSpPr>
        <p:spPr>
          <a:xfrm>
            <a:off x="3424555" y="1544320"/>
            <a:ext cx="7690485" cy="829945"/>
          </a:xfrm>
          <a:prstGeom prst="rect">
            <a:avLst/>
          </a:prstGeom>
        </p:spPr>
        <p:txBody>
          <a:bodyPr wrap="square">
            <a:spAutoFit/>
          </a:bodyPr>
          <a:p>
            <a:pPr defTabSz="457200">
              <a:spcBef>
                <a:spcPct val="0"/>
              </a:spcBef>
            </a:pPr>
            <a:endParaRPr lang="zh-CN" altLang="en-US" sz="2400" noProof="0" dirty="0">
              <a:ln>
                <a:noFill/>
              </a:ln>
              <a:solidFill>
                <a:srgbClr val="002060"/>
              </a:solidFill>
              <a:effectLst/>
              <a:uLnTx/>
              <a:uFillTx/>
              <a:cs typeface="+mn-ea"/>
              <a:sym typeface="+mn-lt"/>
            </a:endParaRPr>
          </a:p>
          <a:p>
            <a:pPr defTabSz="457200">
              <a:spcBef>
                <a:spcPct val="0"/>
              </a:spcBef>
            </a:pPr>
            <a:endParaRPr lang="zh-CN" altLang="en-US" sz="2400" noProof="0" dirty="0">
              <a:ln>
                <a:noFill/>
              </a:ln>
              <a:solidFill>
                <a:srgbClr val="002060"/>
              </a:solidFill>
              <a:effectLst/>
              <a:uLnTx/>
              <a:uFillTx/>
              <a:cs typeface="+mn-ea"/>
              <a:sym typeface="+mn-lt"/>
            </a:endParaRPr>
          </a:p>
        </p:txBody>
      </p:sp>
      <p:sp>
        <p:nvSpPr>
          <p:cNvPr id="12" name="文本框 11"/>
          <p:cNvSpPr txBox="1"/>
          <p:nvPr/>
        </p:nvSpPr>
        <p:spPr>
          <a:xfrm>
            <a:off x="1099185" y="2590800"/>
            <a:ext cx="9343390" cy="460375"/>
          </a:xfrm>
          <a:prstGeom prst="rect">
            <a:avLst/>
          </a:prstGeom>
          <a:noFill/>
        </p:spPr>
        <p:txBody>
          <a:bodyPr wrap="square" rtlCol="0" anchor="t">
            <a:spAutoFit/>
          </a:bodyPr>
          <a:p>
            <a:pPr defTabSz="457200">
              <a:spcBef>
                <a:spcPct val="0"/>
              </a:spcBef>
            </a:pPr>
            <a:r>
              <a:rPr lang="en-US" altLang="zh-CN" sz="2400">
                <a:sym typeface="+mn-ea"/>
              </a:rPr>
              <a:t>AOP命名空间的&lt;aop:scoped-proxy&gt;标签装饰生命周期短的bean。</a:t>
            </a:r>
            <a:endParaRPr kumimoji="1" lang="en-US" altLang="zh-CN" sz="2400" dirty="0">
              <a:solidFill>
                <a:schemeClr val="tx1">
                  <a:lumMod val="85000"/>
                  <a:lumOff val="15000"/>
                </a:schemeClr>
              </a:solidFill>
              <a:latin typeface="+mn-ea"/>
              <a:cs typeface="+mn-ea"/>
              <a:sym typeface="Source Han Sans CN" panose="020F0502020204030204"/>
            </a:endParaRPr>
          </a:p>
        </p:txBody>
      </p:sp>
      <p:sp>
        <p:nvSpPr>
          <p:cNvPr id="9" name="文本框 8"/>
          <p:cNvSpPr txBox="1"/>
          <p:nvPr/>
        </p:nvSpPr>
        <p:spPr>
          <a:xfrm>
            <a:off x="675640" y="4187190"/>
            <a:ext cx="10866120" cy="460375"/>
          </a:xfrm>
          <a:prstGeom prst="rect">
            <a:avLst/>
          </a:prstGeom>
          <a:noFill/>
        </p:spPr>
        <p:txBody>
          <a:bodyPr wrap="square" rtlCol="0" anchor="t">
            <a:spAutoFit/>
          </a:bodyPr>
          <a:p>
            <a:pPr defTabSz="457200">
              <a:spcBef>
                <a:spcPct val="0"/>
              </a:spcBef>
            </a:pPr>
            <a:r>
              <a:rPr kumimoji="1" lang="en-US" altLang="zh-CN" sz="2400" dirty="0">
                <a:solidFill>
                  <a:schemeClr val="tx1">
                    <a:lumMod val="85000"/>
                    <a:lumOff val="15000"/>
                  </a:schemeClr>
                </a:solidFill>
                <a:latin typeface="+mn-ea"/>
                <a:cs typeface="+mn-ea"/>
                <a:sym typeface="Source Han Sans CN" panose="020F0502020204030204"/>
              </a:rPr>
              <a:t>设置是用CGLIB还是JDK动态代理，true使用前者，false使用后者。默认为true，</a:t>
            </a:r>
            <a:endParaRPr kumimoji="1" lang="en-US" altLang="zh-CN" sz="2400" dirty="0">
              <a:solidFill>
                <a:schemeClr val="tx1">
                  <a:lumMod val="85000"/>
                  <a:lumOff val="15000"/>
                </a:schemeClr>
              </a:solidFill>
              <a:latin typeface="+mn-ea"/>
              <a:cs typeface="+mn-ea"/>
              <a:sym typeface="Source Han Sans CN" panose="020F0502020204030204"/>
            </a:endParaRPr>
          </a:p>
        </p:txBody>
      </p:sp>
      <p:sp>
        <p:nvSpPr>
          <p:cNvPr id="11" name="文本框 10"/>
          <p:cNvSpPr txBox="1"/>
          <p:nvPr/>
        </p:nvSpPr>
        <p:spPr>
          <a:xfrm>
            <a:off x="1320165" y="5330190"/>
            <a:ext cx="9293225" cy="829945"/>
          </a:xfrm>
          <a:prstGeom prst="rect">
            <a:avLst/>
          </a:prstGeom>
          <a:noFill/>
        </p:spPr>
        <p:txBody>
          <a:bodyPr wrap="square" rtlCol="0" anchor="t">
            <a:spAutoFit/>
          </a:bodyPr>
          <a:p>
            <a:pPr defTabSz="457200">
              <a:spcBef>
                <a:spcPct val="0"/>
              </a:spcBef>
            </a:pPr>
            <a:r>
              <a:rPr kumimoji="1" sz="2400" dirty="0">
                <a:solidFill>
                  <a:schemeClr val="tx1">
                    <a:lumMod val="85000"/>
                    <a:lumOff val="15000"/>
                  </a:schemeClr>
                </a:solidFill>
                <a:latin typeface="+mn-ea"/>
                <a:cs typeface="+mn-ea"/>
                <a:sym typeface="Source Han Sans CN" panose="020F0502020204030204"/>
              </a:rPr>
              <a:t>调用作用域代理工具类ScopedProxyUtils创建作用域代理</a:t>
            </a:r>
            <a:endParaRPr kumimoji="1" sz="2400" dirty="0">
              <a:solidFill>
                <a:schemeClr val="tx1">
                  <a:lumMod val="85000"/>
                  <a:lumOff val="15000"/>
                </a:schemeClr>
              </a:solidFill>
              <a:latin typeface="+mn-ea"/>
              <a:cs typeface="+mn-ea"/>
              <a:sym typeface="Source Han Sans CN" panose="020F0502020204030204"/>
            </a:endParaRPr>
          </a:p>
          <a:p>
            <a:pPr defTabSz="457200">
              <a:spcBef>
                <a:spcPct val="0"/>
              </a:spcBef>
            </a:pPr>
            <a:r>
              <a:rPr kumimoji="1" sz="2400" dirty="0">
                <a:solidFill>
                  <a:schemeClr val="tx1">
                    <a:lumMod val="85000"/>
                    <a:lumOff val="15000"/>
                  </a:schemeClr>
                </a:solidFill>
                <a:latin typeface="+mn-ea"/>
                <a:cs typeface="+mn-ea"/>
                <a:sym typeface="Source Han Sans CN" panose="020F0502020204030204"/>
              </a:rPr>
              <a:t>注册被装饰的BeanDefinition，并返回代理BeanDefintion</a:t>
            </a:r>
            <a:endParaRPr kumimoji="1" sz="2400" dirty="0">
              <a:solidFill>
                <a:schemeClr val="tx1">
                  <a:lumMod val="85000"/>
                  <a:lumOff val="15000"/>
                </a:schemeClr>
              </a:solidFill>
              <a:latin typeface="+mn-ea"/>
              <a:cs typeface="+mn-ea"/>
              <a:sym typeface="Source Han Sans CN" panose="020F0502020204030204"/>
            </a:endParaRPr>
          </a:p>
        </p:txBody>
      </p:sp>
      <p:pic>
        <p:nvPicPr>
          <p:cNvPr id="2" name="图片 1"/>
          <p:cNvPicPr>
            <a:picLocks noChangeAspect="1"/>
          </p:cNvPicPr>
          <p:nvPr/>
        </p:nvPicPr>
        <p:blipFill>
          <a:blip r:embed="rId1"/>
          <a:stretch>
            <a:fillRect/>
          </a:stretch>
        </p:blipFill>
        <p:spPr>
          <a:xfrm>
            <a:off x="376555" y="972820"/>
            <a:ext cx="11610975" cy="1647825"/>
          </a:xfrm>
          <a:prstGeom prst="rect">
            <a:avLst/>
          </a:prstGeom>
        </p:spPr>
      </p:pic>
      <p:pic>
        <p:nvPicPr>
          <p:cNvPr id="6" name="图片 5"/>
          <p:cNvPicPr>
            <a:picLocks noChangeAspect="1"/>
          </p:cNvPicPr>
          <p:nvPr/>
        </p:nvPicPr>
        <p:blipFill>
          <a:blip r:embed="rId2"/>
          <a:stretch>
            <a:fillRect/>
          </a:stretch>
        </p:blipFill>
        <p:spPr>
          <a:xfrm>
            <a:off x="1304290" y="3177540"/>
            <a:ext cx="9324975" cy="1009650"/>
          </a:xfrm>
          <a:prstGeom prst="rect">
            <a:avLst/>
          </a:prstGeom>
        </p:spPr>
      </p:pic>
      <p:pic>
        <p:nvPicPr>
          <p:cNvPr id="13" name="图片 12"/>
          <p:cNvPicPr>
            <a:picLocks noChangeAspect="1"/>
          </p:cNvPicPr>
          <p:nvPr/>
        </p:nvPicPr>
        <p:blipFill>
          <a:blip r:embed="rId3"/>
          <a:stretch>
            <a:fillRect/>
          </a:stretch>
        </p:blipFill>
        <p:spPr>
          <a:xfrm>
            <a:off x="601345" y="4647565"/>
            <a:ext cx="12070080" cy="447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1473" y="1623265"/>
            <a:ext cx="11219318" cy="4034740"/>
            <a:chOff x="590843" y="1879805"/>
            <a:chExt cx="11219318" cy="4034740"/>
          </a:xfrm>
        </p:grpSpPr>
        <p:sp>
          <p:nvSpPr>
            <p:cNvPr id="43" name="Oval 42"/>
            <p:cNvSpPr/>
            <p:nvPr/>
          </p:nvSpPr>
          <p:spPr>
            <a:xfrm>
              <a:off x="4200382" y="1879805"/>
              <a:ext cx="3791237" cy="3791236"/>
            </a:xfrm>
            <a:prstGeom prst="ellipse">
              <a:avLst/>
            </a:prstGeom>
            <a:noFill/>
            <a:ln w="12700">
              <a:solidFill>
                <a:srgbClr val="595959"/>
              </a:solidFill>
            </a:ln>
            <a:effectLst>
              <a:outerShdw blurRad="571500" dist="546100" dir="3120000" sx="92000" sy="920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nvGrpSpPr>
            <p:cNvPr id="101" name="组合 100"/>
            <p:cNvGrpSpPr/>
            <p:nvPr/>
          </p:nvGrpSpPr>
          <p:grpSpPr>
            <a:xfrm>
              <a:off x="8149386" y="1982652"/>
              <a:ext cx="3660775" cy="1818005"/>
              <a:chOff x="7360547" y="3016082"/>
              <a:chExt cx="3660775" cy="1818005"/>
            </a:xfrm>
          </p:grpSpPr>
          <p:sp>
            <p:nvSpPr>
              <p:cNvPr id="102" name="矩形 101"/>
              <p:cNvSpPr/>
              <p:nvPr/>
            </p:nvSpPr>
            <p:spPr>
              <a:xfrm>
                <a:off x="7885693" y="3016082"/>
                <a:ext cx="2241974" cy="534035"/>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black">
                        <a:lumMod val="75000"/>
                        <a:lumOff val="25000"/>
                      </a:prstClr>
                    </a:solidFill>
                    <a:effectLst/>
                    <a:uLnTx/>
                    <a:uFillTx/>
                    <a:cs typeface="+mn-ea"/>
                    <a:sym typeface="+mn-lt"/>
                  </a:rPr>
                  <a:t>        </a:t>
                </a:r>
                <a:r>
                  <a:rPr kumimoji="0" lang="zh-CN" altLang="en-US" sz="2400" b="1" i="0" u="none" strike="noStrike" kern="1200" cap="none" spc="0" normalizeH="0" baseline="0" noProof="0" dirty="0">
                    <a:ln>
                      <a:noFill/>
                    </a:ln>
                    <a:solidFill>
                      <a:prstClr val="black">
                        <a:lumMod val="75000"/>
                        <a:lumOff val="25000"/>
                      </a:prstClr>
                    </a:solidFill>
                    <a:effectLst/>
                    <a:uLnTx/>
                    <a:uFillTx/>
                    <a:cs typeface="+mn-ea"/>
                    <a:sym typeface="+mn-lt"/>
                  </a:rPr>
                  <a:t>预编译</a:t>
                </a:r>
                <a:endParaRPr kumimoji="0" lang="zh-CN" altLang="en-US" sz="2400" b="1"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109" name="文本框 108"/>
              <p:cNvSpPr txBox="1"/>
              <p:nvPr/>
            </p:nvSpPr>
            <p:spPr>
              <a:xfrm>
                <a:off x="7360547" y="3480902"/>
                <a:ext cx="3660775" cy="135318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预编译的</a:t>
                </a:r>
                <a:r>
                  <a:rPr kumimoji="0" lang="zh-CN" altLang="en-US" b="0"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意思</a:t>
                </a:r>
                <a:r>
                  <a:rPr kumimoji="0" lang="en-US" altLang="zh-CN" b="0"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是把所</a:t>
                </a:r>
                <a:r>
                  <a:rPr kumimoji="0" lang="zh-CN" altLang="en-US" b="0"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有</a:t>
                </a:r>
                <a:r>
                  <a:rPr kumimoji="0" lang="en-US" altLang="zh-CN" b="0"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的代码都</a:t>
                </a:r>
                <a:r>
                  <a:rPr kumimoji="0" lang="zh-CN" altLang="en-US" b="0"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先编译</a:t>
                </a:r>
                <a:r>
                  <a:rPr kumimoji="0" lang="en-US" altLang="zh-CN" b="0"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一遍，</a:t>
                </a:r>
                <a:r>
                  <a:rPr kumimoji="0" lang="zh-CN" altLang="en-US" b="0"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然后</a:t>
                </a:r>
                <a:r>
                  <a:rPr kumimoji="0" lang="zh-CN" altLang="en-US" b="0"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当</a:t>
                </a:r>
                <a:r>
                  <a:rPr kumimoji="0" lang="en-US" altLang="zh-CN" b="0"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程序运行到模块A，</a:t>
                </a:r>
                <a:r>
                  <a:rPr kumimoji="0" lang="zh-CN" altLang="en-US" b="0"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如果</a:t>
                </a:r>
                <a:r>
                  <a:rPr kumimoji="0" lang="en-US" altLang="zh-CN" b="0"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需要</a:t>
                </a:r>
                <a:r>
                  <a:rPr kumimoji="0" lang="zh-CN" altLang="en-US" b="0"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用</a:t>
                </a:r>
                <a:r>
                  <a:rPr kumimoji="0" lang="en-US" altLang="zh-CN" b="0"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B模块，就可以直接调用，</a:t>
                </a:r>
                <a:endParaRPr kumimoji="0" lang="en-US" altLang="zh-CN" b="0"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endParaRPr>
              </a:p>
            </p:txBody>
          </p:sp>
        </p:grpSp>
        <p:sp>
          <p:nvSpPr>
            <p:cNvPr id="114" name="矩形 113"/>
            <p:cNvSpPr/>
            <p:nvPr/>
          </p:nvSpPr>
          <p:spPr>
            <a:xfrm>
              <a:off x="1568108" y="1913460"/>
              <a:ext cx="2433320" cy="534035"/>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lumMod val="75000"/>
                      <a:lumOff val="25000"/>
                    </a:prstClr>
                  </a:solidFill>
                  <a:effectLst/>
                  <a:uLnTx/>
                  <a:uFillTx/>
                  <a:cs typeface="+mn-ea"/>
                  <a:sym typeface="+mn-lt"/>
                </a:rPr>
                <a:t>       </a:t>
              </a:r>
              <a:r>
                <a:rPr kumimoji="0" lang="zh-CN" altLang="en-US" sz="2400" b="1" i="0" u="none" strike="noStrike" kern="1200" cap="none" spc="0" normalizeH="0" baseline="0" noProof="0" dirty="0">
                  <a:ln>
                    <a:noFill/>
                  </a:ln>
                  <a:solidFill>
                    <a:prstClr val="black">
                      <a:lumMod val="75000"/>
                      <a:lumOff val="25000"/>
                    </a:prstClr>
                  </a:solidFill>
                  <a:effectLst/>
                  <a:uLnTx/>
                  <a:uFillTx/>
                  <a:cs typeface="+mn-ea"/>
                  <a:sym typeface="+mn-lt"/>
                </a:rPr>
                <a:t>面向切面</a:t>
              </a:r>
              <a:endParaRPr kumimoji="0" lang="zh-CN" altLang="en-US" sz="2400" b="1" i="0" u="none" strike="noStrike" kern="1200" cap="none" spc="0" normalizeH="0" baseline="0" noProof="0" dirty="0">
                <a:ln>
                  <a:noFill/>
                </a:ln>
                <a:solidFill>
                  <a:prstClr val="black">
                    <a:lumMod val="75000"/>
                    <a:lumOff val="25000"/>
                  </a:prstClr>
                </a:solidFill>
                <a:effectLst/>
                <a:uLnTx/>
                <a:uFillTx/>
                <a:cs typeface="+mn-ea"/>
                <a:sym typeface="+mn-lt"/>
              </a:endParaRPr>
            </a:p>
          </p:txBody>
        </p:sp>
        <p:grpSp>
          <p:nvGrpSpPr>
            <p:cNvPr id="110" name="组合 109"/>
            <p:cNvGrpSpPr/>
            <p:nvPr/>
          </p:nvGrpSpPr>
          <p:grpSpPr>
            <a:xfrm>
              <a:off x="8311946" y="4027325"/>
              <a:ext cx="3417570" cy="1571625"/>
              <a:chOff x="7523107" y="3107522"/>
              <a:chExt cx="3417570" cy="1571625"/>
            </a:xfrm>
          </p:grpSpPr>
          <p:sp>
            <p:nvSpPr>
              <p:cNvPr id="111" name="矩形 110"/>
              <p:cNvSpPr/>
              <p:nvPr/>
            </p:nvSpPr>
            <p:spPr>
              <a:xfrm>
                <a:off x="7844418" y="3107522"/>
                <a:ext cx="2241974" cy="534035"/>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lumMod val="75000"/>
                        <a:lumOff val="25000"/>
                      </a:prstClr>
                    </a:solidFill>
                    <a:effectLst/>
                    <a:uLnTx/>
                    <a:uFillTx/>
                    <a:cs typeface="+mn-ea"/>
                    <a:sym typeface="+mn-lt"/>
                  </a:rPr>
                  <a:t>   </a:t>
                </a:r>
                <a:r>
                  <a:rPr kumimoji="0" lang="zh-CN" altLang="en-US" sz="2400" b="1" i="0" u="none" strike="noStrike" kern="1200" cap="none" spc="0" normalizeH="0" baseline="0" noProof="0" dirty="0">
                    <a:ln>
                      <a:noFill/>
                    </a:ln>
                    <a:solidFill>
                      <a:prstClr val="black">
                        <a:lumMod val="75000"/>
                        <a:lumOff val="25000"/>
                      </a:prstClr>
                    </a:solidFill>
                    <a:effectLst/>
                    <a:uLnTx/>
                    <a:uFillTx/>
                    <a:cs typeface="+mn-ea"/>
                    <a:sym typeface="+mn-lt"/>
                  </a:rPr>
                  <a:t>动态代理</a:t>
                </a:r>
                <a:endParaRPr kumimoji="0" lang="zh-CN" altLang="en-US" sz="2400" b="1"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112" name="文本框 111"/>
              <p:cNvSpPr txBox="1"/>
              <p:nvPr/>
            </p:nvSpPr>
            <p:spPr>
              <a:xfrm>
                <a:off x="7523107" y="3641557"/>
                <a:ext cx="3417570" cy="103759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zh-CN" altLang="en-US" b="0"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动态代理及与其相关的静态代理和</a:t>
                </a:r>
                <a:r>
                  <a:rPr kumimoji="0" lang="en-US" altLang="zh-CN" b="0"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Cglib</a:t>
                </a:r>
                <a:r>
                  <a:rPr kumimoji="0" lang="zh-CN" altLang="en-US" b="0"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代理</a:t>
                </a:r>
                <a:r>
                  <a:rPr kumimoji="0" lang="zh-CN" altLang="en-US" b="0"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将在下一页进行介绍</a:t>
                </a:r>
                <a:endParaRPr kumimoji="0" lang="en-US" altLang="zh-CN" b="0"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endParaRPr>
              </a:p>
            </p:txBody>
          </p:sp>
        </p:grpSp>
        <p:grpSp>
          <p:nvGrpSpPr>
            <p:cNvPr id="116" name="组合 115"/>
            <p:cNvGrpSpPr/>
            <p:nvPr/>
          </p:nvGrpSpPr>
          <p:grpSpPr>
            <a:xfrm>
              <a:off x="1124859" y="3775865"/>
              <a:ext cx="3206115" cy="2138680"/>
              <a:chOff x="7653282" y="2856062"/>
              <a:chExt cx="3206115" cy="2138680"/>
            </a:xfrm>
          </p:grpSpPr>
          <p:sp>
            <p:nvSpPr>
              <p:cNvPr id="117" name="矩形 116"/>
              <p:cNvSpPr/>
              <p:nvPr/>
            </p:nvSpPr>
            <p:spPr>
              <a:xfrm>
                <a:off x="8096019" y="2856062"/>
                <a:ext cx="2241974" cy="534035"/>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lumMod val="75000"/>
                        <a:lumOff val="25000"/>
                      </a:prstClr>
                    </a:solidFill>
                    <a:effectLst/>
                    <a:uLnTx/>
                    <a:uFillTx/>
                    <a:cs typeface="+mn-ea"/>
                    <a:sym typeface="+mn-lt"/>
                  </a:rPr>
                  <a:t>        </a:t>
                </a:r>
                <a:r>
                  <a:rPr kumimoji="0" lang="zh-CN" altLang="en-US" sz="2400" b="1" i="0" u="none" strike="noStrike" kern="1200" cap="none" spc="0" normalizeH="0" baseline="0" noProof="0" dirty="0">
                    <a:ln>
                      <a:noFill/>
                    </a:ln>
                    <a:solidFill>
                      <a:prstClr val="black">
                        <a:lumMod val="75000"/>
                        <a:lumOff val="25000"/>
                      </a:prstClr>
                    </a:solidFill>
                    <a:effectLst/>
                    <a:uLnTx/>
                    <a:uFillTx/>
                    <a:cs typeface="+mn-ea"/>
                    <a:sym typeface="+mn-lt"/>
                  </a:rPr>
                  <a:t>运行期</a:t>
                </a:r>
                <a:endParaRPr kumimoji="0" lang="zh-CN" altLang="en-US" sz="2400" b="1"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118" name="文本框 117"/>
              <p:cNvSpPr txBox="1"/>
              <p:nvPr/>
            </p:nvSpPr>
            <p:spPr>
              <a:xfrm>
                <a:off x="7653282" y="3325962"/>
                <a:ext cx="3206115" cy="166878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black">
                        <a:lumMod val="75000"/>
                        <a:lumOff val="25000"/>
                      </a:prstClr>
                    </a:solidFill>
                    <a:effectLst/>
                    <a:uLnTx/>
                    <a:uFillTx/>
                    <a:cs typeface="+mn-ea"/>
                    <a:sym typeface="+mn-lt"/>
                  </a:rPr>
                  <a:t>  </a:t>
                </a:r>
                <a:r>
                  <a:rPr lang="zh-CN" altLang="en-US">
                    <a:latin typeface="华文新魏" panose="02010800040101010101" charset="-122"/>
                    <a:ea typeface="华文新魏" panose="02010800040101010101" charset="-122"/>
                    <a:cs typeface="华文新魏" panose="02010800040101010101" charset="-122"/>
                    <a:sym typeface="+mn-ea"/>
                  </a:rPr>
                  <a:t>运行期是指</a:t>
                </a:r>
                <a:r>
                  <a:rPr lang="en-US" altLang="zh-CN">
                    <a:latin typeface="华文新魏" panose="02010800040101010101" charset="-122"/>
                    <a:ea typeface="华文新魏" panose="02010800040101010101" charset="-122"/>
                    <a:cs typeface="华文新魏" panose="02010800040101010101" charset="-122"/>
                    <a:sym typeface="+mn-ea"/>
                  </a:rPr>
                  <a:t>java</a:t>
                </a:r>
                <a:r>
                  <a:rPr lang="zh-CN" altLang="en-US">
                    <a:latin typeface="华文新魏" panose="02010800040101010101" charset="-122"/>
                    <a:ea typeface="华文新魏" panose="02010800040101010101" charset="-122"/>
                    <a:cs typeface="华文新魏" panose="02010800040101010101" charset="-122"/>
                    <a:sym typeface="+mn-ea"/>
                  </a:rPr>
                  <a:t>代码的运行过程</a:t>
                </a:r>
                <a:r>
                  <a:rPr lang="en-US" altLang="zh-CN">
                    <a:latin typeface="华文新魏" panose="02010800040101010101" charset="-122"/>
                    <a:ea typeface="华文新魏" panose="02010800040101010101" charset="-122"/>
                    <a:cs typeface="华文新魏" panose="02010800040101010101" charset="-122"/>
                    <a:sym typeface="+mn-ea"/>
                  </a:rPr>
                  <a:t>,</a:t>
                </a:r>
                <a:r>
                  <a:rPr lang="zh-CN" altLang="en-US">
                    <a:latin typeface="华文新魏" panose="02010800040101010101" charset="-122"/>
                    <a:ea typeface="华文新魏" panose="02010800040101010101" charset="-122"/>
                    <a:cs typeface="华文新魏" panose="02010800040101010101" charset="-122"/>
                    <a:sym typeface="+mn-ea"/>
                  </a:rPr>
                  <a:t>编译期是指编译器将源代码翻译为机器能识别的代码，即java代码编译成</a:t>
                </a:r>
                <a:r>
                  <a:rPr lang="zh-CN" altLang="en-US">
                    <a:latin typeface="华文新魏" panose="02010800040101010101" charset="-122"/>
                    <a:ea typeface="华文新魏" panose="02010800040101010101" charset="-122"/>
                    <a:cs typeface="华文新魏" panose="02010800040101010101" charset="-122"/>
                    <a:sym typeface="+mn-ea"/>
                  </a:rPr>
                  <a:t>jvm认识的字节码文件</a:t>
                </a:r>
                <a:r>
                  <a:rPr lang="en-US" altLang="zh-CN">
                    <a:latin typeface="华文新魏" panose="02010800040101010101" charset="-122"/>
                    <a:ea typeface="华文新魏" panose="02010800040101010101" charset="-122"/>
                    <a:cs typeface="华文新魏" panose="02010800040101010101" charset="-122"/>
                    <a:sym typeface="+mn-ea"/>
                  </a:rPr>
                  <a:t>.</a:t>
                </a:r>
                <a:endParaRPr kumimoji="0" lang="en-US" altLang="zh-CN" b="0"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ea"/>
                </a:endParaRPr>
              </a:p>
            </p:txBody>
          </p:sp>
        </p:grpSp>
        <p:cxnSp>
          <p:nvCxnSpPr>
            <p:cNvPr id="21" name="直接连接符 20"/>
            <p:cNvCxnSpPr>
              <a:stCxn id="43" idx="2"/>
            </p:cNvCxnSpPr>
            <p:nvPr/>
          </p:nvCxnSpPr>
          <p:spPr>
            <a:xfrm flipH="1" flipV="1">
              <a:off x="590843" y="3742006"/>
              <a:ext cx="3609539" cy="33417"/>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flipV="1">
              <a:off x="7991619" y="3742005"/>
              <a:ext cx="3609539" cy="33417"/>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graphicFrame>
          <p:nvGraphicFramePr>
            <p:cNvPr id="5" name="图表 4"/>
            <p:cNvGraphicFramePr/>
            <p:nvPr/>
          </p:nvGraphicFramePr>
          <p:xfrm>
            <a:off x="4330443" y="2299955"/>
            <a:ext cx="3544366" cy="2362911"/>
          </p:xfrm>
          <a:graphic>
            <a:graphicData uri="http://schemas.openxmlformats.org/drawingml/2006/chart">
              <c:chart xmlns:c="http://schemas.openxmlformats.org/drawingml/2006/chart" xmlns:r="http://schemas.openxmlformats.org/officeDocument/2006/relationships" r:id="rId1"/>
            </a:graphicData>
          </a:graphic>
        </p:graphicFrame>
      </p:grpSp>
      <p:grpSp>
        <p:nvGrpSpPr>
          <p:cNvPr id="25" name="组合 24"/>
          <p:cNvGrpSpPr/>
          <p:nvPr/>
        </p:nvGrpSpPr>
        <p:grpSpPr>
          <a:xfrm>
            <a:off x="0" y="110832"/>
            <a:ext cx="5474454" cy="787233"/>
            <a:chOff x="0" y="110832"/>
            <a:chExt cx="5474454" cy="787233"/>
          </a:xfrm>
        </p:grpSpPr>
        <p:sp>
          <p:nvSpPr>
            <p:cNvPr id="26" name="文本框 25"/>
            <p:cNvSpPr txBox="1"/>
            <p:nvPr/>
          </p:nvSpPr>
          <p:spPr>
            <a:xfrm>
              <a:off x="918219" y="529765"/>
              <a:ext cx="4556235"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cs typeface="+mn-ea"/>
                <a:sym typeface="+mn-lt"/>
              </a:endParaRPr>
            </a:p>
          </p:txBody>
        </p:sp>
        <p:sp>
          <p:nvSpPr>
            <p:cNvPr id="27" name="菱形 26"/>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8" name="菱形 27"/>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9" name="文本框 28"/>
            <p:cNvSpPr txBox="1"/>
            <p:nvPr/>
          </p:nvSpPr>
          <p:spPr>
            <a:xfrm>
              <a:off x="918000" y="118687"/>
              <a:ext cx="4556235" cy="7067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gradFill>
                    <a:gsLst>
                      <a:gs pos="0">
                        <a:srgbClr val="FE4444"/>
                      </a:gs>
                      <a:gs pos="100000">
                        <a:srgbClr val="832B2B"/>
                      </a:gs>
                    </a:gsLst>
                    <a:lin scaled="0"/>
                  </a:gradFill>
                  <a:effectLst/>
                  <a:uLnTx/>
                  <a:uFillTx/>
                  <a:cs typeface="+mn-ea"/>
                  <a:sym typeface="+mn-lt"/>
                </a:rPr>
                <a:t>1.1  </a:t>
              </a:r>
              <a:r>
                <a:rPr kumimoji="0" lang="zh-CN" altLang="en-US" sz="4000" b="0" i="0" u="none" strike="noStrike" kern="1200" cap="none" spc="0" normalizeH="0" baseline="0" noProof="0" dirty="0">
                  <a:ln>
                    <a:noFill/>
                  </a:ln>
                  <a:gradFill>
                    <a:gsLst>
                      <a:gs pos="0">
                        <a:srgbClr val="FE4444"/>
                      </a:gs>
                      <a:gs pos="100000">
                        <a:srgbClr val="832B2B"/>
                      </a:gs>
                    </a:gsLst>
                    <a:lin scaled="0"/>
                  </a:gradFill>
                  <a:effectLst/>
                  <a:uLnTx/>
                  <a:uFillTx/>
                  <a:cs typeface="+mn-ea"/>
                  <a:sym typeface="+mn-lt"/>
                </a:rPr>
                <a:t>什么是</a:t>
              </a:r>
              <a:r>
                <a:rPr kumimoji="0" lang="en-US" altLang="zh-CN" sz="4000" b="0" i="0" u="none" strike="noStrike" kern="1200" cap="none" spc="0" normalizeH="0" baseline="0" noProof="0" dirty="0">
                  <a:ln>
                    <a:noFill/>
                  </a:ln>
                  <a:gradFill>
                    <a:gsLst>
                      <a:gs pos="0">
                        <a:srgbClr val="FE4444"/>
                      </a:gs>
                      <a:gs pos="100000">
                        <a:srgbClr val="832B2B"/>
                      </a:gs>
                    </a:gsLst>
                    <a:lin scaled="0"/>
                  </a:gradFill>
                  <a:effectLst/>
                  <a:uLnTx/>
                  <a:uFillTx/>
                  <a:cs typeface="+mn-ea"/>
                  <a:sym typeface="+mn-lt"/>
                </a:rPr>
                <a:t>AOP</a:t>
              </a:r>
              <a:endParaRPr kumimoji="0" lang="en-US" altLang="zh-CN" sz="4000" b="0" i="0" u="none" strike="noStrike" kern="1200" cap="none" spc="0" normalizeH="0" baseline="0" noProof="0" dirty="0">
                <a:ln>
                  <a:noFill/>
                </a:ln>
                <a:gradFill>
                  <a:gsLst>
                    <a:gs pos="0">
                      <a:srgbClr val="FE4444"/>
                    </a:gs>
                    <a:gs pos="100000">
                      <a:srgbClr val="832B2B"/>
                    </a:gs>
                  </a:gsLst>
                  <a:lin scaled="0"/>
                </a:gradFill>
                <a:effectLst/>
                <a:uLnTx/>
                <a:uFillTx/>
                <a:cs typeface="+mn-ea"/>
                <a:sym typeface="+mn-lt"/>
              </a:endParaRPr>
            </a:p>
          </p:txBody>
        </p:sp>
      </p:grpSp>
      <p:sp>
        <p:nvSpPr>
          <p:cNvPr id="3" name="文本框 2"/>
          <p:cNvSpPr txBox="1"/>
          <p:nvPr/>
        </p:nvSpPr>
        <p:spPr>
          <a:xfrm>
            <a:off x="900430" y="2406015"/>
            <a:ext cx="3542665" cy="922020"/>
          </a:xfrm>
          <a:prstGeom prst="rect">
            <a:avLst/>
          </a:prstGeom>
          <a:noFill/>
        </p:spPr>
        <p:txBody>
          <a:bodyPr wrap="square" rtlCol="0" anchor="t">
            <a:spAutoFit/>
          </a:bodyPr>
          <a:p>
            <a:r>
              <a:rPr lang="en-US" altLang="zh-CN"/>
              <a:t>   </a:t>
            </a:r>
            <a:r>
              <a:rPr lang="zh-CN" altLang="en-US">
                <a:latin typeface="华文新魏" panose="02010800040101010101" charset="-122"/>
                <a:ea typeface="华文新魏" panose="02010800040101010101" charset="-122"/>
              </a:rPr>
              <a:t>面向切面的本质是定义一个切面类并将切面类的功能织入到目标类中；</a:t>
            </a:r>
            <a:endParaRPr lang="zh-CN" altLang="en-US">
              <a:latin typeface="华文新魏" panose="02010800040101010101" charset="-122"/>
              <a:ea typeface="华文新魏"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29"/>
          <p:cNvSpPr/>
          <p:nvPr/>
        </p:nvSpPr>
        <p:spPr bwMode="auto">
          <a:xfrm>
            <a:off x="1462088" y="1362075"/>
            <a:ext cx="1976438" cy="2874962"/>
          </a:xfrm>
          <a:custGeom>
            <a:avLst/>
            <a:gdLst>
              <a:gd name="T0" fmla="*/ 597 w 1282"/>
              <a:gd name="T1" fmla="*/ 0 h 1862"/>
              <a:gd name="T2" fmla="*/ 111 w 1282"/>
              <a:gd name="T3" fmla="*/ 66 h 1862"/>
              <a:gd name="T4" fmla="*/ 111 w 1282"/>
              <a:gd name="T5" fmla="*/ 386 h 1862"/>
              <a:gd name="T6" fmla="*/ 523 w 1282"/>
              <a:gd name="T7" fmla="*/ 318 h 1862"/>
              <a:gd name="T8" fmla="*/ 843 w 1282"/>
              <a:gd name="T9" fmla="*/ 579 h 1862"/>
              <a:gd name="T10" fmla="*/ 0 w 1282"/>
              <a:gd name="T11" fmla="*/ 1518 h 1862"/>
              <a:gd name="T12" fmla="*/ 0 w 1282"/>
              <a:gd name="T13" fmla="*/ 1862 h 1862"/>
              <a:gd name="T14" fmla="*/ 1282 w 1282"/>
              <a:gd name="T15" fmla="*/ 1862 h 1862"/>
              <a:gd name="T16" fmla="*/ 1282 w 1282"/>
              <a:gd name="T17" fmla="*/ 1544 h 1862"/>
              <a:gd name="T18" fmla="*/ 481 w 1282"/>
              <a:gd name="T19" fmla="*/ 1544 h 1862"/>
              <a:gd name="T20" fmla="*/ 481 w 1282"/>
              <a:gd name="T21" fmla="*/ 1523 h 1862"/>
              <a:gd name="T22" fmla="*/ 597 w 1282"/>
              <a:gd name="T23" fmla="*/ 1431 h 1862"/>
              <a:gd name="T24" fmla="*/ 1240 w 1282"/>
              <a:gd name="T25" fmla="*/ 521 h 1862"/>
              <a:gd name="T26" fmla="*/ 597 w 1282"/>
              <a:gd name="T27" fmla="*/ 0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2" h="1862">
                <a:moveTo>
                  <a:pt x="597" y="0"/>
                </a:moveTo>
                <a:cubicBezTo>
                  <a:pt x="420" y="0"/>
                  <a:pt x="251" y="21"/>
                  <a:pt x="111" y="66"/>
                </a:cubicBezTo>
                <a:cubicBezTo>
                  <a:pt x="111" y="386"/>
                  <a:pt x="111" y="386"/>
                  <a:pt x="111" y="386"/>
                </a:cubicBezTo>
                <a:cubicBezTo>
                  <a:pt x="269" y="336"/>
                  <a:pt x="404" y="318"/>
                  <a:pt x="523" y="318"/>
                </a:cubicBezTo>
                <a:cubicBezTo>
                  <a:pt x="724" y="318"/>
                  <a:pt x="843" y="378"/>
                  <a:pt x="843" y="579"/>
                </a:cubicBezTo>
                <a:cubicBezTo>
                  <a:pt x="843" y="788"/>
                  <a:pt x="645" y="1000"/>
                  <a:pt x="0" y="1518"/>
                </a:cubicBezTo>
                <a:cubicBezTo>
                  <a:pt x="0" y="1862"/>
                  <a:pt x="0" y="1862"/>
                  <a:pt x="0" y="1862"/>
                </a:cubicBezTo>
                <a:cubicBezTo>
                  <a:pt x="1282" y="1862"/>
                  <a:pt x="1282" y="1862"/>
                  <a:pt x="1282" y="1862"/>
                </a:cubicBezTo>
                <a:cubicBezTo>
                  <a:pt x="1282" y="1544"/>
                  <a:pt x="1282" y="1544"/>
                  <a:pt x="1282" y="1544"/>
                </a:cubicBezTo>
                <a:cubicBezTo>
                  <a:pt x="481" y="1544"/>
                  <a:pt x="481" y="1544"/>
                  <a:pt x="481" y="1544"/>
                </a:cubicBezTo>
                <a:cubicBezTo>
                  <a:pt x="481" y="1523"/>
                  <a:pt x="481" y="1523"/>
                  <a:pt x="481" y="1523"/>
                </a:cubicBezTo>
                <a:cubicBezTo>
                  <a:pt x="597" y="1431"/>
                  <a:pt x="597" y="1431"/>
                  <a:pt x="597" y="1431"/>
                </a:cubicBezTo>
                <a:cubicBezTo>
                  <a:pt x="1134" y="1008"/>
                  <a:pt x="1240" y="817"/>
                  <a:pt x="1240" y="521"/>
                </a:cubicBezTo>
                <a:cubicBezTo>
                  <a:pt x="1240" y="170"/>
                  <a:pt x="1002" y="0"/>
                  <a:pt x="597"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8" name="Freeform 30"/>
          <p:cNvSpPr>
            <a:spLocks noEditPoints="1"/>
          </p:cNvSpPr>
          <p:nvPr/>
        </p:nvSpPr>
        <p:spPr bwMode="auto">
          <a:xfrm>
            <a:off x="3830638" y="1362075"/>
            <a:ext cx="2052638" cy="2914650"/>
          </a:xfrm>
          <a:custGeom>
            <a:avLst/>
            <a:gdLst>
              <a:gd name="T0" fmla="*/ 669 w 1332"/>
              <a:gd name="T1" fmla="*/ 1558 h 1888"/>
              <a:gd name="T2" fmla="*/ 383 w 1332"/>
              <a:gd name="T3" fmla="*/ 944 h 1888"/>
              <a:gd name="T4" fmla="*/ 669 w 1332"/>
              <a:gd name="T5" fmla="*/ 328 h 1888"/>
              <a:gd name="T6" fmla="*/ 954 w 1332"/>
              <a:gd name="T7" fmla="*/ 944 h 1888"/>
              <a:gd name="T8" fmla="*/ 669 w 1332"/>
              <a:gd name="T9" fmla="*/ 1558 h 1888"/>
              <a:gd name="T10" fmla="*/ 669 w 1332"/>
              <a:gd name="T11" fmla="*/ 0 h 1888"/>
              <a:gd name="T12" fmla="*/ 0 w 1332"/>
              <a:gd name="T13" fmla="*/ 942 h 1888"/>
              <a:gd name="T14" fmla="*/ 669 w 1332"/>
              <a:gd name="T15" fmla="*/ 1888 h 1888"/>
              <a:gd name="T16" fmla="*/ 1332 w 1332"/>
              <a:gd name="T17" fmla="*/ 942 h 1888"/>
              <a:gd name="T18" fmla="*/ 669 w 1332"/>
              <a:gd name="T19" fmla="*/ 0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888">
                <a:moveTo>
                  <a:pt x="669" y="1558"/>
                </a:moveTo>
                <a:cubicBezTo>
                  <a:pt x="465" y="1558"/>
                  <a:pt x="383" y="1441"/>
                  <a:pt x="383" y="944"/>
                </a:cubicBezTo>
                <a:cubicBezTo>
                  <a:pt x="383" y="450"/>
                  <a:pt x="465" y="328"/>
                  <a:pt x="669" y="328"/>
                </a:cubicBezTo>
                <a:cubicBezTo>
                  <a:pt x="872" y="328"/>
                  <a:pt x="954" y="450"/>
                  <a:pt x="954" y="944"/>
                </a:cubicBezTo>
                <a:cubicBezTo>
                  <a:pt x="954" y="1441"/>
                  <a:pt x="872" y="1558"/>
                  <a:pt x="669" y="1558"/>
                </a:cubicBezTo>
                <a:moveTo>
                  <a:pt x="669" y="0"/>
                </a:moveTo>
                <a:cubicBezTo>
                  <a:pt x="264" y="0"/>
                  <a:pt x="0" y="188"/>
                  <a:pt x="0" y="942"/>
                </a:cubicBezTo>
                <a:cubicBezTo>
                  <a:pt x="0" y="1698"/>
                  <a:pt x="264" y="1888"/>
                  <a:pt x="669" y="1888"/>
                </a:cubicBezTo>
                <a:cubicBezTo>
                  <a:pt x="1073" y="1888"/>
                  <a:pt x="1332" y="1698"/>
                  <a:pt x="1332" y="942"/>
                </a:cubicBezTo>
                <a:cubicBezTo>
                  <a:pt x="1332" y="188"/>
                  <a:pt x="1073" y="0"/>
                  <a:pt x="669"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9" name="Freeform 31"/>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1" name="Freeform 33"/>
          <p:cNvSpPr>
            <a:spLocks noEditPoints="1"/>
          </p:cNvSpPr>
          <p:nvPr/>
        </p:nvSpPr>
        <p:spPr bwMode="auto">
          <a:xfrm>
            <a:off x="8651875" y="1362075"/>
            <a:ext cx="2025650" cy="2919412"/>
          </a:xfrm>
          <a:custGeom>
            <a:avLst/>
            <a:gdLst>
              <a:gd name="T0" fmla="*/ 648 w 1314"/>
              <a:gd name="T1" fmla="*/ 949 h 1891"/>
              <a:gd name="T2" fmla="*/ 352 w 1314"/>
              <a:gd name="T3" fmla="*/ 640 h 1891"/>
              <a:gd name="T4" fmla="*/ 661 w 1314"/>
              <a:gd name="T5" fmla="*/ 304 h 1891"/>
              <a:gd name="T6" fmla="*/ 952 w 1314"/>
              <a:gd name="T7" fmla="*/ 656 h 1891"/>
              <a:gd name="T8" fmla="*/ 648 w 1314"/>
              <a:gd name="T9" fmla="*/ 949 h 1891"/>
              <a:gd name="T10" fmla="*/ 653 w 1314"/>
              <a:gd name="T11" fmla="*/ 0 h 1891"/>
              <a:gd name="T12" fmla="*/ 0 w 1314"/>
              <a:gd name="T13" fmla="*/ 645 h 1891"/>
              <a:gd name="T14" fmla="*/ 582 w 1314"/>
              <a:gd name="T15" fmla="*/ 1227 h 1891"/>
              <a:gd name="T16" fmla="*/ 917 w 1314"/>
              <a:gd name="T17" fmla="*/ 1124 h 1891"/>
              <a:gd name="T18" fmla="*/ 928 w 1314"/>
              <a:gd name="T19" fmla="*/ 1124 h 1891"/>
              <a:gd name="T20" fmla="*/ 251 w 1314"/>
              <a:gd name="T21" fmla="*/ 1560 h 1891"/>
              <a:gd name="T22" fmla="*/ 251 w 1314"/>
              <a:gd name="T23" fmla="*/ 1891 h 1891"/>
              <a:gd name="T24" fmla="*/ 1314 w 1314"/>
              <a:gd name="T25" fmla="*/ 762 h 1891"/>
              <a:gd name="T26" fmla="*/ 653 w 1314"/>
              <a:gd name="T27" fmla="*/ 0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4" h="1891">
                <a:moveTo>
                  <a:pt x="648" y="949"/>
                </a:moveTo>
                <a:cubicBezTo>
                  <a:pt x="460" y="949"/>
                  <a:pt x="352" y="844"/>
                  <a:pt x="352" y="640"/>
                </a:cubicBezTo>
                <a:cubicBezTo>
                  <a:pt x="352" y="431"/>
                  <a:pt x="460" y="304"/>
                  <a:pt x="661" y="304"/>
                </a:cubicBezTo>
                <a:cubicBezTo>
                  <a:pt x="859" y="304"/>
                  <a:pt x="952" y="445"/>
                  <a:pt x="952" y="656"/>
                </a:cubicBezTo>
                <a:cubicBezTo>
                  <a:pt x="952" y="825"/>
                  <a:pt x="872" y="949"/>
                  <a:pt x="648" y="949"/>
                </a:cubicBezTo>
                <a:moveTo>
                  <a:pt x="653" y="0"/>
                </a:moveTo>
                <a:cubicBezTo>
                  <a:pt x="201" y="0"/>
                  <a:pt x="0" y="267"/>
                  <a:pt x="0" y="645"/>
                </a:cubicBezTo>
                <a:cubicBezTo>
                  <a:pt x="0" y="1029"/>
                  <a:pt x="204" y="1227"/>
                  <a:pt x="582" y="1227"/>
                </a:cubicBezTo>
                <a:cubicBezTo>
                  <a:pt x="730" y="1227"/>
                  <a:pt x="846" y="1185"/>
                  <a:pt x="917" y="1124"/>
                </a:cubicBezTo>
                <a:cubicBezTo>
                  <a:pt x="928" y="1124"/>
                  <a:pt x="928" y="1124"/>
                  <a:pt x="928" y="1124"/>
                </a:cubicBezTo>
                <a:cubicBezTo>
                  <a:pt x="899" y="1417"/>
                  <a:pt x="640" y="1560"/>
                  <a:pt x="251" y="1560"/>
                </a:cubicBezTo>
                <a:cubicBezTo>
                  <a:pt x="251" y="1891"/>
                  <a:pt x="251" y="1891"/>
                  <a:pt x="251" y="1891"/>
                </a:cubicBezTo>
                <a:cubicBezTo>
                  <a:pt x="1047" y="1891"/>
                  <a:pt x="1314" y="1489"/>
                  <a:pt x="1314" y="762"/>
                </a:cubicBezTo>
                <a:cubicBezTo>
                  <a:pt x="1314" y="185"/>
                  <a:pt x="1028" y="0"/>
                  <a:pt x="653"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100013" y="300038"/>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72" name="矩形 71"/>
          <p:cNvSpPr/>
          <p:nvPr/>
        </p:nvSpPr>
        <p:spPr>
          <a:xfrm>
            <a:off x="2685415" y="889635"/>
            <a:ext cx="4881880" cy="1445260"/>
          </a:xfrm>
          <a:prstGeom prst="rect">
            <a:avLst/>
          </a:prstGeom>
        </p:spPr>
        <p:txBody>
          <a:bodyPr wrap="square">
            <a:spAutoFit/>
          </a:bodyPr>
          <a:lstStyle/>
          <a:p>
            <a:pPr defTabSz="457200">
              <a:spcBef>
                <a:spcPct val="0"/>
              </a:spcBef>
            </a:pPr>
            <a:r>
              <a:rPr kumimoji="1" lang="en-US" altLang="zh-CN" sz="4000" dirty="0">
                <a:ln w="22225">
                  <a:solidFill>
                    <a:schemeClr val="accent2"/>
                  </a:solidFill>
                  <a:prstDash val="solid"/>
                </a:ln>
                <a:solidFill>
                  <a:schemeClr val="accent2">
                    <a:lumMod val="40000"/>
                    <a:lumOff val="60000"/>
                  </a:schemeClr>
                </a:solidFill>
                <a:effectLst/>
                <a:latin typeface="+mn-ea"/>
                <a:cs typeface="+mn-ea"/>
                <a:sym typeface="Source Han Sans CN" panose="020F0502020204030204"/>
              </a:rPr>
              <a:t>    </a:t>
            </a:r>
            <a:r>
              <a:rPr lang="en-US" altLang="zh-CN" sz="4000" noProof="0" dirty="0">
                <a:ln>
                  <a:noFill/>
                </a:ln>
                <a:solidFill>
                  <a:srgbClr val="002060"/>
                </a:solidFill>
                <a:effectLst/>
                <a:uLnTx/>
                <a:uFillTx/>
                <a:cs typeface="+mn-ea"/>
                <a:sym typeface="+mn-lt"/>
              </a:rPr>
              <a:t>1.2  </a:t>
            </a:r>
            <a:r>
              <a:rPr lang="zh-CN" altLang="en-US" sz="4000" noProof="0" dirty="0">
                <a:ln>
                  <a:noFill/>
                </a:ln>
                <a:solidFill>
                  <a:srgbClr val="002060"/>
                </a:solidFill>
                <a:effectLst/>
                <a:uLnTx/>
                <a:uFillTx/>
                <a:cs typeface="+mn-ea"/>
                <a:sym typeface="+mn-lt"/>
              </a:rPr>
              <a:t>代理模式</a:t>
            </a:r>
            <a:endParaRPr lang="zh-CN" altLang="en-US" sz="4000" noProof="0" dirty="0">
              <a:ln>
                <a:noFill/>
              </a:ln>
              <a:solidFill>
                <a:srgbClr val="002060"/>
              </a:solidFill>
              <a:effectLst/>
              <a:uLnTx/>
              <a:uFillTx/>
              <a:cs typeface="+mn-ea"/>
              <a:sym typeface="+mn-lt"/>
            </a:endParaRPr>
          </a:p>
          <a:p>
            <a:pPr defTabSz="457200">
              <a:spcBef>
                <a:spcPct val="0"/>
              </a:spcBef>
            </a:pPr>
            <a:endParaRPr kumimoji="1" lang="en-US" altLang="zh-CN" sz="2400" dirty="0">
              <a:solidFill>
                <a:srgbClr val="454545"/>
              </a:solidFill>
              <a:latin typeface="+mn-ea"/>
              <a:cs typeface="+mn-ea"/>
              <a:sym typeface="Source Han Sans CN" panose="020F0502020204030204"/>
            </a:endParaRPr>
          </a:p>
          <a:p>
            <a:pPr defTabSz="457200">
              <a:spcBef>
                <a:spcPct val="0"/>
              </a:spcBef>
            </a:pPr>
            <a:endParaRPr kumimoji="1" lang="en-US" altLang="zh-CN" sz="2400" dirty="0">
              <a:solidFill>
                <a:srgbClr val="454545"/>
              </a:solidFill>
              <a:latin typeface="+mn-ea"/>
              <a:cs typeface="+mn-ea"/>
              <a:sym typeface="Source Han Sans CN" panose="020F0502020204030204"/>
            </a:endParaRPr>
          </a:p>
        </p:txBody>
      </p:sp>
      <p:sp>
        <p:nvSpPr>
          <p:cNvPr id="2" name="文本框 1"/>
          <p:cNvSpPr txBox="1"/>
          <p:nvPr/>
        </p:nvSpPr>
        <p:spPr>
          <a:xfrm>
            <a:off x="1526540" y="2060575"/>
            <a:ext cx="9646285" cy="3446145"/>
          </a:xfrm>
          <a:prstGeom prst="rect">
            <a:avLst/>
          </a:prstGeom>
          <a:noFill/>
        </p:spPr>
        <p:txBody>
          <a:bodyPr wrap="square" rtlCol="0" anchor="t">
            <a:spAutoFit/>
          </a:bodyPr>
          <a:p>
            <a:pPr defTabSz="457200">
              <a:spcBef>
                <a:spcPct val="0"/>
              </a:spcBef>
            </a:pPr>
            <a:r>
              <a:rPr kumimoji="1" sz="3200"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rPr>
              <a:t>代理模式的主要作用是在不改变源码的情况下，实现对目标对象的功能扩展。</a:t>
            </a:r>
            <a:endParaRPr kumimoji="1" sz="3200"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endParaRPr>
          </a:p>
          <a:p>
            <a:pPr defTabSz="457200">
              <a:spcBef>
                <a:spcPct val="0"/>
              </a:spcBef>
            </a:pPr>
            <a:r>
              <a:rPr kumimoji="1" lang="zh-CN" sz="3200"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rPr>
              <a:t>主要目的就是降低耦合</a:t>
            </a:r>
            <a:endParaRPr kumimoji="1" lang="zh-CN" sz="3200"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endParaRPr>
          </a:p>
          <a:p>
            <a:pPr defTabSz="457200">
              <a:spcBef>
                <a:spcPct val="0"/>
              </a:spcBef>
            </a:pPr>
            <a:r>
              <a:rPr kumimoji="1" lang="en-US" altLang="zh-CN" sz="3200"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rPr>
              <a:t>								</a:t>
            </a:r>
            <a:r>
              <a:rPr kumimoji="1" lang="zh-CN" sz="3200"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rPr>
              <a:t>耦合是什么</a:t>
            </a:r>
            <a:r>
              <a:rPr kumimoji="1" lang="en-US" altLang="zh-CN" sz="3200" b="1" dirty="0">
                <a:solidFill>
                  <a:srgbClr val="454545"/>
                </a:solidFill>
                <a:latin typeface="华文新魏" panose="02010800040101010101" charset="-122"/>
                <a:ea typeface="华文新魏" panose="02010800040101010101" charset="-122"/>
                <a:cs typeface="华文新魏" panose="02010800040101010101" charset="-122"/>
                <a:sym typeface="Source Han Sans CN" panose="020F0502020204030204"/>
              </a:rPr>
              <a:t>:</a:t>
            </a: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p:txBody>
      </p:sp>
      <p:sp>
        <p:nvSpPr>
          <p:cNvPr id="5" name="文本框 4"/>
          <p:cNvSpPr txBox="1"/>
          <p:nvPr/>
        </p:nvSpPr>
        <p:spPr>
          <a:xfrm>
            <a:off x="6975475" y="4799965"/>
            <a:ext cx="3985895" cy="2122805"/>
          </a:xfrm>
          <a:prstGeom prst="rect">
            <a:avLst/>
          </a:prstGeom>
          <a:noFill/>
        </p:spPr>
        <p:txBody>
          <a:bodyPr wrap="square" rtlCol="0" anchor="t">
            <a:spAutoFit/>
          </a:bodyPr>
          <a:p>
            <a:pPr defTabSz="457200">
              <a:spcBef>
                <a:spcPct val="0"/>
              </a:spcBef>
            </a:pPr>
            <a:r>
              <a:rPr kumimoji="1" lang="zh-CN" sz="3200" dirty="0">
                <a:solidFill>
                  <a:srgbClr val="FF0000"/>
                </a:solidFill>
                <a:latin typeface="华文新魏" panose="02010800040101010101" charset="-122"/>
                <a:ea typeface="华文新魏" panose="02010800040101010101" charset="-122"/>
                <a:cs typeface="华文新魏" panose="02010800040101010101" charset="-122"/>
                <a:sym typeface="Source Han Sans CN" panose="020F0502020204030204"/>
              </a:rPr>
              <a:t>如果两个物体存在相互作用</a:t>
            </a:r>
            <a:r>
              <a:rPr kumimoji="1" lang="en-US" altLang="zh-CN" sz="3200" dirty="0">
                <a:solidFill>
                  <a:srgbClr val="FF0000"/>
                </a:solidFill>
                <a:latin typeface="华文新魏" panose="02010800040101010101" charset="-122"/>
                <a:ea typeface="华文新魏" panose="02010800040101010101" charset="-122"/>
                <a:cs typeface="华文新魏" panose="02010800040101010101" charset="-122"/>
                <a:sym typeface="Source Han Sans CN" panose="020F0502020204030204"/>
              </a:rPr>
              <a:t>,</a:t>
            </a:r>
            <a:r>
              <a:rPr kumimoji="1" lang="zh-CN" sz="3200" dirty="0">
                <a:solidFill>
                  <a:srgbClr val="FF0000"/>
                </a:solidFill>
                <a:latin typeface="华文新魏" panose="02010800040101010101" charset="-122"/>
                <a:ea typeface="华文新魏" panose="02010800040101010101" charset="-122"/>
                <a:cs typeface="华文新魏" panose="02010800040101010101" charset="-122"/>
                <a:sym typeface="Source Han Sans CN" panose="020F0502020204030204"/>
              </a:rPr>
              <a:t>相互影响的关系</a:t>
            </a:r>
            <a:r>
              <a:rPr kumimoji="1" lang="en-US" altLang="zh-CN" sz="3200" dirty="0">
                <a:solidFill>
                  <a:srgbClr val="FF0000"/>
                </a:solidFill>
                <a:latin typeface="华文新魏" panose="02010800040101010101" charset="-122"/>
                <a:ea typeface="华文新魏" panose="02010800040101010101" charset="-122"/>
                <a:cs typeface="华文新魏" panose="02010800040101010101" charset="-122"/>
                <a:sym typeface="Source Han Sans CN" panose="020F0502020204030204"/>
              </a:rPr>
              <a:t>,</a:t>
            </a:r>
            <a:r>
              <a:rPr kumimoji="1" lang="zh-CN" sz="3200" dirty="0">
                <a:solidFill>
                  <a:srgbClr val="FF0000"/>
                </a:solidFill>
                <a:latin typeface="华文新魏" panose="02010800040101010101" charset="-122"/>
                <a:ea typeface="华文新魏" panose="02010800040101010101" charset="-122"/>
                <a:cs typeface="华文新魏" panose="02010800040101010101" charset="-122"/>
                <a:sym typeface="Source Han Sans CN" panose="020F0502020204030204"/>
              </a:rPr>
              <a:t>就称为耦合关系</a:t>
            </a:r>
            <a:endParaRPr kumimoji="1" sz="3200" dirty="0">
              <a:solidFill>
                <a:srgbClr val="FF0000"/>
              </a:solidFill>
              <a:latin typeface="华文新魏" panose="02010800040101010101" charset="-122"/>
              <a:ea typeface="华文新魏" panose="02010800040101010101" charset="-122"/>
              <a:cs typeface="华文新魏" panose="02010800040101010101" charset="-122"/>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a:p>
            <a:pPr defTabSz="457200">
              <a:spcBef>
                <a:spcPct val="0"/>
              </a:spcBef>
            </a:pPr>
            <a:endParaRPr kumimoji="1" dirty="0">
              <a:solidFill>
                <a:srgbClr val="454545"/>
              </a:solidFill>
              <a:latin typeface="+mn-ea"/>
              <a:cs typeface="+mn-ea"/>
              <a:sym typeface="Source Han Sans CN"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000"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29"/>
          <p:cNvSpPr/>
          <p:nvPr/>
        </p:nvSpPr>
        <p:spPr bwMode="auto">
          <a:xfrm>
            <a:off x="1462088" y="1362075"/>
            <a:ext cx="1976438" cy="2874962"/>
          </a:xfrm>
          <a:custGeom>
            <a:avLst/>
            <a:gdLst>
              <a:gd name="T0" fmla="*/ 597 w 1282"/>
              <a:gd name="T1" fmla="*/ 0 h 1862"/>
              <a:gd name="T2" fmla="*/ 111 w 1282"/>
              <a:gd name="T3" fmla="*/ 66 h 1862"/>
              <a:gd name="T4" fmla="*/ 111 w 1282"/>
              <a:gd name="T5" fmla="*/ 386 h 1862"/>
              <a:gd name="T6" fmla="*/ 523 w 1282"/>
              <a:gd name="T7" fmla="*/ 318 h 1862"/>
              <a:gd name="T8" fmla="*/ 843 w 1282"/>
              <a:gd name="T9" fmla="*/ 579 h 1862"/>
              <a:gd name="T10" fmla="*/ 0 w 1282"/>
              <a:gd name="T11" fmla="*/ 1518 h 1862"/>
              <a:gd name="T12" fmla="*/ 0 w 1282"/>
              <a:gd name="T13" fmla="*/ 1862 h 1862"/>
              <a:gd name="T14" fmla="*/ 1282 w 1282"/>
              <a:gd name="T15" fmla="*/ 1862 h 1862"/>
              <a:gd name="T16" fmla="*/ 1282 w 1282"/>
              <a:gd name="T17" fmla="*/ 1544 h 1862"/>
              <a:gd name="T18" fmla="*/ 481 w 1282"/>
              <a:gd name="T19" fmla="*/ 1544 h 1862"/>
              <a:gd name="T20" fmla="*/ 481 w 1282"/>
              <a:gd name="T21" fmla="*/ 1523 h 1862"/>
              <a:gd name="T22" fmla="*/ 597 w 1282"/>
              <a:gd name="T23" fmla="*/ 1431 h 1862"/>
              <a:gd name="T24" fmla="*/ 1240 w 1282"/>
              <a:gd name="T25" fmla="*/ 521 h 1862"/>
              <a:gd name="T26" fmla="*/ 597 w 1282"/>
              <a:gd name="T27" fmla="*/ 0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2" h="1862">
                <a:moveTo>
                  <a:pt x="597" y="0"/>
                </a:moveTo>
                <a:cubicBezTo>
                  <a:pt x="420" y="0"/>
                  <a:pt x="251" y="21"/>
                  <a:pt x="111" y="66"/>
                </a:cubicBezTo>
                <a:cubicBezTo>
                  <a:pt x="111" y="386"/>
                  <a:pt x="111" y="386"/>
                  <a:pt x="111" y="386"/>
                </a:cubicBezTo>
                <a:cubicBezTo>
                  <a:pt x="269" y="336"/>
                  <a:pt x="404" y="318"/>
                  <a:pt x="523" y="318"/>
                </a:cubicBezTo>
                <a:cubicBezTo>
                  <a:pt x="724" y="318"/>
                  <a:pt x="843" y="378"/>
                  <a:pt x="843" y="579"/>
                </a:cubicBezTo>
                <a:cubicBezTo>
                  <a:pt x="843" y="788"/>
                  <a:pt x="645" y="1000"/>
                  <a:pt x="0" y="1518"/>
                </a:cubicBezTo>
                <a:cubicBezTo>
                  <a:pt x="0" y="1862"/>
                  <a:pt x="0" y="1862"/>
                  <a:pt x="0" y="1862"/>
                </a:cubicBezTo>
                <a:cubicBezTo>
                  <a:pt x="1282" y="1862"/>
                  <a:pt x="1282" y="1862"/>
                  <a:pt x="1282" y="1862"/>
                </a:cubicBezTo>
                <a:cubicBezTo>
                  <a:pt x="1282" y="1544"/>
                  <a:pt x="1282" y="1544"/>
                  <a:pt x="1282" y="1544"/>
                </a:cubicBezTo>
                <a:cubicBezTo>
                  <a:pt x="481" y="1544"/>
                  <a:pt x="481" y="1544"/>
                  <a:pt x="481" y="1544"/>
                </a:cubicBezTo>
                <a:cubicBezTo>
                  <a:pt x="481" y="1523"/>
                  <a:pt x="481" y="1523"/>
                  <a:pt x="481" y="1523"/>
                </a:cubicBezTo>
                <a:cubicBezTo>
                  <a:pt x="597" y="1431"/>
                  <a:pt x="597" y="1431"/>
                  <a:pt x="597" y="1431"/>
                </a:cubicBezTo>
                <a:cubicBezTo>
                  <a:pt x="1134" y="1008"/>
                  <a:pt x="1240" y="817"/>
                  <a:pt x="1240" y="521"/>
                </a:cubicBezTo>
                <a:cubicBezTo>
                  <a:pt x="1240" y="170"/>
                  <a:pt x="1002" y="0"/>
                  <a:pt x="597"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8" name="Freeform 30"/>
          <p:cNvSpPr>
            <a:spLocks noEditPoints="1"/>
          </p:cNvSpPr>
          <p:nvPr/>
        </p:nvSpPr>
        <p:spPr bwMode="auto">
          <a:xfrm>
            <a:off x="3830638" y="1362075"/>
            <a:ext cx="2052638" cy="2914650"/>
          </a:xfrm>
          <a:custGeom>
            <a:avLst/>
            <a:gdLst>
              <a:gd name="T0" fmla="*/ 669 w 1332"/>
              <a:gd name="T1" fmla="*/ 1558 h 1888"/>
              <a:gd name="T2" fmla="*/ 383 w 1332"/>
              <a:gd name="T3" fmla="*/ 944 h 1888"/>
              <a:gd name="T4" fmla="*/ 669 w 1332"/>
              <a:gd name="T5" fmla="*/ 328 h 1888"/>
              <a:gd name="T6" fmla="*/ 954 w 1332"/>
              <a:gd name="T7" fmla="*/ 944 h 1888"/>
              <a:gd name="T8" fmla="*/ 669 w 1332"/>
              <a:gd name="T9" fmla="*/ 1558 h 1888"/>
              <a:gd name="T10" fmla="*/ 669 w 1332"/>
              <a:gd name="T11" fmla="*/ 0 h 1888"/>
              <a:gd name="T12" fmla="*/ 0 w 1332"/>
              <a:gd name="T13" fmla="*/ 942 h 1888"/>
              <a:gd name="T14" fmla="*/ 669 w 1332"/>
              <a:gd name="T15" fmla="*/ 1888 h 1888"/>
              <a:gd name="T16" fmla="*/ 1332 w 1332"/>
              <a:gd name="T17" fmla="*/ 942 h 1888"/>
              <a:gd name="T18" fmla="*/ 669 w 1332"/>
              <a:gd name="T19" fmla="*/ 0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888">
                <a:moveTo>
                  <a:pt x="669" y="1558"/>
                </a:moveTo>
                <a:cubicBezTo>
                  <a:pt x="465" y="1558"/>
                  <a:pt x="383" y="1441"/>
                  <a:pt x="383" y="944"/>
                </a:cubicBezTo>
                <a:cubicBezTo>
                  <a:pt x="383" y="450"/>
                  <a:pt x="465" y="328"/>
                  <a:pt x="669" y="328"/>
                </a:cubicBezTo>
                <a:cubicBezTo>
                  <a:pt x="872" y="328"/>
                  <a:pt x="954" y="450"/>
                  <a:pt x="954" y="944"/>
                </a:cubicBezTo>
                <a:cubicBezTo>
                  <a:pt x="954" y="1441"/>
                  <a:pt x="872" y="1558"/>
                  <a:pt x="669" y="1558"/>
                </a:cubicBezTo>
                <a:moveTo>
                  <a:pt x="669" y="0"/>
                </a:moveTo>
                <a:cubicBezTo>
                  <a:pt x="264" y="0"/>
                  <a:pt x="0" y="188"/>
                  <a:pt x="0" y="942"/>
                </a:cubicBezTo>
                <a:cubicBezTo>
                  <a:pt x="0" y="1698"/>
                  <a:pt x="264" y="1888"/>
                  <a:pt x="669" y="1888"/>
                </a:cubicBezTo>
                <a:cubicBezTo>
                  <a:pt x="1073" y="1888"/>
                  <a:pt x="1332" y="1698"/>
                  <a:pt x="1332" y="942"/>
                </a:cubicBezTo>
                <a:cubicBezTo>
                  <a:pt x="1332" y="188"/>
                  <a:pt x="1073" y="0"/>
                  <a:pt x="669"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39" name="Freeform 31"/>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1" name="Freeform 33"/>
          <p:cNvSpPr>
            <a:spLocks noEditPoints="1"/>
          </p:cNvSpPr>
          <p:nvPr/>
        </p:nvSpPr>
        <p:spPr bwMode="auto">
          <a:xfrm>
            <a:off x="8651875" y="1362075"/>
            <a:ext cx="2025650" cy="2919412"/>
          </a:xfrm>
          <a:custGeom>
            <a:avLst/>
            <a:gdLst>
              <a:gd name="T0" fmla="*/ 648 w 1314"/>
              <a:gd name="T1" fmla="*/ 949 h 1891"/>
              <a:gd name="T2" fmla="*/ 352 w 1314"/>
              <a:gd name="T3" fmla="*/ 640 h 1891"/>
              <a:gd name="T4" fmla="*/ 661 w 1314"/>
              <a:gd name="T5" fmla="*/ 304 h 1891"/>
              <a:gd name="T6" fmla="*/ 952 w 1314"/>
              <a:gd name="T7" fmla="*/ 656 h 1891"/>
              <a:gd name="T8" fmla="*/ 648 w 1314"/>
              <a:gd name="T9" fmla="*/ 949 h 1891"/>
              <a:gd name="T10" fmla="*/ 653 w 1314"/>
              <a:gd name="T11" fmla="*/ 0 h 1891"/>
              <a:gd name="T12" fmla="*/ 0 w 1314"/>
              <a:gd name="T13" fmla="*/ 645 h 1891"/>
              <a:gd name="T14" fmla="*/ 582 w 1314"/>
              <a:gd name="T15" fmla="*/ 1227 h 1891"/>
              <a:gd name="T16" fmla="*/ 917 w 1314"/>
              <a:gd name="T17" fmla="*/ 1124 h 1891"/>
              <a:gd name="T18" fmla="*/ 928 w 1314"/>
              <a:gd name="T19" fmla="*/ 1124 h 1891"/>
              <a:gd name="T20" fmla="*/ 251 w 1314"/>
              <a:gd name="T21" fmla="*/ 1560 h 1891"/>
              <a:gd name="T22" fmla="*/ 251 w 1314"/>
              <a:gd name="T23" fmla="*/ 1891 h 1891"/>
              <a:gd name="T24" fmla="*/ 1314 w 1314"/>
              <a:gd name="T25" fmla="*/ 762 h 1891"/>
              <a:gd name="T26" fmla="*/ 653 w 1314"/>
              <a:gd name="T27" fmla="*/ 0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4" h="1891">
                <a:moveTo>
                  <a:pt x="648" y="949"/>
                </a:moveTo>
                <a:cubicBezTo>
                  <a:pt x="460" y="949"/>
                  <a:pt x="352" y="844"/>
                  <a:pt x="352" y="640"/>
                </a:cubicBezTo>
                <a:cubicBezTo>
                  <a:pt x="352" y="431"/>
                  <a:pt x="460" y="304"/>
                  <a:pt x="661" y="304"/>
                </a:cubicBezTo>
                <a:cubicBezTo>
                  <a:pt x="859" y="304"/>
                  <a:pt x="952" y="445"/>
                  <a:pt x="952" y="656"/>
                </a:cubicBezTo>
                <a:cubicBezTo>
                  <a:pt x="952" y="825"/>
                  <a:pt x="872" y="949"/>
                  <a:pt x="648" y="949"/>
                </a:cubicBezTo>
                <a:moveTo>
                  <a:pt x="653" y="0"/>
                </a:moveTo>
                <a:cubicBezTo>
                  <a:pt x="201" y="0"/>
                  <a:pt x="0" y="267"/>
                  <a:pt x="0" y="645"/>
                </a:cubicBezTo>
                <a:cubicBezTo>
                  <a:pt x="0" y="1029"/>
                  <a:pt x="204" y="1227"/>
                  <a:pt x="582" y="1227"/>
                </a:cubicBezTo>
                <a:cubicBezTo>
                  <a:pt x="730" y="1227"/>
                  <a:pt x="846" y="1185"/>
                  <a:pt x="917" y="1124"/>
                </a:cubicBezTo>
                <a:cubicBezTo>
                  <a:pt x="928" y="1124"/>
                  <a:pt x="928" y="1124"/>
                  <a:pt x="928" y="1124"/>
                </a:cubicBezTo>
                <a:cubicBezTo>
                  <a:pt x="899" y="1417"/>
                  <a:pt x="640" y="1560"/>
                  <a:pt x="251" y="1560"/>
                </a:cubicBezTo>
                <a:cubicBezTo>
                  <a:pt x="251" y="1891"/>
                  <a:pt x="251" y="1891"/>
                  <a:pt x="251" y="1891"/>
                </a:cubicBezTo>
                <a:cubicBezTo>
                  <a:pt x="1047" y="1891"/>
                  <a:pt x="1314" y="1489"/>
                  <a:pt x="1314" y="762"/>
                </a:cubicBezTo>
                <a:cubicBezTo>
                  <a:pt x="1314" y="185"/>
                  <a:pt x="1028" y="0"/>
                  <a:pt x="653"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100013" y="300038"/>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72" name="矩形 71"/>
          <p:cNvSpPr/>
          <p:nvPr/>
        </p:nvSpPr>
        <p:spPr>
          <a:xfrm>
            <a:off x="2685415" y="889635"/>
            <a:ext cx="4881880" cy="1445260"/>
          </a:xfrm>
          <a:prstGeom prst="rect">
            <a:avLst/>
          </a:prstGeom>
        </p:spPr>
        <p:txBody>
          <a:bodyPr wrap="square">
            <a:spAutoFit/>
          </a:bodyPr>
          <a:lstStyle/>
          <a:p>
            <a:pPr defTabSz="457200">
              <a:spcBef>
                <a:spcPct val="0"/>
              </a:spcBef>
            </a:pPr>
            <a:r>
              <a:rPr kumimoji="1" lang="en-US" altLang="zh-CN" sz="4000" dirty="0">
                <a:ln w="22225">
                  <a:solidFill>
                    <a:schemeClr val="accent2"/>
                  </a:solidFill>
                  <a:prstDash val="solid"/>
                </a:ln>
                <a:solidFill>
                  <a:schemeClr val="accent2">
                    <a:lumMod val="40000"/>
                    <a:lumOff val="60000"/>
                  </a:schemeClr>
                </a:solidFill>
                <a:effectLst/>
                <a:latin typeface="+mn-ea"/>
                <a:cs typeface="+mn-ea"/>
                <a:sym typeface="Source Han Sans CN" panose="020F0502020204030204"/>
              </a:rPr>
              <a:t>    </a:t>
            </a:r>
            <a:endParaRPr lang="zh-CN" altLang="en-US" sz="4000" noProof="0" dirty="0">
              <a:ln>
                <a:noFill/>
              </a:ln>
              <a:solidFill>
                <a:srgbClr val="002060"/>
              </a:solidFill>
              <a:effectLst/>
              <a:uLnTx/>
              <a:uFillTx/>
              <a:cs typeface="+mn-ea"/>
              <a:sym typeface="+mn-lt"/>
            </a:endParaRPr>
          </a:p>
          <a:p>
            <a:pPr defTabSz="457200">
              <a:spcBef>
                <a:spcPct val="0"/>
              </a:spcBef>
            </a:pPr>
            <a:endParaRPr kumimoji="1" lang="en-US" altLang="zh-CN" sz="2400" dirty="0">
              <a:solidFill>
                <a:srgbClr val="454545"/>
              </a:solidFill>
              <a:latin typeface="+mn-ea"/>
              <a:cs typeface="+mn-ea"/>
              <a:sym typeface="Source Han Sans CN" panose="020F0502020204030204"/>
            </a:endParaRPr>
          </a:p>
          <a:p>
            <a:pPr defTabSz="457200">
              <a:spcBef>
                <a:spcPct val="0"/>
              </a:spcBef>
            </a:pPr>
            <a:endParaRPr kumimoji="1" lang="en-US" altLang="zh-CN" sz="2400" dirty="0">
              <a:solidFill>
                <a:srgbClr val="454545"/>
              </a:solidFill>
              <a:latin typeface="+mn-ea"/>
              <a:cs typeface="+mn-ea"/>
              <a:sym typeface="Source Han Sans CN" panose="020F0502020204030204"/>
            </a:endParaRPr>
          </a:p>
        </p:txBody>
      </p:sp>
      <p:sp>
        <p:nvSpPr>
          <p:cNvPr id="2" name="文本框 1"/>
          <p:cNvSpPr txBox="1"/>
          <p:nvPr/>
        </p:nvSpPr>
        <p:spPr>
          <a:xfrm>
            <a:off x="1205230" y="2306320"/>
            <a:ext cx="9646285" cy="2245360"/>
          </a:xfrm>
          <a:prstGeom prst="rect">
            <a:avLst/>
          </a:prstGeom>
          <a:noFill/>
        </p:spPr>
        <p:txBody>
          <a:bodyPr wrap="square" rtlCol="0" anchor="t">
            <a:spAutoFit/>
          </a:bodyPr>
          <a:p>
            <a:pPr defTabSz="457200">
              <a:spcBef>
                <a:spcPct val="0"/>
              </a:spcBef>
            </a:pPr>
            <a:r>
              <a:rPr kumimoji="1" sz="2800" b="1" dirty="0">
                <a:solidFill>
                  <a:srgbClr val="454545"/>
                </a:solidFill>
                <a:latin typeface="华文新魏" panose="02010800040101010101" charset="-122"/>
                <a:ea typeface="华文新魏" panose="02010800040101010101" charset="-122"/>
                <a:cs typeface="+mn-ea"/>
                <a:sym typeface="Source Han Sans CN" panose="020F0502020204030204"/>
              </a:rPr>
              <a:t>代理模式使用代理对象完成用户请求，屏蔽用户对真实对象的访问。现实世界的代理人被授权执行当事人的一些事宜，无需当事人出面，从第三方的角度看，似乎当事人并不存在，因为他只和代理人通信。而事实上代理人是要有当事人的授权，并且在核心问题上还需要请示当事人。</a:t>
            </a:r>
            <a:endParaRPr kumimoji="1" sz="2800" b="1" dirty="0">
              <a:solidFill>
                <a:srgbClr val="454545"/>
              </a:solidFill>
              <a:latin typeface="华文新魏" panose="02010800040101010101" charset="-122"/>
              <a:ea typeface="华文新魏" panose="02010800040101010101" charset="-122"/>
              <a:cs typeface="+mn-ea"/>
              <a:sym typeface="Source Han Sans CN" panose="020F0502020204030204"/>
            </a:endParaRPr>
          </a:p>
        </p:txBody>
      </p:sp>
      <p:grpSp>
        <p:nvGrpSpPr>
          <p:cNvPr id="28" name="组合 27"/>
          <p:cNvGrpSpPr/>
          <p:nvPr/>
        </p:nvGrpSpPr>
        <p:grpSpPr>
          <a:xfrm>
            <a:off x="-77470" y="124802"/>
            <a:ext cx="11435080" cy="714375"/>
            <a:chOff x="0" y="110832"/>
            <a:chExt cx="11435080" cy="714375"/>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916305" y="118452"/>
              <a:ext cx="10518775" cy="70675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lang="en-US" altLang="zh-CN" sz="4000" noProof="0" dirty="0">
                  <a:ln>
                    <a:noFill/>
                  </a:ln>
                  <a:solidFill>
                    <a:srgbClr val="002060"/>
                  </a:solidFill>
                  <a:effectLst/>
                  <a:uLnTx/>
                  <a:uFillTx/>
                  <a:cs typeface="+mn-ea"/>
                  <a:sym typeface="+mn-lt"/>
                </a:rPr>
                <a:t>1.2  </a:t>
              </a:r>
              <a:r>
                <a:rPr lang="zh-CN" altLang="en-US" sz="4000" noProof="0" dirty="0">
                  <a:ln>
                    <a:noFill/>
                  </a:ln>
                  <a:solidFill>
                    <a:srgbClr val="002060"/>
                  </a:solidFill>
                  <a:effectLst/>
                  <a:uLnTx/>
                  <a:uFillTx/>
                  <a:cs typeface="+mn-ea"/>
                  <a:sym typeface="+mn-lt"/>
                </a:rPr>
                <a:t>代理模式</a:t>
              </a:r>
              <a:endParaRPr lang="zh-CN" altLang="en-US" sz="4000" noProof="0" dirty="0">
                <a:ln>
                  <a:noFill/>
                </a:ln>
                <a:solidFill>
                  <a:srgbClr val="002060"/>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 name="图片 177" descr="厂商"/>
          <p:cNvPicPr>
            <a:picLocks noChangeAspect="1"/>
          </p:cNvPicPr>
          <p:nvPr/>
        </p:nvPicPr>
        <p:blipFill>
          <a:blip r:embed="rId1"/>
          <a:stretch>
            <a:fillRect/>
          </a:stretch>
        </p:blipFill>
        <p:spPr>
          <a:xfrm>
            <a:off x="7416165" y="3821430"/>
            <a:ext cx="2992120" cy="1249680"/>
          </a:xfrm>
          <a:prstGeom prst="rect">
            <a:avLst/>
          </a:prstGeom>
        </p:spPr>
      </p:pic>
      <p:pic>
        <p:nvPicPr>
          <p:cNvPr id="177" name="图片 176" descr="厂商"/>
          <p:cNvPicPr>
            <a:picLocks noChangeAspect="1"/>
          </p:cNvPicPr>
          <p:nvPr/>
        </p:nvPicPr>
        <p:blipFill>
          <a:blip r:embed="rId1"/>
          <a:stretch>
            <a:fillRect/>
          </a:stretch>
        </p:blipFill>
        <p:spPr>
          <a:xfrm>
            <a:off x="7747000" y="2196465"/>
            <a:ext cx="2992120" cy="1249680"/>
          </a:xfrm>
          <a:prstGeom prst="rect">
            <a:avLst/>
          </a:prstGeom>
        </p:spPr>
      </p:pic>
      <p:pic>
        <p:nvPicPr>
          <p:cNvPr id="169" name="图片 168" descr="用户"/>
          <p:cNvPicPr>
            <a:picLocks noChangeAspect="1"/>
          </p:cNvPicPr>
          <p:nvPr/>
        </p:nvPicPr>
        <p:blipFill>
          <a:blip r:embed="rId2"/>
          <a:stretch>
            <a:fillRect/>
          </a:stretch>
        </p:blipFill>
        <p:spPr>
          <a:xfrm>
            <a:off x="745490" y="2334895"/>
            <a:ext cx="1821815" cy="1276350"/>
          </a:xfrm>
          <a:prstGeom prst="rect">
            <a:avLst/>
          </a:prstGeom>
        </p:spPr>
      </p:pic>
      <p:pic>
        <p:nvPicPr>
          <p:cNvPr id="172" name="图片 171" descr="厂商"/>
          <p:cNvPicPr>
            <a:picLocks noChangeAspect="1"/>
          </p:cNvPicPr>
          <p:nvPr/>
        </p:nvPicPr>
        <p:blipFill>
          <a:blip r:embed="rId1"/>
          <a:stretch>
            <a:fillRect/>
          </a:stretch>
        </p:blipFill>
        <p:spPr>
          <a:xfrm>
            <a:off x="7567295" y="598805"/>
            <a:ext cx="2992120" cy="1249680"/>
          </a:xfrm>
          <a:prstGeom prst="rect">
            <a:avLst/>
          </a:prstGeom>
        </p:spPr>
      </p:pic>
      <p:pic>
        <p:nvPicPr>
          <p:cNvPr id="170" name="图片 169" descr="代理商"/>
          <p:cNvPicPr>
            <a:picLocks noChangeAspect="1"/>
          </p:cNvPicPr>
          <p:nvPr/>
        </p:nvPicPr>
        <p:blipFill>
          <a:blip r:embed="rId3"/>
          <a:stretch>
            <a:fillRect/>
          </a:stretch>
        </p:blipFill>
        <p:spPr>
          <a:xfrm>
            <a:off x="3968750" y="2334895"/>
            <a:ext cx="2314575" cy="1276350"/>
          </a:xfrm>
          <a:prstGeom prst="rect">
            <a:avLst/>
          </a:prstGeom>
        </p:spPr>
      </p:pic>
      <p:pic>
        <p:nvPicPr>
          <p:cNvPr id="171" name="图片 170" descr="功能"/>
          <p:cNvPicPr>
            <a:picLocks noChangeAspect="1"/>
          </p:cNvPicPr>
          <p:nvPr/>
        </p:nvPicPr>
        <p:blipFill>
          <a:blip r:embed="rId4"/>
          <a:stretch>
            <a:fillRect/>
          </a:stretch>
        </p:blipFill>
        <p:spPr>
          <a:xfrm>
            <a:off x="10161270" y="5758815"/>
            <a:ext cx="1893570" cy="625475"/>
          </a:xfrm>
          <a:prstGeom prst="rect">
            <a:avLst/>
          </a:prstGeom>
        </p:spPr>
      </p:pic>
      <p:sp>
        <p:nvSpPr>
          <p:cNvPr id="40" name="Freeform 32"/>
          <p:cNvSpPr/>
          <p:nvPr/>
        </p:nvSpPr>
        <p:spPr bwMode="auto">
          <a:xfrm>
            <a:off x="6454775" y="1404938"/>
            <a:ext cx="1292225" cy="2832100"/>
          </a:xfrm>
          <a:custGeom>
            <a:avLst/>
            <a:gdLst>
              <a:gd name="T0" fmla="*/ 814 w 814"/>
              <a:gd name="T1" fmla="*/ 0 h 1784"/>
              <a:gd name="T2" fmla="*/ 534 w 814"/>
              <a:gd name="T3" fmla="*/ 0 h 1784"/>
              <a:gd name="T4" fmla="*/ 0 w 814"/>
              <a:gd name="T5" fmla="*/ 108 h 1784"/>
              <a:gd name="T6" fmla="*/ 0 w 814"/>
              <a:gd name="T7" fmla="*/ 421 h 1784"/>
              <a:gd name="T8" fmla="*/ 437 w 814"/>
              <a:gd name="T9" fmla="*/ 336 h 1784"/>
              <a:gd name="T10" fmla="*/ 437 w 814"/>
              <a:gd name="T11" fmla="*/ 1784 h 1784"/>
              <a:gd name="T12" fmla="*/ 814 w 814"/>
              <a:gd name="T13" fmla="*/ 1784 h 1784"/>
              <a:gd name="T14" fmla="*/ 814 w 814"/>
              <a:gd name="T15" fmla="*/ 0 h 1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784">
                <a:moveTo>
                  <a:pt x="814" y="0"/>
                </a:moveTo>
                <a:lnTo>
                  <a:pt x="534" y="0"/>
                </a:lnTo>
                <a:lnTo>
                  <a:pt x="0" y="108"/>
                </a:lnTo>
                <a:lnTo>
                  <a:pt x="0" y="421"/>
                </a:lnTo>
                <a:lnTo>
                  <a:pt x="437" y="336"/>
                </a:lnTo>
                <a:lnTo>
                  <a:pt x="437" y="1784"/>
                </a:lnTo>
                <a:lnTo>
                  <a:pt x="814" y="1784"/>
                </a:lnTo>
                <a:lnTo>
                  <a:pt x="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7" name="Freeform 39"/>
          <p:cNvSpPr/>
          <p:nvPr/>
        </p:nvSpPr>
        <p:spPr bwMode="auto">
          <a:xfrm>
            <a:off x="4763" y="463550"/>
            <a:ext cx="12185650" cy="1081087"/>
          </a:xfrm>
          <a:custGeom>
            <a:avLst/>
            <a:gdLst>
              <a:gd name="T0" fmla="*/ 1 w 7903"/>
              <a:gd name="T1" fmla="*/ 701 h 701"/>
              <a:gd name="T2" fmla="*/ 2454 w 7903"/>
              <a:gd name="T3" fmla="*/ 3 h 701"/>
              <a:gd name="T4" fmla="*/ 2537 w 7903"/>
              <a:gd name="T5" fmla="*/ 2 h 701"/>
              <a:gd name="T6" fmla="*/ 5577 w 7903"/>
              <a:gd name="T7" fmla="*/ 571 h 701"/>
              <a:gd name="T8" fmla="*/ 5646 w 7903"/>
              <a:gd name="T9" fmla="*/ 572 h 701"/>
              <a:gd name="T10" fmla="*/ 7903 w 7903"/>
              <a:gd name="T11" fmla="*/ 179 h 701"/>
              <a:gd name="T12" fmla="*/ 7903 w 7903"/>
              <a:gd name="T13" fmla="*/ 177 h 701"/>
              <a:gd name="T14" fmla="*/ 5646 w 7903"/>
              <a:gd name="T15" fmla="*/ 570 h 701"/>
              <a:gd name="T16" fmla="*/ 5578 w 7903"/>
              <a:gd name="T17" fmla="*/ 569 h 701"/>
              <a:gd name="T18" fmla="*/ 2537 w 7903"/>
              <a:gd name="T19" fmla="*/ 0 h 701"/>
              <a:gd name="T20" fmla="*/ 2454 w 7903"/>
              <a:gd name="T21" fmla="*/ 1 h 701"/>
              <a:gd name="T22" fmla="*/ 0 w 7903"/>
              <a:gd name="T23" fmla="*/ 699 h 701"/>
              <a:gd name="T24" fmla="*/ 1 w 7903"/>
              <a:gd name="T25"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3" h="701">
                <a:moveTo>
                  <a:pt x="1" y="701"/>
                </a:moveTo>
                <a:cubicBezTo>
                  <a:pt x="658" y="212"/>
                  <a:pt x="1493" y="33"/>
                  <a:pt x="2454" y="3"/>
                </a:cubicBezTo>
                <a:cubicBezTo>
                  <a:pt x="2482" y="2"/>
                  <a:pt x="2509" y="2"/>
                  <a:pt x="2537" y="2"/>
                </a:cubicBezTo>
                <a:cubicBezTo>
                  <a:pt x="3530" y="2"/>
                  <a:pt x="4652" y="543"/>
                  <a:pt x="5577" y="571"/>
                </a:cubicBezTo>
                <a:cubicBezTo>
                  <a:pt x="5600" y="571"/>
                  <a:pt x="5623" y="572"/>
                  <a:pt x="5646" y="572"/>
                </a:cubicBezTo>
                <a:cubicBezTo>
                  <a:pt x="6339" y="572"/>
                  <a:pt x="7075" y="263"/>
                  <a:pt x="7903" y="179"/>
                </a:cubicBezTo>
                <a:cubicBezTo>
                  <a:pt x="7903" y="177"/>
                  <a:pt x="7903" y="177"/>
                  <a:pt x="7903" y="177"/>
                </a:cubicBezTo>
                <a:cubicBezTo>
                  <a:pt x="7075" y="261"/>
                  <a:pt x="6339" y="570"/>
                  <a:pt x="5646" y="570"/>
                </a:cubicBezTo>
                <a:cubicBezTo>
                  <a:pt x="5623" y="570"/>
                  <a:pt x="5600" y="569"/>
                  <a:pt x="5578" y="569"/>
                </a:cubicBezTo>
                <a:cubicBezTo>
                  <a:pt x="4653" y="541"/>
                  <a:pt x="3531" y="0"/>
                  <a:pt x="2537" y="0"/>
                </a:cubicBezTo>
                <a:cubicBezTo>
                  <a:pt x="2509" y="0"/>
                  <a:pt x="2482" y="0"/>
                  <a:pt x="2454" y="1"/>
                </a:cubicBezTo>
                <a:cubicBezTo>
                  <a:pt x="1493" y="31"/>
                  <a:pt x="657" y="210"/>
                  <a:pt x="0" y="699"/>
                </a:cubicBezTo>
                <a:cubicBezTo>
                  <a:pt x="1" y="701"/>
                  <a:pt x="1" y="701"/>
                  <a:pt x="1" y="70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8" name="Freeform 40"/>
          <p:cNvSpPr/>
          <p:nvPr/>
        </p:nvSpPr>
        <p:spPr bwMode="auto">
          <a:xfrm>
            <a:off x="100013" y="300038"/>
            <a:ext cx="12076113" cy="957262"/>
          </a:xfrm>
          <a:custGeom>
            <a:avLst/>
            <a:gdLst>
              <a:gd name="T0" fmla="*/ 1 w 7832"/>
              <a:gd name="T1" fmla="*/ 621 h 621"/>
              <a:gd name="T2" fmla="*/ 2442 w 7832"/>
              <a:gd name="T3" fmla="*/ 3 h 621"/>
              <a:gd name="T4" fmla="*/ 2477 w 7832"/>
              <a:gd name="T5" fmla="*/ 2 h 621"/>
              <a:gd name="T6" fmla="*/ 5524 w 7832"/>
              <a:gd name="T7" fmla="*/ 589 h 621"/>
              <a:gd name="T8" fmla="*/ 5632 w 7832"/>
              <a:gd name="T9" fmla="*/ 592 h 621"/>
              <a:gd name="T10" fmla="*/ 7832 w 7832"/>
              <a:gd name="T11" fmla="*/ 258 h 621"/>
              <a:gd name="T12" fmla="*/ 7832 w 7832"/>
              <a:gd name="T13" fmla="*/ 256 h 621"/>
              <a:gd name="T14" fmla="*/ 5632 w 7832"/>
              <a:gd name="T15" fmla="*/ 590 h 621"/>
              <a:gd name="T16" fmla="*/ 5524 w 7832"/>
              <a:gd name="T17" fmla="*/ 588 h 621"/>
              <a:gd name="T18" fmla="*/ 2477 w 7832"/>
              <a:gd name="T19" fmla="*/ 0 h 621"/>
              <a:gd name="T20" fmla="*/ 2441 w 7832"/>
              <a:gd name="T21" fmla="*/ 1 h 621"/>
              <a:gd name="T22" fmla="*/ 0 w 7832"/>
              <a:gd name="T23" fmla="*/ 619 h 621"/>
              <a:gd name="T24" fmla="*/ 1 w 7832"/>
              <a:gd name="T25"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32" h="621">
                <a:moveTo>
                  <a:pt x="1" y="621"/>
                </a:moveTo>
                <a:cubicBezTo>
                  <a:pt x="659" y="170"/>
                  <a:pt x="1490" y="15"/>
                  <a:pt x="2442" y="3"/>
                </a:cubicBezTo>
                <a:cubicBezTo>
                  <a:pt x="2453" y="3"/>
                  <a:pt x="2465" y="2"/>
                  <a:pt x="2477" y="2"/>
                </a:cubicBezTo>
                <a:cubicBezTo>
                  <a:pt x="3472" y="2"/>
                  <a:pt x="4594" y="547"/>
                  <a:pt x="5524" y="589"/>
                </a:cubicBezTo>
                <a:cubicBezTo>
                  <a:pt x="5560" y="591"/>
                  <a:pt x="5596" y="592"/>
                  <a:pt x="5632" y="592"/>
                </a:cubicBezTo>
                <a:cubicBezTo>
                  <a:pt x="6307" y="592"/>
                  <a:pt x="7028" y="322"/>
                  <a:pt x="7832" y="258"/>
                </a:cubicBezTo>
                <a:cubicBezTo>
                  <a:pt x="7832" y="256"/>
                  <a:pt x="7832" y="256"/>
                  <a:pt x="7832" y="256"/>
                </a:cubicBezTo>
                <a:cubicBezTo>
                  <a:pt x="7028" y="320"/>
                  <a:pt x="6306" y="590"/>
                  <a:pt x="5632" y="590"/>
                </a:cubicBezTo>
                <a:cubicBezTo>
                  <a:pt x="5596" y="590"/>
                  <a:pt x="5560" y="589"/>
                  <a:pt x="5524" y="588"/>
                </a:cubicBezTo>
                <a:cubicBezTo>
                  <a:pt x="4595" y="545"/>
                  <a:pt x="3473" y="1"/>
                  <a:pt x="2477" y="0"/>
                </a:cubicBezTo>
                <a:cubicBezTo>
                  <a:pt x="2465" y="0"/>
                  <a:pt x="2453" y="1"/>
                  <a:pt x="2441" y="1"/>
                </a:cubicBezTo>
                <a:cubicBezTo>
                  <a:pt x="1490" y="13"/>
                  <a:pt x="659" y="168"/>
                  <a:pt x="0" y="619"/>
                </a:cubicBezTo>
                <a:cubicBezTo>
                  <a:pt x="1" y="621"/>
                  <a:pt x="1" y="621"/>
                  <a:pt x="1" y="6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49" name="Freeform 41"/>
          <p:cNvSpPr/>
          <p:nvPr/>
        </p:nvSpPr>
        <p:spPr bwMode="auto">
          <a:xfrm>
            <a:off x="198438" y="146050"/>
            <a:ext cx="11966575" cy="942975"/>
          </a:xfrm>
          <a:custGeom>
            <a:avLst/>
            <a:gdLst>
              <a:gd name="T0" fmla="*/ 1 w 7760"/>
              <a:gd name="T1" fmla="*/ 545 h 611"/>
              <a:gd name="T2" fmla="*/ 2390 w 7760"/>
              <a:gd name="T3" fmla="*/ 2 h 611"/>
              <a:gd name="T4" fmla="*/ 2428 w 7760"/>
              <a:gd name="T5" fmla="*/ 2 h 611"/>
              <a:gd name="T6" fmla="*/ 5469 w 7760"/>
              <a:gd name="T7" fmla="*/ 606 h 611"/>
              <a:gd name="T8" fmla="*/ 5622 w 7760"/>
              <a:gd name="T9" fmla="*/ 611 h 611"/>
              <a:gd name="T10" fmla="*/ 7760 w 7760"/>
              <a:gd name="T11" fmla="*/ 332 h 611"/>
              <a:gd name="T12" fmla="*/ 7760 w 7760"/>
              <a:gd name="T13" fmla="*/ 330 h 611"/>
              <a:gd name="T14" fmla="*/ 5622 w 7760"/>
              <a:gd name="T15" fmla="*/ 609 h 611"/>
              <a:gd name="T16" fmla="*/ 5469 w 7760"/>
              <a:gd name="T17" fmla="*/ 604 h 611"/>
              <a:gd name="T18" fmla="*/ 2428 w 7760"/>
              <a:gd name="T19" fmla="*/ 0 h 611"/>
              <a:gd name="T20" fmla="*/ 2390 w 7760"/>
              <a:gd name="T21" fmla="*/ 0 h 611"/>
              <a:gd name="T22" fmla="*/ 0 w 7760"/>
              <a:gd name="T23" fmla="*/ 543 h 611"/>
              <a:gd name="T24" fmla="*/ 1 w 7760"/>
              <a:gd name="T25" fmla="*/ 5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60" h="611">
                <a:moveTo>
                  <a:pt x="1" y="545"/>
                </a:moveTo>
                <a:cubicBezTo>
                  <a:pt x="652" y="136"/>
                  <a:pt x="1464" y="2"/>
                  <a:pt x="2390" y="2"/>
                </a:cubicBezTo>
                <a:cubicBezTo>
                  <a:pt x="2403" y="2"/>
                  <a:pt x="2416" y="2"/>
                  <a:pt x="2428" y="2"/>
                </a:cubicBezTo>
                <a:cubicBezTo>
                  <a:pt x="3422" y="6"/>
                  <a:pt x="4538" y="550"/>
                  <a:pt x="5469" y="606"/>
                </a:cubicBezTo>
                <a:cubicBezTo>
                  <a:pt x="5520" y="609"/>
                  <a:pt x="5570" y="611"/>
                  <a:pt x="5622" y="611"/>
                </a:cubicBezTo>
                <a:cubicBezTo>
                  <a:pt x="6277" y="611"/>
                  <a:pt x="6981" y="378"/>
                  <a:pt x="7760" y="332"/>
                </a:cubicBezTo>
                <a:cubicBezTo>
                  <a:pt x="7760" y="330"/>
                  <a:pt x="7760" y="330"/>
                  <a:pt x="7760" y="330"/>
                </a:cubicBezTo>
                <a:cubicBezTo>
                  <a:pt x="6980" y="376"/>
                  <a:pt x="6276" y="609"/>
                  <a:pt x="5622" y="609"/>
                </a:cubicBezTo>
                <a:cubicBezTo>
                  <a:pt x="5570" y="609"/>
                  <a:pt x="5520" y="607"/>
                  <a:pt x="5469" y="604"/>
                </a:cubicBezTo>
                <a:cubicBezTo>
                  <a:pt x="4539" y="549"/>
                  <a:pt x="3423" y="4"/>
                  <a:pt x="2428" y="0"/>
                </a:cubicBezTo>
                <a:cubicBezTo>
                  <a:pt x="2416" y="0"/>
                  <a:pt x="2403" y="0"/>
                  <a:pt x="2390" y="0"/>
                </a:cubicBezTo>
                <a:cubicBezTo>
                  <a:pt x="1464" y="0"/>
                  <a:pt x="651" y="134"/>
                  <a:pt x="0" y="543"/>
                </a:cubicBezTo>
                <a:cubicBezTo>
                  <a:pt x="1" y="545"/>
                  <a:pt x="1" y="545"/>
                  <a:pt x="1" y="54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50" name="Freeform 42"/>
          <p:cNvSpPr/>
          <p:nvPr/>
        </p:nvSpPr>
        <p:spPr bwMode="auto">
          <a:xfrm>
            <a:off x="301625" y="1"/>
            <a:ext cx="11852275" cy="973137"/>
          </a:xfrm>
          <a:custGeom>
            <a:avLst/>
            <a:gdLst>
              <a:gd name="T0" fmla="*/ 1 w 7686"/>
              <a:gd name="T1" fmla="*/ 476 h 631"/>
              <a:gd name="T2" fmla="*/ 2218 w 7686"/>
              <a:gd name="T3" fmla="*/ 2 h 631"/>
              <a:gd name="T4" fmla="*/ 2413 w 7686"/>
              <a:gd name="T5" fmla="*/ 4 h 631"/>
              <a:gd name="T6" fmla="*/ 5413 w 7686"/>
              <a:gd name="T7" fmla="*/ 624 h 631"/>
              <a:gd name="T8" fmla="*/ 5613 w 7686"/>
              <a:gd name="T9" fmla="*/ 631 h 631"/>
              <a:gd name="T10" fmla="*/ 7686 w 7686"/>
              <a:gd name="T11" fmla="*/ 403 h 631"/>
              <a:gd name="T12" fmla="*/ 7686 w 7686"/>
              <a:gd name="T13" fmla="*/ 401 h 631"/>
              <a:gd name="T14" fmla="*/ 5613 w 7686"/>
              <a:gd name="T15" fmla="*/ 629 h 631"/>
              <a:gd name="T16" fmla="*/ 5413 w 7686"/>
              <a:gd name="T17" fmla="*/ 622 h 631"/>
              <a:gd name="T18" fmla="*/ 2413 w 7686"/>
              <a:gd name="T19" fmla="*/ 2 h 631"/>
              <a:gd name="T20" fmla="*/ 2218 w 7686"/>
              <a:gd name="T21" fmla="*/ 0 h 631"/>
              <a:gd name="T22" fmla="*/ 0 w 7686"/>
              <a:gd name="T23" fmla="*/ 474 h 631"/>
              <a:gd name="T24" fmla="*/ 1 w 7686"/>
              <a:gd name="T25" fmla="*/ 47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6" h="631">
                <a:moveTo>
                  <a:pt x="1" y="476"/>
                </a:moveTo>
                <a:cubicBezTo>
                  <a:pt x="615" y="123"/>
                  <a:pt x="1366" y="2"/>
                  <a:pt x="2218" y="2"/>
                </a:cubicBezTo>
                <a:cubicBezTo>
                  <a:pt x="2282" y="2"/>
                  <a:pt x="2347" y="3"/>
                  <a:pt x="2413" y="4"/>
                </a:cubicBezTo>
                <a:cubicBezTo>
                  <a:pt x="3397" y="24"/>
                  <a:pt x="4493" y="556"/>
                  <a:pt x="5413" y="624"/>
                </a:cubicBezTo>
                <a:cubicBezTo>
                  <a:pt x="5479" y="629"/>
                  <a:pt x="5546" y="631"/>
                  <a:pt x="5613" y="631"/>
                </a:cubicBezTo>
                <a:cubicBezTo>
                  <a:pt x="6248" y="631"/>
                  <a:pt x="6933" y="433"/>
                  <a:pt x="7686" y="403"/>
                </a:cubicBezTo>
                <a:cubicBezTo>
                  <a:pt x="7686" y="401"/>
                  <a:pt x="7686" y="401"/>
                  <a:pt x="7686" y="401"/>
                </a:cubicBezTo>
                <a:cubicBezTo>
                  <a:pt x="6933" y="431"/>
                  <a:pt x="6247" y="629"/>
                  <a:pt x="5613" y="629"/>
                </a:cubicBezTo>
                <a:cubicBezTo>
                  <a:pt x="5546" y="629"/>
                  <a:pt x="5479" y="627"/>
                  <a:pt x="5413" y="622"/>
                </a:cubicBezTo>
                <a:cubicBezTo>
                  <a:pt x="4493" y="554"/>
                  <a:pt x="3397" y="22"/>
                  <a:pt x="2413" y="2"/>
                </a:cubicBezTo>
                <a:cubicBezTo>
                  <a:pt x="2347" y="1"/>
                  <a:pt x="2282" y="0"/>
                  <a:pt x="2218" y="0"/>
                </a:cubicBezTo>
                <a:cubicBezTo>
                  <a:pt x="1366" y="0"/>
                  <a:pt x="614" y="121"/>
                  <a:pt x="0" y="474"/>
                </a:cubicBezTo>
                <a:cubicBezTo>
                  <a:pt x="1" y="476"/>
                  <a:pt x="1" y="476"/>
                  <a:pt x="1" y="47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sym typeface="+mn-lt"/>
            </a:endParaRPr>
          </a:p>
        </p:txBody>
      </p:sp>
      <p:sp>
        <p:nvSpPr>
          <p:cNvPr id="72" name="矩形 71"/>
          <p:cNvSpPr/>
          <p:nvPr/>
        </p:nvSpPr>
        <p:spPr>
          <a:xfrm>
            <a:off x="2685415" y="889635"/>
            <a:ext cx="4881880" cy="1445260"/>
          </a:xfrm>
          <a:prstGeom prst="rect">
            <a:avLst/>
          </a:prstGeom>
        </p:spPr>
        <p:txBody>
          <a:bodyPr wrap="square">
            <a:spAutoFit/>
          </a:bodyPr>
          <a:lstStyle/>
          <a:p>
            <a:pPr defTabSz="457200">
              <a:spcBef>
                <a:spcPct val="0"/>
              </a:spcBef>
            </a:pPr>
            <a:r>
              <a:rPr kumimoji="1" lang="en-US" altLang="zh-CN" sz="4000" dirty="0">
                <a:ln w="22225">
                  <a:solidFill>
                    <a:schemeClr val="accent2"/>
                  </a:solidFill>
                  <a:prstDash val="solid"/>
                </a:ln>
                <a:solidFill>
                  <a:schemeClr val="accent2">
                    <a:lumMod val="40000"/>
                    <a:lumOff val="60000"/>
                  </a:schemeClr>
                </a:solidFill>
                <a:effectLst/>
                <a:latin typeface="+mn-ea"/>
                <a:cs typeface="+mn-ea"/>
                <a:sym typeface="Source Han Sans CN" panose="020F0502020204030204"/>
              </a:rPr>
              <a:t>    </a:t>
            </a:r>
            <a:endParaRPr lang="zh-CN" altLang="en-US" sz="4000" noProof="0" dirty="0">
              <a:ln>
                <a:noFill/>
              </a:ln>
              <a:solidFill>
                <a:srgbClr val="002060"/>
              </a:solidFill>
              <a:effectLst/>
              <a:uLnTx/>
              <a:uFillTx/>
              <a:cs typeface="+mn-ea"/>
              <a:sym typeface="+mn-lt"/>
            </a:endParaRPr>
          </a:p>
          <a:p>
            <a:pPr defTabSz="457200">
              <a:spcBef>
                <a:spcPct val="0"/>
              </a:spcBef>
            </a:pPr>
            <a:endParaRPr kumimoji="1" lang="en-US" altLang="zh-CN" sz="2400" dirty="0">
              <a:solidFill>
                <a:srgbClr val="454545"/>
              </a:solidFill>
              <a:latin typeface="+mn-ea"/>
              <a:cs typeface="+mn-ea"/>
              <a:sym typeface="Source Han Sans CN" panose="020F0502020204030204"/>
            </a:endParaRPr>
          </a:p>
          <a:p>
            <a:pPr defTabSz="457200">
              <a:spcBef>
                <a:spcPct val="0"/>
              </a:spcBef>
            </a:pPr>
            <a:endParaRPr kumimoji="1" lang="en-US" altLang="zh-CN" sz="2400" dirty="0">
              <a:solidFill>
                <a:srgbClr val="454545"/>
              </a:solidFill>
              <a:latin typeface="+mn-ea"/>
              <a:cs typeface="+mn-ea"/>
              <a:sym typeface="Source Han Sans CN" panose="020F0502020204030204"/>
            </a:endParaRPr>
          </a:p>
        </p:txBody>
      </p:sp>
      <p:sp>
        <p:nvSpPr>
          <p:cNvPr id="2" name="文本框 1"/>
          <p:cNvSpPr txBox="1"/>
          <p:nvPr/>
        </p:nvSpPr>
        <p:spPr>
          <a:xfrm>
            <a:off x="1462405" y="2000885"/>
            <a:ext cx="9646285" cy="645160"/>
          </a:xfrm>
          <a:prstGeom prst="rect">
            <a:avLst/>
          </a:prstGeom>
          <a:noFill/>
        </p:spPr>
        <p:txBody>
          <a:bodyPr wrap="square" rtlCol="0" anchor="t">
            <a:spAutoFit/>
          </a:bodyPr>
          <a:p>
            <a:pPr defTabSz="457200">
              <a:spcBef>
                <a:spcPct val="0"/>
              </a:spcBef>
            </a:pPr>
            <a:r>
              <a:rPr kumimoji="1" dirty="0">
                <a:solidFill>
                  <a:srgbClr val="454545"/>
                </a:solidFill>
                <a:latin typeface="+mn-ea"/>
                <a:cs typeface="+mn-ea"/>
                <a:sym typeface="Source Han Sans CN" panose="020F0502020204030204"/>
              </a:rPr>
              <a:t>应用实例： 1、Windows 里面的快捷方式。 2、</a:t>
            </a:r>
            <a:r>
              <a:rPr kumimoji="1" lang="zh-CN" dirty="0">
                <a:solidFill>
                  <a:srgbClr val="454545"/>
                </a:solidFill>
                <a:latin typeface="+mn-ea"/>
                <a:cs typeface="+mn-ea"/>
                <a:sym typeface="Source Han Sans CN" panose="020F0502020204030204"/>
              </a:rPr>
              <a:t>代购</a:t>
            </a:r>
            <a:r>
              <a:rPr kumimoji="1" lang="en-US" altLang="zh-CN" dirty="0">
                <a:solidFill>
                  <a:srgbClr val="454545"/>
                </a:solidFill>
                <a:latin typeface="+mn-ea"/>
                <a:cs typeface="+mn-ea"/>
                <a:sym typeface="Source Han Sans CN" panose="020F0502020204030204"/>
              </a:rPr>
              <a:t>:</a:t>
            </a:r>
            <a:r>
              <a:rPr kumimoji="1" lang="zh-CN" dirty="0">
                <a:solidFill>
                  <a:srgbClr val="454545"/>
                </a:solidFill>
                <a:latin typeface="+mn-ea"/>
                <a:cs typeface="+mn-ea"/>
                <a:sym typeface="Source Han Sans CN" panose="020F0502020204030204"/>
              </a:rPr>
              <a:t>用户和商家接触到的都只是代购的人员 </a:t>
            </a:r>
            <a:r>
              <a:rPr kumimoji="1" dirty="0">
                <a:solidFill>
                  <a:srgbClr val="454545"/>
                </a:solidFill>
                <a:latin typeface="+mn-ea"/>
                <a:cs typeface="+mn-ea"/>
                <a:sym typeface="Source Han Sans CN" panose="020F0502020204030204"/>
              </a:rPr>
              <a:t> 3、买火车票不一定在火车站买，也可以去代售点。</a:t>
            </a:r>
            <a:endParaRPr kumimoji="1" dirty="0">
              <a:solidFill>
                <a:srgbClr val="454545"/>
              </a:solidFill>
              <a:latin typeface="+mn-ea"/>
              <a:cs typeface="+mn-ea"/>
              <a:sym typeface="Source Han Sans CN" panose="020F0502020204030204"/>
            </a:endParaRPr>
          </a:p>
        </p:txBody>
      </p:sp>
      <p:grpSp>
        <p:nvGrpSpPr>
          <p:cNvPr id="28" name="组合 27"/>
          <p:cNvGrpSpPr/>
          <p:nvPr/>
        </p:nvGrpSpPr>
        <p:grpSpPr>
          <a:xfrm>
            <a:off x="-80010" y="80352"/>
            <a:ext cx="11435080" cy="1329690"/>
            <a:chOff x="0" y="110832"/>
            <a:chExt cx="11435080" cy="1329690"/>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916305" y="118452"/>
              <a:ext cx="10518775" cy="132207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lang="en-US" altLang="zh-CN" sz="4000" noProof="0" dirty="0">
                  <a:ln>
                    <a:noFill/>
                  </a:ln>
                  <a:solidFill>
                    <a:srgbClr val="002060"/>
                  </a:solidFill>
                  <a:effectLst/>
                  <a:uLnTx/>
                  <a:uFillTx/>
                  <a:cs typeface="+mn-ea"/>
                  <a:sym typeface="+mn-lt"/>
                </a:rPr>
                <a:t>1.2  </a:t>
              </a:r>
              <a:r>
                <a:rPr lang="zh-CN" altLang="en-US" sz="4000" noProof="0" dirty="0">
                  <a:ln>
                    <a:noFill/>
                  </a:ln>
                  <a:solidFill>
                    <a:srgbClr val="002060"/>
                  </a:solidFill>
                  <a:effectLst/>
                  <a:uLnTx/>
                  <a:uFillTx/>
                  <a:cs typeface="+mn-ea"/>
                  <a:sym typeface="+mn-lt"/>
                </a:rPr>
                <a:t>代理模式</a:t>
              </a:r>
              <a:endParaRPr lang="zh-CN" altLang="en-US" sz="4000" noProof="0" dirty="0">
                <a:ln>
                  <a:noFill/>
                </a:ln>
                <a:solidFill>
                  <a:srgbClr val="002060"/>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4000" noProof="0" dirty="0">
                <a:ln>
                  <a:noFill/>
                </a:ln>
                <a:solidFill>
                  <a:srgbClr val="002060"/>
                </a:solidFill>
                <a:effectLst/>
                <a:uLnTx/>
                <a:uFillTx/>
                <a:cs typeface="+mn-ea"/>
                <a:sym typeface="+mn-lt"/>
              </a:endParaRPr>
            </a:p>
          </p:txBody>
        </p:sp>
      </p:grpSp>
      <p:pic>
        <p:nvPicPr>
          <p:cNvPr id="173" name="图片 172" descr="功能"/>
          <p:cNvPicPr>
            <a:picLocks noChangeAspect="1"/>
          </p:cNvPicPr>
          <p:nvPr/>
        </p:nvPicPr>
        <p:blipFill>
          <a:blip r:embed="rId4"/>
          <a:stretch>
            <a:fillRect/>
          </a:stretch>
        </p:blipFill>
        <p:spPr>
          <a:xfrm>
            <a:off x="10260330" y="4366260"/>
            <a:ext cx="1893570" cy="625475"/>
          </a:xfrm>
          <a:prstGeom prst="rect">
            <a:avLst/>
          </a:prstGeom>
        </p:spPr>
      </p:pic>
      <p:pic>
        <p:nvPicPr>
          <p:cNvPr id="174" name="图片 173" descr="功能"/>
          <p:cNvPicPr>
            <a:picLocks noChangeAspect="1"/>
          </p:cNvPicPr>
          <p:nvPr/>
        </p:nvPicPr>
        <p:blipFill>
          <a:blip r:embed="rId4"/>
          <a:stretch>
            <a:fillRect/>
          </a:stretch>
        </p:blipFill>
        <p:spPr>
          <a:xfrm>
            <a:off x="10161270" y="2646045"/>
            <a:ext cx="1893570" cy="625475"/>
          </a:xfrm>
          <a:prstGeom prst="rect">
            <a:avLst/>
          </a:prstGeom>
        </p:spPr>
      </p:pic>
      <p:pic>
        <p:nvPicPr>
          <p:cNvPr id="175" name="图片 174" descr="功能"/>
          <p:cNvPicPr>
            <a:picLocks noChangeAspect="1"/>
          </p:cNvPicPr>
          <p:nvPr/>
        </p:nvPicPr>
        <p:blipFill>
          <a:blip r:embed="rId4"/>
          <a:stretch>
            <a:fillRect/>
          </a:stretch>
        </p:blipFill>
        <p:spPr>
          <a:xfrm>
            <a:off x="10027285" y="784860"/>
            <a:ext cx="1893570" cy="625475"/>
          </a:xfrm>
          <a:prstGeom prst="rect">
            <a:avLst/>
          </a:prstGeom>
        </p:spPr>
      </p:pic>
      <p:pic>
        <p:nvPicPr>
          <p:cNvPr id="176" name="图片 175" descr="厂商"/>
          <p:cNvPicPr>
            <a:picLocks noChangeAspect="1"/>
          </p:cNvPicPr>
          <p:nvPr/>
        </p:nvPicPr>
        <p:blipFill>
          <a:blip r:embed="rId1"/>
          <a:stretch>
            <a:fillRect/>
          </a:stretch>
        </p:blipFill>
        <p:spPr>
          <a:xfrm>
            <a:off x="7416165" y="5447030"/>
            <a:ext cx="2992120" cy="1249680"/>
          </a:xfrm>
          <a:prstGeom prst="rect">
            <a:avLst/>
          </a:prstGeom>
        </p:spPr>
      </p:pic>
      <p:pic>
        <p:nvPicPr>
          <p:cNvPr id="179" name="图片 178" descr="功能"/>
          <p:cNvPicPr>
            <a:picLocks noChangeAspect="1"/>
          </p:cNvPicPr>
          <p:nvPr/>
        </p:nvPicPr>
        <p:blipFill>
          <a:blip r:embed="rId4"/>
          <a:stretch>
            <a:fillRect/>
          </a:stretch>
        </p:blipFill>
        <p:spPr>
          <a:xfrm>
            <a:off x="4389755" y="770890"/>
            <a:ext cx="1893570" cy="625475"/>
          </a:xfrm>
          <a:prstGeom prst="rect">
            <a:avLst/>
          </a:prstGeom>
        </p:spPr>
      </p:pic>
      <p:pic>
        <p:nvPicPr>
          <p:cNvPr id="180" name="图片 179" descr="功能"/>
          <p:cNvPicPr>
            <a:picLocks noChangeAspect="1"/>
          </p:cNvPicPr>
          <p:nvPr/>
        </p:nvPicPr>
        <p:blipFill>
          <a:blip r:embed="rId4"/>
          <a:stretch>
            <a:fillRect/>
          </a:stretch>
        </p:blipFill>
        <p:spPr>
          <a:xfrm>
            <a:off x="3883025" y="3707765"/>
            <a:ext cx="1893570" cy="625475"/>
          </a:xfrm>
          <a:prstGeom prst="rect">
            <a:avLst/>
          </a:prstGeom>
        </p:spPr>
      </p:pic>
      <p:sp>
        <p:nvSpPr>
          <p:cNvPr id="181" name="文本框 180"/>
          <p:cNvSpPr txBox="1"/>
          <p:nvPr/>
        </p:nvSpPr>
        <p:spPr>
          <a:xfrm>
            <a:off x="614045" y="4366260"/>
            <a:ext cx="9646285" cy="368300"/>
          </a:xfrm>
          <a:prstGeom prst="rect">
            <a:avLst/>
          </a:prstGeom>
          <a:noFill/>
        </p:spPr>
        <p:txBody>
          <a:bodyPr wrap="square" rtlCol="0" anchor="t">
            <a:spAutoFit/>
          </a:bodyPr>
          <a:p>
            <a:pPr defTabSz="457200">
              <a:spcBef>
                <a:spcPct val="0"/>
              </a:spcBef>
            </a:pPr>
            <a:r>
              <a:rPr kumimoji="1" dirty="0">
                <a:solidFill>
                  <a:srgbClr val="454545"/>
                </a:solidFill>
                <a:latin typeface="+mn-ea"/>
                <a:cs typeface="+mn-ea"/>
                <a:sym typeface="Source Han Sans CN" panose="020F0502020204030204"/>
              </a:rPr>
              <a:t>优点： 1、职责清晰。 2、高扩展性。 3、智能化。</a:t>
            </a:r>
            <a:endParaRPr kumimoji="1" dirty="0">
              <a:solidFill>
                <a:srgbClr val="454545"/>
              </a:solidFill>
              <a:latin typeface="+mn-ea"/>
              <a:cs typeface="+mn-ea"/>
              <a:sym typeface="Source Han Sans CN" panose="020F0502020204030204"/>
            </a:endParaRPr>
          </a:p>
        </p:txBody>
      </p:sp>
      <p:sp>
        <p:nvSpPr>
          <p:cNvPr id="182" name="文本框 181"/>
          <p:cNvSpPr txBox="1"/>
          <p:nvPr/>
        </p:nvSpPr>
        <p:spPr>
          <a:xfrm>
            <a:off x="301625" y="5231130"/>
            <a:ext cx="9646285" cy="645160"/>
          </a:xfrm>
          <a:prstGeom prst="rect">
            <a:avLst/>
          </a:prstGeom>
          <a:noFill/>
        </p:spPr>
        <p:txBody>
          <a:bodyPr wrap="square" rtlCol="0" anchor="t">
            <a:spAutoFit/>
          </a:bodyPr>
          <a:p>
            <a:pPr defTabSz="457200">
              <a:spcBef>
                <a:spcPct val="0"/>
              </a:spcBef>
            </a:pPr>
            <a:r>
              <a:rPr kumimoji="1" dirty="0">
                <a:solidFill>
                  <a:srgbClr val="454545"/>
                </a:solidFill>
                <a:latin typeface="+mn-ea"/>
                <a:cs typeface="+mn-ea"/>
                <a:sym typeface="Source Han Sans CN" panose="020F0502020204030204"/>
              </a:rPr>
              <a:t>缺点： 1、由于在客户端和真实主题之间增加了代理对象，因此有些类型的代理模式可能会造成请求的处理速度变慢。 2、实现代理模式需要额外的工作，有些代理模式的实现非常复杂。</a:t>
            </a:r>
            <a:endParaRPr kumimoji="1" dirty="0">
              <a:solidFill>
                <a:srgbClr val="454545"/>
              </a:solidFill>
              <a:latin typeface="+mn-ea"/>
              <a:cs typeface="+mn-ea"/>
              <a:sym typeface="Source Han Sans CN"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7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7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7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7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7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7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7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7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7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8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7" presetClass="entr" presetSubtype="4" fill="hold" grpId="0" nodeType="clickEffect">
                                  <p:stCondLst>
                                    <p:cond delay="0"/>
                                  </p:stCondLst>
                                  <p:childTnLst>
                                    <p:set>
                                      <p:cBhvr>
                                        <p:cTn id="59" dur="1000" fill="hold">
                                          <p:stCondLst>
                                            <p:cond delay="0"/>
                                          </p:stCondLst>
                                        </p:cTn>
                                        <p:tgtEl>
                                          <p:spTgt spid="181"/>
                                        </p:tgtEl>
                                        <p:attrNameLst>
                                          <p:attrName>style.visibility</p:attrName>
                                        </p:attrNameLst>
                                      </p:cBhvr>
                                      <p:to>
                                        <p:strVal val="visible"/>
                                      </p:to>
                                    </p:set>
                                    <p:anim calcmode="lin" valueType="num">
                                      <p:cBhvr additive="base">
                                        <p:cTn id="60" dur="1000" fill="hold"/>
                                        <p:tgtEl>
                                          <p:spTgt spid="181"/>
                                        </p:tgtEl>
                                        <p:attrNameLst>
                                          <p:attrName>ppt_x</p:attrName>
                                        </p:attrNameLst>
                                      </p:cBhvr>
                                      <p:tavLst>
                                        <p:tav tm="0">
                                          <p:val>
                                            <p:strVal val="#ppt_x"/>
                                          </p:val>
                                        </p:tav>
                                        <p:tav tm="100000">
                                          <p:val>
                                            <p:strVal val="#ppt_x"/>
                                          </p:val>
                                        </p:tav>
                                      </p:tavLst>
                                    </p:anim>
                                    <p:anim calcmode="lin" valueType="num">
                                      <p:cBhvr additive="base">
                                        <p:cTn id="61" dur="1000" fill="hold"/>
                                        <p:tgtEl>
                                          <p:spTgt spid="181"/>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7" presetClass="entr" presetSubtype="4" fill="hold" grpId="0" nodeType="clickEffect">
                                  <p:stCondLst>
                                    <p:cond delay="0"/>
                                  </p:stCondLst>
                                  <p:childTnLst>
                                    <p:set>
                                      <p:cBhvr>
                                        <p:cTn id="65" dur="1000" fill="hold">
                                          <p:stCondLst>
                                            <p:cond delay="0"/>
                                          </p:stCondLst>
                                        </p:cTn>
                                        <p:tgtEl>
                                          <p:spTgt spid="182"/>
                                        </p:tgtEl>
                                        <p:attrNameLst>
                                          <p:attrName>style.visibility</p:attrName>
                                        </p:attrNameLst>
                                      </p:cBhvr>
                                      <p:to>
                                        <p:strVal val="visible"/>
                                      </p:to>
                                    </p:set>
                                    <p:anim calcmode="lin" valueType="num">
                                      <p:cBhvr additive="base">
                                        <p:cTn id="66" dur="1000" fill="hold"/>
                                        <p:tgtEl>
                                          <p:spTgt spid="182"/>
                                        </p:tgtEl>
                                        <p:attrNameLst>
                                          <p:attrName>ppt_x</p:attrName>
                                        </p:attrNameLst>
                                      </p:cBhvr>
                                      <p:tavLst>
                                        <p:tav tm="0">
                                          <p:val>
                                            <p:strVal val="#ppt_x"/>
                                          </p:val>
                                        </p:tav>
                                        <p:tav tm="100000">
                                          <p:val>
                                            <p:strVal val="#ppt_x"/>
                                          </p:val>
                                        </p:tav>
                                      </p:tavLst>
                                    </p:anim>
                                    <p:anim calcmode="lin" valueType="num">
                                      <p:cBhvr additive="base">
                                        <p:cTn id="67" dur="1000" fill="hold"/>
                                        <p:tgtEl>
                                          <p:spTgt spid="1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1" grpId="0"/>
      <p:bldP spid="18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4358640" y="3110230"/>
            <a:ext cx="914400" cy="57150"/>
          </a:xfrm>
          <a:prstGeom prst="line">
            <a:avLst/>
          </a:prstGeom>
          <a:ln>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330065" y="4647565"/>
            <a:ext cx="824865" cy="394335"/>
          </a:xfrm>
          <a:prstGeom prst="line">
            <a:avLst/>
          </a:prstGeom>
          <a:ln>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1059815" y="2271395"/>
            <a:ext cx="2975610" cy="2990215"/>
          </a:xfrm>
          <a:prstGeom prst="ellipse">
            <a:avLst/>
          </a:prstGeom>
          <a:no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4" name="组合 3"/>
          <p:cNvGrpSpPr/>
          <p:nvPr/>
        </p:nvGrpSpPr>
        <p:grpSpPr>
          <a:xfrm>
            <a:off x="5403535" y="2513330"/>
            <a:ext cx="6427472" cy="4275436"/>
            <a:chOff x="5386843" y="2168093"/>
            <a:chExt cx="6427819" cy="4275429"/>
          </a:xfrm>
        </p:grpSpPr>
        <p:grpSp>
          <p:nvGrpSpPr>
            <p:cNvPr id="39" name="组合 38"/>
            <p:cNvGrpSpPr/>
            <p:nvPr/>
          </p:nvGrpSpPr>
          <p:grpSpPr>
            <a:xfrm>
              <a:off x="5434472" y="2295231"/>
              <a:ext cx="6380190" cy="1751963"/>
              <a:chOff x="5851698" y="3578421"/>
              <a:chExt cx="6380190" cy="1751963"/>
            </a:xfrm>
          </p:grpSpPr>
          <p:sp>
            <p:nvSpPr>
              <p:cNvPr id="42" name="矩形 41"/>
              <p:cNvSpPr/>
              <p:nvPr/>
            </p:nvSpPr>
            <p:spPr>
              <a:xfrm>
                <a:off x="5851698" y="3578421"/>
                <a:ext cx="1393900" cy="1751962"/>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lumMod val="75000"/>
                        <a:lumOff val="25000"/>
                      </a:prstClr>
                    </a:solidFill>
                    <a:effectLst/>
                    <a:uLnTx/>
                    <a:uFillTx/>
                    <a:cs typeface="+mn-ea"/>
                    <a:sym typeface="+mn-lt"/>
                  </a:rPr>
                  <a:t>  </a:t>
                </a:r>
                <a:r>
                  <a:rPr lang="en-US" altLang="zh-CN" b="1" noProof="0" dirty="0">
                    <a:ln>
                      <a:noFill/>
                    </a:ln>
                    <a:solidFill>
                      <a:prstClr val="black">
                        <a:lumMod val="75000"/>
                        <a:lumOff val="25000"/>
                      </a:prstClr>
                    </a:solidFill>
                    <a:effectLst/>
                    <a:uLnTx/>
                    <a:uFillTx/>
                    <a:cs typeface="+mn-ea"/>
                    <a:sym typeface="+mn-lt"/>
                  </a:rPr>
                  <a:t> </a:t>
                </a:r>
                <a:r>
                  <a:rPr lang="zh-CN" altLang="en-US" b="1" noProof="0" dirty="0">
                    <a:ln>
                      <a:noFill/>
                    </a:ln>
                    <a:solidFill>
                      <a:prstClr val="black">
                        <a:lumMod val="75000"/>
                        <a:lumOff val="25000"/>
                      </a:prstClr>
                    </a:solidFill>
                    <a:effectLst/>
                    <a:uLnTx/>
                    <a:uFillTx/>
                    <a:cs typeface="+mn-ea"/>
                    <a:sym typeface="+mn-lt"/>
                  </a:rPr>
                  <a:t>动态代理</a:t>
                </a:r>
                <a:endParaRPr kumimoji="0" lang="zh-CN" altLang="en-US" b="1" i="0" u="none" strike="noStrike" kern="1200" cap="none" spc="0" normalizeH="0" baseline="0" noProof="0" dirty="0">
                  <a:ln>
                    <a:noFill/>
                  </a:ln>
                  <a:solidFill>
                    <a:prstClr val="black">
                      <a:lumMod val="75000"/>
                      <a:lumOff val="25000"/>
                    </a:prstClr>
                  </a:solidFill>
                  <a:effectLst/>
                  <a:uLnTx/>
                  <a:uFillTx/>
                  <a:cs typeface="+mn-ea"/>
                  <a:sym typeface="+mn-lt"/>
                </a:endParaRPr>
              </a:p>
              <a:p>
                <a:pPr marL="0" marR="0" lvl="0" indent="0" algn="l" defTabSz="914400" rtl="0" eaLnBrk="1" fontAlgn="auto" latinLnBrk="0" hangingPunct="1">
                  <a:lnSpc>
                    <a:spcPct val="120000"/>
                  </a:lnSpc>
                  <a:spcBef>
                    <a:spcPts val="0"/>
                  </a:spcBef>
                  <a:spcAft>
                    <a:spcPts val="0"/>
                  </a:spcAft>
                  <a:buClrTx/>
                  <a:buSzTx/>
                  <a:buFontTx/>
                  <a:buNone/>
                  <a:defRPr/>
                </a:pPr>
                <a:r>
                  <a:rPr lang="en-US" altLang="zh-CN" b="1" noProof="0" dirty="0">
                    <a:ln>
                      <a:noFill/>
                    </a:ln>
                    <a:solidFill>
                      <a:prstClr val="black">
                        <a:lumMod val="75000"/>
                        <a:lumOff val="25000"/>
                      </a:prstClr>
                    </a:solidFill>
                    <a:effectLst/>
                    <a:uLnTx/>
                    <a:uFillTx/>
                    <a:cs typeface="+mn-ea"/>
                    <a:sym typeface="+mn-lt"/>
                  </a:rPr>
                  <a:t>  (JDK</a:t>
                </a:r>
                <a:r>
                  <a:rPr lang="zh-CN" altLang="en-US" b="1" noProof="0" dirty="0">
                    <a:ln>
                      <a:noFill/>
                    </a:ln>
                    <a:solidFill>
                      <a:prstClr val="black">
                        <a:lumMod val="75000"/>
                        <a:lumOff val="25000"/>
                      </a:prstClr>
                    </a:solidFill>
                    <a:effectLst/>
                    <a:uLnTx/>
                    <a:uFillTx/>
                    <a:cs typeface="+mn-ea"/>
                    <a:sym typeface="+mn-lt"/>
                  </a:rPr>
                  <a:t>代理</a:t>
                </a:r>
                <a:r>
                  <a:rPr lang="en-US" altLang="zh-CN" b="1" noProof="0" dirty="0">
                    <a:ln>
                      <a:noFill/>
                    </a:ln>
                    <a:solidFill>
                      <a:prstClr val="black">
                        <a:lumMod val="75000"/>
                        <a:lumOff val="25000"/>
                      </a:prstClr>
                    </a:solidFill>
                    <a:effectLst/>
                    <a:uLnTx/>
                    <a:uFillTx/>
                    <a:cs typeface="+mn-ea"/>
                    <a:sym typeface="+mn-lt"/>
                  </a:rPr>
                  <a:t>)</a:t>
                </a:r>
                <a:endParaRPr lang="en-US" altLang="zh-CN" b="1" noProof="0" dirty="0">
                  <a:ln>
                    <a:noFill/>
                  </a:ln>
                  <a:solidFill>
                    <a:prstClr val="black">
                      <a:lumMod val="75000"/>
                      <a:lumOff val="25000"/>
                    </a:prstClr>
                  </a:solidFill>
                  <a:effectLst/>
                  <a:uLnTx/>
                  <a:uFillTx/>
                  <a:cs typeface="+mn-ea"/>
                  <a:sym typeface="+mn-lt"/>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b="1" i="0" u="none" strike="noStrike" kern="1200" cap="none" spc="0" normalizeH="0" baseline="0" noProof="0" dirty="0">
                    <a:ln>
                      <a:noFill/>
                    </a:ln>
                    <a:solidFill>
                      <a:prstClr val="black">
                        <a:lumMod val="75000"/>
                        <a:lumOff val="25000"/>
                      </a:prstClr>
                    </a:solidFill>
                    <a:effectLst/>
                    <a:uLnTx/>
                    <a:uFillTx/>
                    <a:cs typeface="+mn-ea"/>
                    <a:sym typeface="+mn-lt"/>
                  </a:rPr>
                  <a:t>  (</a:t>
                </a:r>
                <a:r>
                  <a:rPr kumimoji="0" lang="zh-CN" altLang="en-US" b="1" i="0" u="none" strike="noStrike" kern="1200" cap="none" spc="0" normalizeH="0" baseline="0" noProof="0" dirty="0">
                    <a:ln>
                      <a:noFill/>
                    </a:ln>
                    <a:solidFill>
                      <a:prstClr val="black">
                        <a:lumMod val="75000"/>
                        <a:lumOff val="25000"/>
                      </a:prstClr>
                    </a:solidFill>
                    <a:effectLst/>
                    <a:uLnTx/>
                    <a:uFillTx/>
                    <a:cs typeface="+mn-ea"/>
                    <a:sym typeface="+mn-lt"/>
                  </a:rPr>
                  <a:t>基于接口    的动态代理</a:t>
                </a:r>
                <a:endParaRPr kumimoji="0" lang="en-US" altLang="zh-CN" b="1" i="0" u="none" strike="noStrike" kern="1200" cap="none" spc="0" normalizeH="0" baseline="0" noProof="0" dirty="0">
                  <a:ln>
                    <a:noFill/>
                  </a:ln>
                  <a:solidFill>
                    <a:prstClr val="black">
                      <a:lumMod val="75000"/>
                      <a:lumOff val="25000"/>
                    </a:prstClr>
                  </a:solidFill>
                  <a:effectLst/>
                  <a:uLnTx/>
                  <a:uFillTx/>
                  <a:cs typeface="+mn-ea"/>
                  <a:sym typeface="+mn-lt"/>
                </a:endParaRPr>
              </a:p>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46" name="文本框 45"/>
              <p:cNvSpPr txBox="1"/>
              <p:nvPr/>
            </p:nvSpPr>
            <p:spPr>
              <a:xfrm>
                <a:off x="7387846" y="3836231"/>
                <a:ext cx="4844042" cy="1494153"/>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动态代理主要是通过反射机制，在运行时动态生成所需代理的类.</a:t>
                </a:r>
                <a:r>
                  <a:rPr kumimoji="0" lang="zh-CN" altLang="en-US" sz="2000" b="1"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但</a:t>
                </a:r>
                <a:r>
                  <a:rPr kumimoji="0" lang="en-US" altLang="zh-CN" sz="2000" b="1"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这同样存在局限性，因此，为了解决这个问题，出现了第三种代理方式：cglib代理</a:t>
                </a:r>
                <a:endParaRPr kumimoji="0" lang="en-US" altLang="zh-CN" sz="2000" b="1"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endParaRPr>
              </a:p>
            </p:txBody>
          </p:sp>
        </p:grpSp>
        <p:grpSp>
          <p:nvGrpSpPr>
            <p:cNvPr id="47" name="组合 46"/>
            <p:cNvGrpSpPr/>
            <p:nvPr/>
          </p:nvGrpSpPr>
          <p:grpSpPr>
            <a:xfrm>
              <a:off x="5386843" y="4339135"/>
              <a:ext cx="6427817" cy="2104387"/>
              <a:chOff x="5959609" y="3138691"/>
              <a:chExt cx="6427817" cy="2104387"/>
            </a:xfrm>
          </p:grpSpPr>
          <p:sp>
            <p:nvSpPr>
              <p:cNvPr id="48" name="矩形 47"/>
              <p:cNvSpPr/>
              <p:nvPr/>
            </p:nvSpPr>
            <p:spPr>
              <a:xfrm>
                <a:off x="5959609" y="3138691"/>
                <a:ext cx="1748885" cy="1751962"/>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lumMod val="75000"/>
                        <a:lumOff val="25000"/>
                      </a:prstClr>
                    </a:solidFill>
                    <a:effectLst/>
                    <a:uLnTx/>
                    <a:uFillTx/>
                    <a:cs typeface="+mn-ea"/>
                    <a:sym typeface="+mn-lt"/>
                  </a:rPr>
                  <a:t>  </a:t>
                </a:r>
                <a:r>
                  <a:rPr lang="en-US" b="1" noProof="0" dirty="0">
                    <a:ln>
                      <a:noFill/>
                    </a:ln>
                    <a:solidFill>
                      <a:prstClr val="black">
                        <a:lumMod val="75000"/>
                        <a:lumOff val="25000"/>
                      </a:prstClr>
                    </a:solidFill>
                    <a:effectLst/>
                    <a:uLnTx/>
                    <a:uFillTx/>
                    <a:cs typeface="+mn-ea"/>
                    <a:sym typeface="+mn-lt"/>
                  </a:rPr>
                  <a:t>Cglib</a:t>
                </a:r>
                <a:r>
                  <a:rPr lang="zh-CN" altLang="en-US" b="1" noProof="0" dirty="0">
                    <a:ln>
                      <a:noFill/>
                    </a:ln>
                    <a:solidFill>
                      <a:prstClr val="black">
                        <a:lumMod val="75000"/>
                        <a:lumOff val="25000"/>
                      </a:prstClr>
                    </a:solidFill>
                    <a:effectLst/>
                    <a:uLnTx/>
                    <a:uFillTx/>
                    <a:cs typeface="+mn-ea"/>
                    <a:sym typeface="+mn-lt"/>
                  </a:rPr>
                  <a:t>代理</a:t>
                </a:r>
                <a:endParaRPr lang="zh-CN" altLang="en-US" b="1" noProof="0" dirty="0">
                  <a:ln>
                    <a:noFill/>
                  </a:ln>
                  <a:solidFill>
                    <a:prstClr val="black">
                      <a:lumMod val="75000"/>
                      <a:lumOff val="25000"/>
                    </a:prstClr>
                  </a:solidFill>
                  <a:effectLst/>
                  <a:uLnTx/>
                  <a:uFillTx/>
                  <a:cs typeface="+mn-ea"/>
                  <a:sym typeface="+mn-lt"/>
                </a:endParaRPr>
              </a:p>
              <a:p>
                <a:pPr marL="0" marR="0" lvl="0" indent="0" algn="l" defTabSz="914400" rtl="0" eaLnBrk="1" fontAlgn="auto" latinLnBrk="0" hangingPunct="1">
                  <a:lnSpc>
                    <a:spcPct val="120000"/>
                  </a:lnSpc>
                  <a:spcBef>
                    <a:spcPts val="0"/>
                  </a:spcBef>
                  <a:spcAft>
                    <a:spcPts val="0"/>
                  </a:spcAft>
                  <a:buClrTx/>
                  <a:buSzTx/>
                  <a:buFontTx/>
                  <a:buNone/>
                  <a:defRPr/>
                </a:pPr>
                <a:r>
                  <a:rPr lang="en-US" altLang="zh-CN" b="1" noProof="0" dirty="0">
                    <a:ln>
                      <a:noFill/>
                    </a:ln>
                    <a:solidFill>
                      <a:prstClr val="black">
                        <a:lumMod val="75000"/>
                        <a:lumOff val="25000"/>
                      </a:prstClr>
                    </a:solidFill>
                    <a:effectLst/>
                    <a:uLnTx/>
                    <a:uFillTx/>
                    <a:cs typeface="+mn-ea"/>
                    <a:sym typeface="+mn-lt"/>
                  </a:rPr>
                  <a:t>(</a:t>
                </a:r>
                <a:r>
                  <a:rPr lang="zh-CN" altLang="en-US" b="1" noProof="0" dirty="0">
                    <a:ln>
                      <a:noFill/>
                    </a:ln>
                    <a:solidFill>
                      <a:prstClr val="black">
                        <a:lumMod val="75000"/>
                        <a:lumOff val="25000"/>
                      </a:prstClr>
                    </a:solidFill>
                    <a:effectLst/>
                    <a:uLnTx/>
                    <a:uFillTx/>
                    <a:cs typeface="+mn-ea"/>
                    <a:sym typeface="+mn-lt"/>
                  </a:rPr>
                  <a:t>基于子类的动态代理</a:t>
                </a:r>
                <a:r>
                  <a:rPr lang="en-US" altLang="zh-CN" b="1" noProof="0" dirty="0">
                    <a:ln>
                      <a:noFill/>
                    </a:ln>
                    <a:solidFill>
                      <a:prstClr val="black">
                        <a:lumMod val="75000"/>
                        <a:lumOff val="25000"/>
                      </a:prstClr>
                    </a:solidFill>
                    <a:effectLst/>
                    <a:uLnTx/>
                    <a:uFillTx/>
                    <a:cs typeface="+mn-ea"/>
                    <a:sym typeface="+mn-lt"/>
                  </a:rPr>
                  <a:t>)</a:t>
                </a:r>
                <a:endParaRPr kumimoji="0" lang="en-US" altLang="zh-CN" b="1" i="0" u="none" strike="noStrike" kern="1200" cap="none" spc="0" normalizeH="0" baseline="0" noProof="0" dirty="0">
                  <a:ln>
                    <a:noFill/>
                  </a:ln>
                  <a:solidFill>
                    <a:prstClr val="black">
                      <a:lumMod val="75000"/>
                      <a:lumOff val="25000"/>
                    </a:prstClr>
                  </a:solidFill>
                  <a:effectLst/>
                  <a:uLnTx/>
                  <a:uFillTx/>
                  <a:cs typeface="+mn-ea"/>
                  <a:sym typeface="+mn-lt"/>
                </a:endParaRPr>
              </a:p>
              <a:p>
                <a:pPr marL="0" marR="0" lvl="0" indent="0" algn="l" defTabSz="914400" rtl="0" eaLnBrk="1" fontAlgn="auto" latinLnBrk="0" hangingPunct="1">
                  <a:lnSpc>
                    <a:spcPct val="120000"/>
                  </a:lnSpc>
                  <a:spcBef>
                    <a:spcPts val="0"/>
                  </a:spcBef>
                  <a:spcAft>
                    <a:spcPts val="0"/>
                  </a:spcAft>
                  <a:buClrTx/>
                  <a:buSzTx/>
                  <a:buFontTx/>
                  <a:buNone/>
                  <a:defRPr/>
                </a:pPr>
                <a:endParaRPr lang="zh-CN" altLang="en-US" b="1" noProof="0" dirty="0">
                  <a:ln>
                    <a:noFill/>
                  </a:ln>
                  <a:solidFill>
                    <a:prstClr val="black">
                      <a:lumMod val="75000"/>
                      <a:lumOff val="25000"/>
                    </a:prstClr>
                  </a:solidFill>
                  <a:effectLst/>
                  <a:uLnTx/>
                  <a:uFillTx/>
                  <a:cs typeface="+mn-ea"/>
                  <a:sym typeface="+mn-lt"/>
                </a:endParaRPr>
              </a:p>
              <a:p>
                <a:pPr marL="0" marR="0" lvl="0" indent="0" algn="l" defTabSz="914400" rtl="0" eaLnBrk="1" fontAlgn="auto" latinLnBrk="0" hangingPunct="1">
                  <a:lnSpc>
                    <a:spcPct val="120000"/>
                  </a:lnSpc>
                  <a:spcBef>
                    <a:spcPts val="0"/>
                  </a:spcBef>
                  <a:spcAft>
                    <a:spcPts val="0"/>
                  </a:spcAft>
                  <a:buClrTx/>
                  <a:buSzTx/>
                  <a:buFontTx/>
                  <a:buNone/>
                  <a:defRPr/>
                </a:pPr>
                <a:r>
                  <a:rPr lang="zh-CN" altLang="en-US" b="1" noProof="0" dirty="0">
                    <a:ln>
                      <a:noFill/>
                    </a:ln>
                    <a:solidFill>
                      <a:prstClr val="black">
                        <a:lumMod val="75000"/>
                        <a:lumOff val="25000"/>
                      </a:prstClr>
                    </a:solidFill>
                    <a:effectLst/>
                    <a:uLnTx/>
                    <a:uFillTx/>
                    <a:cs typeface="+mn-ea"/>
                    <a:sym typeface="+mn-lt"/>
                  </a:rPr>
                  <a:t>  </a:t>
                </a:r>
                <a:endParaRPr kumimoji="0" lang="en-US" altLang="zh-CN" sz="1800" b="1"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49" name="文本框 48"/>
              <p:cNvSpPr txBox="1"/>
              <p:nvPr/>
            </p:nvSpPr>
            <p:spPr>
              <a:xfrm>
                <a:off x="7708493" y="3398406"/>
                <a:ext cx="4678933" cy="184467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CGLib采用了非常脆弱的字节码技术,其原理是通过字节码技术为一个类创建子类，并在子类中采用方法拦截的技术拦截所有父类方法的调用，顺势织入横切逻辑</a:t>
                </a:r>
                <a:endParaRPr kumimoji="0" lang="en-US" altLang="zh-CN" sz="2000" b="1"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endParaRPr>
              </a:p>
            </p:txBody>
          </p:sp>
        </p:grpSp>
        <p:sp>
          <p:nvSpPr>
            <p:cNvPr id="3" name="椭圆 2"/>
            <p:cNvSpPr/>
            <p:nvPr/>
          </p:nvSpPr>
          <p:spPr>
            <a:xfrm>
              <a:off x="5387158" y="2168093"/>
              <a:ext cx="1489323" cy="1508323"/>
            </a:xfrm>
            <a:prstGeom prst="ellipse">
              <a:avLst/>
            </a:prstGeom>
            <a:no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椭圆 25"/>
            <p:cNvSpPr/>
            <p:nvPr/>
          </p:nvSpPr>
          <p:spPr>
            <a:xfrm>
              <a:off x="5387300" y="4114800"/>
              <a:ext cx="1489323" cy="1508323"/>
            </a:xfrm>
            <a:prstGeom prst="ellipse">
              <a:avLst/>
            </a:prstGeom>
            <a:no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nvGrpSpPr>
          <p:cNvPr id="28" name="组合 27"/>
          <p:cNvGrpSpPr/>
          <p:nvPr/>
        </p:nvGrpSpPr>
        <p:grpSpPr>
          <a:xfrm>
            <a:off x="-59055" y="103212"/>
            <a:ext cx="5472682" cy="714610"/>
            <a:chOff x="0" y="110832"/>
            <a:chExt cx="5472682" cy="714610"/>
          </a:xfrm>
        </p:grpSpPr>
        <p:sp>
          <p:nvSpPr>
            <p:cNvPr id="30" name="菱形 29"/>
            <p:cNvSpPr/>
            <p:nvPr/>
          </p:nvSpPr>
          <p:spPr>
            <a:xfrm flipH="1">
              <a:off x="210473" y="110832"/>
              <a:ext cx="690064" cy="690064"/>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菱形 30"/>
            <p:cNvSpPr/>
            <p:nvPr/>
          </p:nvSpPr>
          <p:spPr>
            <a:xfrm flipH="1">
              <a:off x="0" y="282533"/>
              <a:ext cx="347206" cy="346662"/>
            </a:xfrm>
            <a:prstGeom prst="diamond">
              <a:avLst/>
            </a:prstGeom>
            <a:noFill/>
            <a:ln w="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a:xfrm>
              <a:off x="916447" y="118687"/>
              <a:ext cx="4556235" cy="7067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4000" noProof="0" dirty="0">
                  <a:ln>
                    <a:noFill/>
                  </a:ln>
                  <a:solidFill>
                    <a:srgbClr val="002060"/>
                  </a:solidFill>
                  <a:effectLst/>
                  <a:uLnTx/>
                  <a:uFillTx/>
                  <a:cs typeface="+mn-ea"/>
                  <a:sym typeface="+mn-lt"/>
                </a:rPr>
                <a:t>1.2  </a:t>
              </a:r>
              <a:r>
                <a:rPr lang="zh-CN" altLang="en-US" sz="4000" noProof="0" dirty="0">
                  <a:ln>
                    <a:noFill/>
                  </a:ln>
                  <a:solidFill>
                    <a:srgbClr val="002060"/>
                  </a:solidFill>
                  <a:effectLst/>
                  <a:uLnTx/>
                  <a:uFillTx/>
                  <a:cs typeface="+mn-ea"/>
                  <a:sym typeface="+mn-lt"/>
                </a:rPr>
                <a:t>代理模式</a:t>
              </a:r>
              <a:endParaRPr lang="zh-CN" altLang="en-US" sz="4000" noProof="0" dirty="0">
                <a:ln>
                  <a:noFill/>
                </a:ln>
                <a:solidFill>
                  <a:srgbClr val="002060"/>
                </a:solidFill>
                <a:effectLst/>
                <a:uLnTx/>
                <a:uFillTx/>
                <a:cs typeface="+mn-ea"/>
                <a:sym typeface="+mn-lt"/>
              </a:endParaRPr>
            </a:p>
          </p:txBody>
        </p:sp>
      </p:grpSp>
      <p:sp>
        <p:nvSpPr>
          <p:cNvPr id="5" name="椭圆 4"/>
          <p:cNvSpPr/>
          <p:nvPr/>
        </p:nvSpPr>
        <p:spPr>
          <a:xfrm>
            <a:off x="5233486" y="275159"/>
            <a:ext cx="1489323" cy="1508323"/>
          </a:xfrm>
          <a:prstGeom prst="ellipse">
            <a:avLst/>
          </a:prstGeom>
          <a:no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cxnSp>
        <p:nvCxnSpPr>
          <p:cNvPr id="7" name="直接连接符 6"/>
          <p:cNvCxnSpPr/>
          <p:nvPr/>
        </p:nvCxnSpPr>
        <p:spPr>
          <a:xfrm flipV="1">
            <a:off x="3735705" y="1470025"/>
            <a:ext cx="1132840" cy="629920"/>
          </a:xfrm>
          <a:prstGeom prst="line">
            <a:avLst/>
          </a:prstGeom>
          <a:ln>
            <a:solidFill>
              <a:srgbClr val="595959"/>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233355" y="815478"/>
            <a:ext cx="2241853" cy="755650"/>
          </a:xfrm>
          <a:prstGeom prst="rect">
            <a:avLst/>
          </a:prstGeom>
        </p:spPr>
        <p:txBody>
          <a:bodyPr wrap="square">
            <a:spAutoFit/>
            <a:scene3d>
              <a:camera prst="orthographicFront"/>
              <a:lightRig rig="threePt" dir="t"/>
            </a:scene3d>
            <a:sp3d contourW="12700"/>
          </a:bodyPr>
          <a:p>
            <a:pPr marL="0" marR="0" lvl="0" indent="0" algn="l" defTabSz="914400" rtl="0" eaLnBrk="1" fontAlgn="auto" latinLnBrk="0" hangingPunct="1">
              <a:lnSpc>
                <a:spcPct val="120000"/>
              </a:lnSpc>
              <a:spcBef>
                <a:spcPts val="0"/>
              </a:spcBef>
              <a:spcAft>
                <a:spcPts val="0"/>
              </a:spcAft>
              <a:buClrTx/>
              <a:buSzTx/>
              <a:buFontTx/>
              <a:buNone/>
              <a:defRPr/>
            </a:pPr>
            <a:r>
              <a:rPr lang="en-US" altLang="zh-CN" b="1" noProof="0" dirty="0">
                <a:ln>
                  <a:noFill/>
                </a:ln>
                <a:solidFill>
                  <a:prstClr val="black">
                    <a:lumMod val="75000"/>
                    <a:lumOff val="25000"/>
                  </a:prstClr>
                </a:solidFill>
                <a:effectLst/>
                <a:uLnTx/>
                <a:uFillTx/>
                <a:cs typeface="+mn-ea"/>
                <a:sym typeface="+mn-lt"/>
              </a:rPr>
              <a:t>  </a:t>
            </a:r>
            <a:r>
              <a:rPr lang="zh-CN" altLang="en-US" b="1" noProof="0" dirty="0">
                <a:ln>
                  <a:noFill/>
                </a:ln>
                <a:solidFill>
                  <a:prstClr val="black">
                    <a:lumMod val="75000"/>
                    <a:lumOff val="25000"/>
                  </a:prstClr>
                </a:solidFill>
                <a:effectLst/>
                <a:uLnTx/>
                <a:uFillTx/>
                <a:cs typeface="+mn-ea"/>
                <a:sym typeface="+mn-lt"/>
              </a:rPr>
              <a:t>静态代理</a:t>
            </a:r>
            <a:endParaRPr kumimoji="0" lang="zh-CN" altLang="en-US" b="1" i="0" u="none" strike="noStrike" kern="1200" cap="none" spc="0" normalizeH="0" baseline="0" noProof="0" dirty="0">
              <a:ln>
                <a:noFill/>
              </a:ln>
              <a:solidFill>
                <a:prstClr val="black">
                  <a:lumMod val="75000"/>
                  <a:lumOff val="25000"/>
                </a:prstClr>
              </a:solidFill>
              <a:effectLst/>
              <a:uLnTx/>
              <a:uFillTx/>
              <a:cs typeface="+mn-ea"/>
              <a:sym typeface="+mn-lt"/>
            </a:endParaRPr>
          </a:p>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11" name="文本框 10"/>
          <p:cNvSpPr txBox="1"/>
          <p:nvPr/>
        </p:nvSpPr>
        <p:spPr>
          <a:xfrm>
            <a:off x="6987540" y="274955"/>
            <a:ext cx="5090795" cy="1844675"/>
          </a:xfrm>
          <a:prstGeom prst="rect">
            <a:avLst/>
          </a:prstGeom>
          <a:noFill/>
        </p:spPr>
        <p:txBody>
          <a:bodyPr wrap="square" rtlCol="0">
            <a:spAutoFit/>
            <a:scene3d>
              <a:camera prst="orthographicFront"/>
              <a:lightRig rig="threePt" dir="t"/>
            </a:scene3d>
            <a:sp3d contourW="12700"/>
          </a:bodyPr>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静态代理实际上就是在程序运行之前，提前写好被代理方法的代理类，编译后运行.静态代理需要针对的被代理的方法提前写好代理类，如果被代理的方法非常多则需要编写很多代码,</a:t>
            </a:r>
            <a:r>
              <a:rPr kumimoji="0" lang="zh-CN" altLang="en-US" sz="2000" b="1"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rPr>
              <a:t>这时候就需要动态代理</a:t>
            </a:r>
            <a:endParaRPr kumimoji="0" lang="zh-CN" altLang="en-US" sz="2000" b="1" i="0" u="none" strike="noStrike" kern="1200" cap="none" spc="0" normalizeH="0" baseline="0" noProof="0" dirty="0">
              <a:ln>
                <a:noFill/>
              </a:ln>
              <a:solidFill>
                <a:prstClr val="black">
                  <a:lumMod val="75000"/>
                  <a:lumOff val="25000"/>
                </a:prstClr>
              </a:solidFill>
              <a:effectLst/>
              <a:uLnTx/>
              <a:uFillTx/>
              <a:latin typeface="华文新魏" panose="02010800040101010101" charset="-122"/>
              <a:ea typeface="华文新魏" panose="02010800040101010101" charset="-122"/>
              <a:cs typeface="华文新魏" panose="02010800040101010101" charset="-122"/>
              <a:sym typeface="+mn-lt"/>
            </a:endParaRPr>
          </a:p>
        </p:txBody>
      </p:sp>
      <p:sp>
        <p:nvSpPr>
          <p:cNvPr id="13" name="文本框 12"/>
          <p:cNvSpPr txBox="1"/>
          <p:nvPr/>
        </p:nvSpPr>
        <p:spPr>
          <a:xfrm>
            <a:off x="535624" y="6391604"/>
            <a:ext cx="3344225" cy="511810"/>
          </a:xfrm>
          <a:prstGeom prst="rect">
            <a:avLst/>
          </a:prstGeom>
          <a:noFill/>
        </p:spPr>
        <p:txBody>
          <a:bodyPr wrap="square" rtlCol="0">
            <a:spAutoFit/>
            <a:scene3d>
              <a:camera prst="orthographicFront"/>
              <a:lightRig rig="threePt" dir="t"/>
            </a:scene3d>
            <a:sp3d contourW="12700"/>
          </a:bodyPr>
          <a:p>
            <a:pPr marL="0" marR="0" lvl="0" indent="0" algn="l" defTabSz="914400" rtl="0" eaLnBrk="1" fontAlgn="auto" latinLnBrk="0" hangingPunct="1">
              <a:lnSpc>
                <a:spcPct val="114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75000"/>
                    <a:lumOff val="25000"/>
                  </a:prstClr>
                </a:solidFill>
                <a:effectLst/>
                <a:uLnTx/>
                <a:uFillTx/>
                <a:cs typeface="+mn-ea"/>
                <a:sym typeface="+mn-lt"/>
              </a:rPr>
              <a:t>这里只是进行大概的介绍</a:t>
            </a:r>
            <a:r>
              <a:rPr kumimoji="0" lang="en-US" altLang="zh-CN" sz="1200" b="0" i="0" u="none" strike="noStrike" kern="1200" cap="none" spc="0" normalizeH="0" baseline="0" noProof="0" dirty="0">
                <a:ln>
                  <a:noFill/>
                </a:ln>
                <a:solidFill>
                  <a:prstClr val="black">
                    <a:lumMod val="75000"/>
                    <a:lumOff val="25000"/>
                  </a:prstClr>
                </a:solidFill>
                <a:effectLst/>
                <a:uLnTx/>
                <a:uFillTx/>
                <a:cs typeface="+mn-ea"/>
                <a:sym typeface="+mn-lt"/>
              </a:rPr>
              <a:t>,</a:t>
            </a:r>
            <a:r>
              <a:rPr kumimoji="0" lang="zh-CN" altLang="en-US" sz="1200" b="0" i="0" u="none" strike="noStrike" kern="1200" cap="none" spc="0" normalizeH="0" baseline="0" noProof="0" dirty="0">
                <a:ln>
                  <a:noFill/>
                </a:ln>
                <a:solidFill>
                  <a:prstClr val="black">
                    <a:lumMod val="75000"/>
                    <a:lumOff val="25000"/>
                  </a:prstClr>
                </a:solidFill>
                <a:effectLst/>
                <a:uLnTx/>
                <a:uFillTx/>
                <a:cs typeface="+mn-ea"/>
                <a:sym typeface="+mn-lt"/>
              </a:rPr>
              <a:t>后面将会详细的介绍三个代理的过程</a:t>
            </a:r>
            <a:endParaRPr kumimoji="0" lang="en-US" altLang="zh-CN" sz="12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15" name="文本框 14"/>
          <p:cNvSpPr txBox="1"/>
          <p:nvPr/>
        </p:nvSpPr>
        <p:spPr>
          <a:xfrm>
            <a:off x="841059" y="3300424"/>
            <a:ext cx="3344225" cy="64516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lumMod val="75000"/>
                    <a:lumOff val="25000"/>
                  </a:prstClr>
                </a:solidFill>
                <a:effectLst/>
                <a:uLnTx/>
                <a:uFillTx/>
                <a:cs typeface="+mn-ea"/>
                <a:sym typeface="+mn-lt"/>
              </a:rPr>
              <a:t>                   </a:t>
            </a:r>
            <a:r>
              <a:rPr lang="zh-CN" altLang="en-US" sz="3600" b="1" noProof="0" dirty="0">
                <a:ln>
                  <a:noFill/>
                </a:ln>
                <a:solidFill>
                  <a:srgbClr val="002060"/>
                </a:solidFill>
                <a:effectLst/>
                <a:uLnTx/>
                <a:uFillTx/>
                <a:cs typeface="+mn-ea"/>
                <a:sym typeface="+mn-lt"/>
              </a:rPr>
              <a:t>代理模式</a:t>
            </a:r>
            <a:endParaRPr kumimoji="0" lang="zh-CN" altLang="en-US" sz="3600" b="1"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9" name="文本框 8"/>
          <p:cNvSpPr txBox="1"/>
          <p:nvPr/>
        </p:nvSpPr>
        <p:spPr>
          <a:xfrm>
            <a:off x="57150" y="5600065"/>
            <a:ext cx="9646285" cy="922020"/>
          </a:xfrm>
          <a:prstGeom prst="rect">
            <a:avLst/>
          </a:prstGeom>
          <a:noFill/>
        </p:spPr>
        <p:txBody>
          <a:bodyPr wrap="square" rtlCol="0" anchor="t">
            <a:spAutoFit/>
          </a:bodyPr>
          <a:p>
            <a:pPr defTabSz="457200">
              <a:spcBef>
                <a:spcPct val="0"/>
              </a:spcBef>
            </a:pPr>
            <a:r>
              <a:rPr kumimoji="1" lang="zh-CN" altLang="en-US" dirty="0">
                <a:solidFill>
                  <a:srgbClr val="454545"/>
                </a:solidFill>
                <a:latin typeface="+mn-ea"/>
                <a:cs typeface="+mn-ea"/>
                <a:sym typeface="Source Han Sans CN" panose="020F0502020204030204"/>
              </a:rPr>
              <a:t>简单的举个数学例子</a:t>
            </a:r>
            <a:r>
              <a:rPr kumimoji="1" lang="en-US" altLang="zh-CN" dirty="0">
                <a:solidFill>
                  <a:srgbClr val="454545"/>
                </a:solidFill>
                <a:latin typeface="+mn-ea"/>
                <a:cs typeface="+mn-ea"/>
                <a:sym typeface="Source Han Sans CN" panose="020F0502020204030204"/>
              </a:rPr>
              <a:t>: (x+y+z)</a:t>
            </a:r>
            <a:r>
              <a:rPr kumimoji="1" lang="zh-CN" altLang="en-US" dirty="0">
                <a:solidFill>
                  <a:srgbClr val="454545"/>
                </a:solidFill>
                <a:latin typeface="+mn-ea"/>
                <a:cs typeface="+mn-ea"/>
                <a:sym typeface="Source Han Sans CN" panose="020F0502020204030204"/>
              </a:rPr>
              <a:t>×</a:t>
            </a:r>
            <a:r>
              <a:rPr kumimoji="1" lang="en-US" altLang="zh-CN" dirty="0">
                <a:solidFill>
                  <a:srgbClr val="454545"/>
                </a:solidFill>
                <a:latin typeface="+mn-ea"/>
                <a:cs typeface="+mn-ea"/>
                <a:sym typeface="Source Han Sans CN" panose="020F0502020204030204"/>
              </a:rPr>
              <a:t>m=</a:t>
            </a:r>
            <a:r>
              <a:rPr kumimoji="1" lang="zh-CN" altLang="en-US" dirty="0">
                <a:solidFill>
                  <a:srgbClr val="454545"/>
                </a:solidFill>
                <a:latin typeface="+mn-ea"/>
                <a:cs typeface="+mn-ea"/>
                <a:sym typeface="Source Han Sans CN" panose="020F0502020204030204"/>
              </a:rPr>
              <a:t>数据</a:t>
            </a:r>
            <a:r>
              <a:rPr kumimoji="1" lang="en-US" altLang="zh-CN" dirty="0">
                <a:solidFill>
                  <a:srgbClr val="454545"/>
                </a:solidFill>
                <a:latin typeface="+mn-ea"/>
                <a:cs typeface="+mn-ea"/>
                <a:sym typeface="Source Han Sans CN" panose="020F0502020204030204"/>
              </a:rPr>
              <a:t>,</a:t>
            </a:r>
            <a:r>
              <a:rPr kumimoji="1" lang="zh-CN" altLang="en-US" dirty="0">
                <a:solidFill>
                  <a:srgbClr val="454545"/>
                </a:solidFill>
                <a:latin typeface="+mn-ea"/>
                <a:cs typeface="+mn-ea"/>
                <a:sym typeface="Source Han Sans CN" panose="020F0502020204030204"/>
              </a:rPr>
              <a:t>这是</a:t>
            </a:r>
            <a:r>
              <a:rPr kumimoji="1" lang="zh-CN" altLang="en-US" dirty="0">
                <a:solidFill>
                  <a:srgbClr val="454545"/>
                </a:solidFill>
                <a:latin typeface="+mn-ea"/>
                <a:cs typeface="+mn-ea"/>
                <a:sym typeface="Source Han Sans CN" panose="020F0502020204030204"/>
              </a:rPr>
              <a:t>静态代理</a:t>
            </a:r>
            <a:endParaRPr kumimoji="1" lang="zh-CN" altLang="en-US" dirty="0">
              <a:solidFill>
                <a:srgbClr val="454545"/>
              </a:solidFill>
              <a:latin typeface="+mn-ea"/>
              <a:cs typeface="+mn-ea"/>
              <a:sym typeface="Source Han Sans CN" panose="020F0502020204030204"/>
            </a:endParaRPr>
          </a:p>
          <a:p>
            <a:pPr defTabSz="457200">
              <a:spcBef>
                <a:spcPct val="0"/>
              </a:spcBef>
            </a:pPr>
            <a:r>
              <a:rPr kumimoji="1" lang="en-US" altLang="zh-CN" dirty="0">
                <a:solidFill>
                  <a:srgbClr val="454545"/>
                </a:solidFill>
                <a:latin typeface="+mn-ea"/>
                <a:cs typeface="+mn-ea"/>
                <a:sym typeface="Source Han Sans CN" panose="020F0502020204030204"/>
              </a:rPr>
              <a:t>f(x)</a:t>
            </a:r>
            <a:r>
              <a:rPr kumimoji="1" lang="zh-CN" altLang="en-US" dirty="0">
                <a:solidFill>
                  <a:srgbClr val="454545"/>
                </a:solidFill>
                <a:latin typeface="+mn-ea"/>
                <a:cs typeface="+mn-ea"/>
                <a:sym typeface="Source Han Sans CN" panose="020F0502020204030204"/>
              </a:rPr>
              <a:t>×</a:t>
            </a:r>
            <a:r>
              <a:rPr kumimoji="1" lang="en-US" altLang="zh-CN" dirty="0">
                <a:solidFill>
                  <a:srgbClr val="454545"/>
                </a:solidFill>
                <a:latin typeface="+mn-ea"/>
                <a:cs typeface="+mn-ea"/>
                <a:sym typeface="Source Han Sans CN" panose="020F0502020204030204"/>
              </a:rPr>
              <a:t>m=</a:t>
            </a:r>
            <a:r>
              <a:rPr kumimoji="1" lang="zh-CN" altLang="en-US" dirty="0">
                <a:solidFill>
                  <a:srgbClr val="454545"/>
                </a:solidFill>
                <a:latin typeface="+mn-ea"/>
                <a:cs typeface="+mn-ea"/>
                <a:sym typeface="Source Han Sans CN" panose="020F0502020204030204"/>
              </a:rPr>
              <a:t>数据  </a:t>
            </a:r>
            <a:r>
              <a:rPr kumimoji="1" lang="en-US" altLang="zh-CN" dirty="0">
                <a:solidFill>
                  <a:srgbClr val="454545"/>
                </a:solidFill>
                <a:latin typeface="+mn-ea"/>
                <a:cs typeface="+mn-ea"/>
                <a:sym typeface="Source Han Sans CN" panose="020F0502020204030204"/>
              </a:rPr>
              <a:t>,f(x)</a:t>
            </a:r>
            <a:r>
              <a:rPr kumimoji="1" lang="zh-CN" altLang="en-US" dirty="0">
                <a:solidFill>
                  <a:srgbClr val="454545"/>
                </a:solidFill>
                <a:latin typeface="+mn-ea"/>
                <a:cs typeface="+mn-ea"/>
                <a:sym typeface="Source Han Sans CN" panose="020F0502020204030204"/>
              </a:rPr>
              <a:t>里获取了所有要×的元素这是动态代理</a:t>
            </a:r>
            <a:endParaRPr kumimoji="1" lang="zh-CN" altLang="en-US" dirty="0">
              <a:solidFill>
                <a:srgbClr val="454545"/>
              </a:solidFill>
              <a:latin typeface="+mn-ea"/>
              <a:cs typeface="+mn-ea"/>
              <a:sym typeface="Source Han Sans CN" panose="020F0502020204030204"/>
            </a:endParaRPr>
          </a:p>
          <a:p>
            <a:pPr defTabSz="457200">
              <a:spcBef>
                <a:spcPct val="0"/>
              </a:spcBef>
            </a:pPr>
            <a:r>
              <a:rPr kumimoji="1" lang="en-US" altLang="zh-CN" dirty="0">
                <a:solidFill>
                  <a:srgbClr val="454545"/>
                </a:solidFill>
                <a:latin typeface="+mn-ea"/>
                <a:cs typeface="+mn-ea"/>
                <a:sym typeface="Source Han Sans CN" panose="020F0502020204030204"/>
              </a:rPr>
              <a:t>F(x)</a:t>
            </a:r>
            <a:r>
              <a:rPr kumimoji="1" lang="zh-CN" altLang="en-US" dirty="0">
                <a:solidFill>
                  <a:srgbClr val="454545"/>
                </a:solidFill>
                <a:latin typeface="+mn-ea"/>
                <a:cs typeface="+mn-ea"/>
                <a:sym typeface="Source Han Sans CN" panose="020F0502020204030204"/>
              </a:rPr>
              <a:t>里面获取元素的方式不同又分为</a:t>
            </a:r>
            <a:r>
              <a:rPr kumimoji="1" lang="en-US" altLang="zh-CN" dirty="0">
                <a:solidFill>
                  <a:srgbClr val="454545"/>
                </a:solidFill>
                <a:latin typeface="+mn-ea"/>
                <a:cs typeface="+mn-ea"/>
                <a:sym typeface="Source Han Sans CN" panose="020F0502020204030204"/>
              </a:rPr>
              <a:t>JDK</a:t>
            </a:r>
            <a:r>
              <a:rPr kumimoji="1" lang="zh-CN" altLang="en-US" dirty="0">
                <a:solidFill>
                  <a:srgbClr val="454545"/>
                </a:solidFill>
                <a:latin typeface="+mn-ea"/>
                <a:cs typeface="+mn-ea"/>
                <a:sym typeface="Source Han Sans CN" panose="020F0502020204030204"/>
              </a:rPr>
              <a:t>代理和</a:t>
            </a:r>
            <a:r>
              <a:rPr kumimoji="1" lang="en-US" altLang="zh-CN" dirty="0">
                <a:solidFill>
                  <a:srgbClr val="454545"/>
                </a:solidFill>
                <a:latin typeface="+mn-ea"/>
                <a:cs typeface="+mn-ea"/>
                <a:sym typeface="Source Han Sans CN" panose="020F0502020204030204"/>
              </a:rPr>
              <a:t>Cglib</a:t>
            </a:r>
            <a:r>
              <a:rPr kumimoji="1" lang="zh-CN" altLang="en-US" dirty="0">
                <a:solidFill>
                  <a:srgbClr val="454545"/>
                </a:solidFill>
                <a:latin typeface="+mn-ea"/>
                <a:cs typeface="+mn-ea"/>
                <a:sym typeface="Source Han Sans CN" panose="020F0502020204030204"/>
              </a:rPr>
              <a:t>代理</a:t>
            </a:r>
            <a:endParaRPr kumimoji="1" lang="en-US" altLang="zh-CN" dirty="0">
              <a:solidFill>
                <a:srgbClr val="454545"/>
              </a:solidFill>
              <a:latin typeface="+mn-ea"/>
              <a:cs typeface="+mn-ea"/>
              <a:sym typeface="Source Han Sans CN"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000"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ppt_x"/>
                                          </p:val>
                                        </p:tav>
                                        <p:tav tm="100000">
                                          <p:val>
                                            <p:strVal val="#ppt_x"/>
                                          </p:val>
                                        </p:tav>
                                      </p:tavLst>
                                    </p:anim>
                                    <p:anim calcmode="lin" valueType="num">
                                      <p:cBhvr additive="base">
                                        <p:cTn id="8"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SUBTYPE" val="q"/>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5"/>
  <p:tag name="KSO_WM_UNIT_LAYERLEVEL" val="1"/>
  <p:tag name="KSO_WM_TAG_VERSION" val="1.0"/>
  <p:tag name="KSO_WM_BEAUTIFY_FLAG" val="#wm#"/>
  <p:tag name="KSO_WM_UNIT_TYPE" val="i"/>
  <p:tag name="KSO_WM_UNIT_INDEX" val="5"/>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TYPE" val="i"/>
  <p:tag name="KSO_WM_UNIT_INDEX" val="3"/>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4"/>
  <p:tag name="KSO_WM_UNIT_LAYERLEVEL" val="1"/>
  <p:tag name="KSO_WM_TAG_VERSION" val="1.0"/>
  <p:tag name="KSO_WM_BEAUTIFY_FLAG" val="#wm#"/>
  <p:tag name="KSO_WM_UNIT_TYPE" val="i"/>
  <p:tag name="KSO_WM_UNIT_INDEX" val="4"/>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27.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frame"/>
  <p:tag name="KSO_WM_SLIDE_BK_DARK_LIGHT"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UNIT_TYPE" val="i"/>
  <p:tag name="KSO_WM_UNIT_INDEX" val="5"/>
  <p:tag name="KSO_WM_SLIDE_BACKGROUND_TYPE" val="frame"/>
  <p:tag name="KSO_WM_SLIDE_BK_DARK_LIGHT"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UNIT_TYPE" val="i"/>
  <p:tag name="KSO_WM_UNIT_INDEX" val="3"/>
  <p:tag name="KSO_WM_SLIDE_BACKGROUND_TYPE" val="frame"/>
  <p:tag name="KSO_WM_SLIDE_BK_DARK_LIGHT"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UNIT_TYPE" val="i"/>
  <p:tag name="KSO_WM_UNIT_INDEX" val="4"/>
  <p:tag name="KSO_WM_SLIDE_BACKGROUND_TYPE" val="frame"/>
  <p:tag name="KSO_WM_SLIDE_BK_DARK_LIGHT"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8.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TYPE" val="i"/>
  <p:tag name="KSO_WM_UNIT_INDEX" val="2"/>
  <p:tag name="KSO_WM_SLIDE_BACKGROUND_TYPE" val="leftRight"/>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UNIT_TYPE" val="i"/>
  <p:tag name="KSO_WM_UNIT_INDEX" val="3"/>
  <p:tag name="KSO_WM_SLIDE_BACKGROUND_TYPE" val="leftRight"/>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UNIT_TYPE" val="i"/>
  <p:tag name="KSO_WM_UNIT_INDEX" val="4"/>
  <p:tag name="KSO_WM_SLIDE_BACKGROUND_TYPE" val="leftRight"/>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UNIT_BK_DARK_LIGHT" val="1"/>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2*i*2"/>
  <p:tag name="KSO_WM_UNIT_LAYERLEVEL" val="1"/>
  <p:tag name="KSO_WM_TAG_VERSION" val="1.0"/>
  <p:tag name="KSO_WM_BEAUTIFY_FLAG" val="#wm#"/>
  <p:tag name="KSO_WM_UNIT_TYPE" val="i"/>
  <p:tag name="KSO_WM_UNIT_INDEX" val="2"/>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1.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 name="KSO_WM_SLIDE_BACKGROUND_TYPE" val="topBottom"/>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UNIT_TYPE" val="i"/>
  <p:tag name="KSO_WM_UNIT_INDEX" val="3"/>
  <p:tag name="KSO_WM_SLIDE_BACKGROUND_TYPE" val="topBottom"/>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4"/>
  <p:tag name="KSO_WM_UNIT_LAYERLEVEL" val="1"/>
  <p:tag name="KSO_WM_TAG_VERSION" val="1.0"/>
  <p:tag name="KSO_WM_BEAUTIFY_FLAG" val="#wm#"/>
  <p:tag name="KSO_WM_UNIT_TYPE" val="i"/>
  <p:tag name="KSO_WM_UNIT_INDEX" val="4"/>
  <p:tag name="KSO_WM_SLIDE_BACKGROUND_TYPE" val="topBottom"/>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UNIT_BK_DARK_LIGHT" val="1"/>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5"/>
  <p:tag name="KSO_WM_UNIT_LAYERLEVEL" val="1"/>
  <p:tag name="KSO_WM_TAG_VERSION" val="1.0"/>
  <p:tag name="KSO_WM_BEAUTIFY_FLAG" val="#wm#"/>
  <p:tag name="KSO_WM_UNIT_TYPE" val="i"/>
  <p:tag name="KSO_WM_UNIT_INDEX" val="5"/>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4.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UNIT_TYPE" val="i"/>
  <p:tag name="KSO_WM_UNIT_INDEX" val="3"/>
  <p:tag name="KSO_WM_SLIDE_BACKGROUND_TYPE" val="bottomTop"/>
  <p:tag name="KSO_WM_SLIDE_BK_DARK_LIGHT" val="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4"/>
  <p:tag name="KSO_WM_UNIT_LAYERLEVEL" val="1"/>
  <p:tag name="KSO_WM_TAG_VERSION" val="1.0"/>
  <p:tag name="KSO_WM_BEAUTIFY_FLAG" val="#wm#"/>
  <p:tag name="KSO_WM_UNIT_TYPE" val="i"/>
  <p:tag name="KSO_WM_UNIT_INDEX" val="4"/>
  <p:tag name="KSO_WM_SLIDE_BACKGROUND_TYPE" val="bottomTop"/>
  <p:tag name="KSO_WM_SLIDE_BK_DARK_LIGHT" val="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UNIT_BK_DARK_LIGHT" val="1"/>
  <p:tag name="KSO_WM_SLIDE_BK_DARK_LIGHT"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3"/>
  <p:tag name="KSO_WM_UNIT_LAYERLEVEL" val="1"/>
  <p:tag name="KSO_WM_TAG_VERSION" val="1.0"/>
  <p:tag name="KSO_WM_BEAUTIFY_FLAG" val="#wm#"/>
  <p:tag name="KSO_WM_UNIT_TYPE" val="i"/>
  <p:tag name="KSO_WM_UNIT_INDEX" val="3"/>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7.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2"/>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
  <p:tag name="KSO_WM_UNIT_LAYERLEVEL" val="1"/>
  <p:tag name="KSO_WM_TAG_VERSION" val="1.0"/>
  <p:tag name="KSO_WM_BEAUTIFY_FLAG" val="#wm#"/>
  <p:tag name="KSO_WM_UNIT_TYPE" val="i"/>
  <p:tag name="KSO_WM_UNIT_INDEX" val="5"/>
  <p:tag name="KSO_WM_SLIDE_BACKGROUND_TYPE" val="navigation"/>
  <p:tag name="KSO_WM_SLIDE_BK_DARK_LIGHT" val="2"/>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UNIT_TYPE" val="i"/>
  <p:tag name="KSO_WM_UNIT_INDEX" val="3"/>
  <p:tag name="KSO_WM_SLIDE_BACKGROUND_TYPE" val="navigation"/>
  <p:tag name="KSO_WM_SLIDE_BK_DARK_LIGHT"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4"/>
  <p:tag name="KSO_WM_UNIT_LAYERLEVEL" val="1"/>
  <p:tag name="KSO_WM_TAG_VERSION" val="1.0"/>
  <p:tag name="KSO_WM_BEAUTIFY_FLAG" val="#wm#"/>
  <p:tag name="KSO_WM_UNIT_TYPE" val="i"/>
  <p:tag name="KSO_WM_UNIT_INDEX" val="4"/>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UNIT_TYPE" val="i"/>
  <p:tag name="KSO_WM_UNIT_INDEX" val="4"/>
  <p:tag name="KSO_WM_SLIDE_BACKGROUND_TYPE" val="navigation"/>
  <p:tag name="KSO_WM_SLIDE_BK_DARK_LIGHT" val="2"/>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UNIT_BK_DARK_LIGHT" val="1"/>
  <p:tag name="KSO_WM_SLIDE_BK_DARK_LIGHT" val="2"/>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UNIT_BK_DARK_LIGHT" val="2"/>
  <p:tag name="KSO_WM_SLIDE_BK_DARK_LIGHT" val="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7.xml><?xml version="1.0" encoding="utf-8"?>
<p:tagLst xmlns:p="http://schemas.openxmlformats.org/presentationml/2006/main">
  <p:tag name="KSO_WM_TEMPLATE_SUBCATEGORY" val="0"/>
  <p:tag name="KSO_WM_TAG_VERSION" val="1.0"/>
  <p:tag name="KSO_WM_BEAUTIFY_FLAG" val="#wm#"/>
  <p:tag name="KSO_WM_TEMPLATE_CATEGORY" val="custom"/>
  <p:tag name="KSO_WM_TEMPLATE_INDEX" val="20200971"/>
  <p:tag name="KSO_WM_TEMPLATE_THUMBS_INDEX" val="1、5、6、7、8、10、13、15"/>
  <p:tag name="KSO_WM_TEMPLATE_MASTER_TYPE" val="1"/>
  <p:tag name="KSO_WM_TEMPLATE_COLOR_TYPE" val="1"/>
  <p:tag name="KSO_WM_TEMPLATE_MASTER_THUMB_INDEX" val="12"/>
  <p:tag name="KSO_WM_UNIT_SHOW_EDIT_AREA_INDICATION" val="0"/>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97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97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MH" val="20151204211211"/>
  <p:tag name="MH_LIBRARY" val="GRAPHIC"/>
  <p:tag name="MH_TYPE" val="Picture"/>
  <p:tag name="MH_ORDER" val="1"/>
</p:tagLst>
</file>

<file path=ppt/tags/tag204.xml><?xml version="1.0" encoding="utf-8"?>
<p:tagLst xmlns:p="http://schemas.openxmlformats.org/presentationml/2006/main">
  <p:tag name="MH" val="20151204211211"/>
  <p:tag name="MH_LIBRARY" val="GRAPHIC"/>
  <p:tag name="MH_TYPE" val="Picture"/>
  <p:tag name="MH_ORDER" val="2"/>
</p:tagLst>
</file>

<file path=ppt/tags/tag205.xml><?xml version="1.0" encoding="utf-8"?>
<p:tagLst xmlns:p="http://schemas.openxmlformats.org/presentationml/2006/main">
  <p:tag name="MH" val="20151204211211"/>
  <p:tag name="MH_LIBRARY" val="GRAPHIC"/>
  <p:tag name="MH_TYPE" val="Picture"/>
  <p:tag name="MH_ORDER" val="3"/>
</p:tagLst>
</file>

<file path=ppt/tags/tag206.xml><?xml version="1.0" encoding="utf-8"?>
<p:tagLst xmlns:p="http://schemas.openxmlformats.org/presentationml/2006/main">
  <p:tag name="MH" val="20151204211211"/>
  <p:tag name="MH_LIBRARY" val="GRAPHIC"/>
  <p:tag name="MH_TYPE" val="Picture"/>
  <p:tag name="MH_ORDER" val="4"/>
</p:tagLst>
</file>

<file path=ppt/tags/tag207.xml><?xml version="1.0" encoding="utf-8"?>
<p:tagLst xmlns:p="http://schemas.openxmlformats.org/presentationml/2006/main">
  <p:tag name="KSO_WM_TAG_VERSION" val="1.0"/>
  <p:tag name="KSO_WM_TEMPLATE_CATEGORY" val="custom"/>
  <p:tag name="KSO_WM_TEMPLATE_INDEX" val="20181543"/>
</p:tagLst>
</file>

<file path=ppt/tags/tag208.xml><?xml version="1.0" encoding="utf-8"?>
<p:tagLst xmlns:p="http://schemas.openxmlformats.org/presentationml/2006/main">
  <p:tag name="KSO_WM_TAG_VERSION" val="1.0"/>
  <p:tag name="KSO_WM_TEMPLATE_CATEGORY" val="custom"/>
  <p:tag name="KSO_WM_TEMPLATE_INDEX" val="20181543"/>
</p:tagLst>
</file>

<file path=ppt/tags/tag209.xml><?xml version="1.0" encoding="utf-8"?>
<p:tagLst xmlns:p="http://schemas.openxmlformats.org/presentationml/2006/main">
  <p:tag name="KSO_WM_TAG_VERSION" val="1.0"/>
  <p:tag name="KSO_WM_BEAUTIFY_FLAG" val="#wm#"/>
  <p:tag name="KSO_WM_COMBINE_RELATE_SLIDE_ID" val="background20179143_1"/>
  <p:tag name="KSO_WM_TEMPLATE_CATEGORY" val="custom"/>
  <p:tag name="KSO_WM_TEMPLATE_INDEX" val="20181543"/>
  <p:tag name="KSO_WM_TEMPLATE_SUBCATEGORY" val="combine"/>
  <p:tag name="KSO_WM_TEMPLATE_THUMBS_INDEX" val="1、6、12、13、19、24、29、30、31、32、33、34、35、36、37、4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TAG_VERSION" val="1.0"/>
  <p:tag name="KSO_WM_TEMPLATE_CATEGORY" val="custom"/>
  <p:tag name="KSO_WM_TEMPLATE_INDEX" val="20180329"/>
</p:tagLst>
</file>

<file path=ppt/tags/tag211.xml><?xml version="1.0" encoding="utf-8"?>
<p:tagLst xmlns:p="http://schemas.openxmlformats.org/presentationml/2006/main">
  <p:tag name="KSO_WM_TAG_VERSION" val="1.0"/>
  <p:tag name="KSO_WM_TEMPLATE_CATEGORY" val="custom"/>
  <p:tag name="KSO_WM_TEMPLATE_INDEX" val="20180329"/>
</p:tagLst>
</file>

<file path=ppt/tags/tag212.xml><?xml version="1.0" encoding="utf-8"?>
<p:tagLst xmlns:p="http://schemas.openxmlformats.org/presentationml/2006/main">
  <p:tag name="KSO_WM_TAG_VERSION" val="1.0"/>
  <p:tag name="KSO_WM_BEAUTIFY_FLAG" val="#wm#"/>
  <p:tag name="KSO_WM_COMBINE_RELATE_SLIDE_ID" val="background20177664_1"/>
  <p:tag name="KSO_WM_TEMPLATE_CATEGORY" val="custom"/>
  <p:tag name="KSO_WM_TEMPLATE_INDEX" val="20180329"/>
  <p:tag name="KSO_WM_TEMPLATE_SUBCATEGORY" val="combine"/>
  <p:tag name="KSO_WM_TEMPLATE_THUMBS_INDEX" val="1、6、11、12、18、24、29、30、34、35、37、38、40"/>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6.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75954"/>
</p:tagLst>
</file>

<file path=ppt/tags/tag267.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75954"/>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1.xml><?xml version="1.0" encoding="utf-8"?>
<p:tagLst xmlns:p="http://schemas.openxmlformats.org/presentationml/2006/main">
  <p:tag name="KSO_WM_TAG_VERSION" val="1.0"/>
  <p:tag name="KSO_WM_BEAUTIFY_FLAG" val="#wm#"/>
  <p:tag name="KSO_WM_COMBINE_RELATE_SLIDE_ID" val="background20175844_1"/>
  <p:tag name="KSO_WM_TEMPLATE_CATEGORY" val="custom"/>
  <p:tag name="KSO_WM_TEMPLATE_INDEX" val="20175954"/>
  <p:tag name="KSO_WM_TEMPLATE_SUBCATEGORY" val="0"/>
  <p:tag name="KSO_WM_TEMPLATE_THUMBS_INDEX" val="1、6、12、13、18、24、25、30、34、37、38"/>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4"/>
  <p:tag name="KSO_WM_UNIT_ID" val="diagram20203761_1*i*4"/>
  <p:tag name="KSO_WM_TEMPLATE_CATEGORY" val="diagram"/>
  <p:tag name="KSO_WM_TEMPLATE_INDEX" val="20203761"/>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2"/>
  <p:tag name="KSO_WM_UNIT_ID" val="diagram20203761_1*i*2"/>
  <p:tag name="KSO_WM_TEMPLATE_CATEGORY" val="diagram"/>
  <p:tag name="KSO_WM_TEMPLATE_INDEX" val="20203761"/>
  <p:tag name="KSO_WM_UNIT_LAYERLEVEL" val="1"/>
  <p:tag name="KSO_WM_TAG_VERSION" val="1.0"/>
  <p:tag name="KSO_WM_BEAUTIFY_FLAG" val="#wm#"/>
</p:tagLst>
</file>

<file path=ppt/tags/tag274.xml><?xml version="1.0" encoding="utf-8"?>
<p:tagLst xmlns:p="http://schemas.openxmlformats.org/presentationml/2006/main">
  <p:tag name="KSO_WM_UNIT_PRESET_TEXT" val="点击此处添加正文，文字是您思想的提炼，为了最终呈现发布的良好效果，请尽量言简意赅的阐述观点，并根据需要酌情增减文字。&#13;正文已经字字珠玑：但信息却错综复杂，需要更多的文字来表述；但请您尽量提炼思想的精髓，否则容易造成观者的阅读压力，适得其反。&#13;正如我们：都希望改变世界，希望给别人带去光明，但更多的时候我们只需要播下一颗种子，自然有微风吹拂，阳光普照，雨露滋养。恰如其分的表达观点，往往可以事半功倍。为了能让您有更直观的字数感受，并进一步方便使用，我们为您标注了最适合的位置。&#13;现在：您输入的文字到这里时，就是最佳视觉效果，请您务必注意。"/>
  <p:tag name="KSO_WM_UNIT_TEXT_PART_ID" val="3-d"/>
  <p:tag name="KSO_WM_UNIT_TEXT_PART_SIZE" val="254.64*644.5"/>
  <p:tag name="KSO_WM_UNIT_NOCLEAR" val="0"/>
  <p:tag name="KSO_WM_UNIT_VALUE" val="390"/>
  <p:tag name="KSO_WM_UNIT_HIGHLIGHT" val="0"/>
  <p:tag name="KSO_WM_UNIT_COMPATIBLE" val="0"/>
  <p:tag name="KSO_WM_UNIT_DIAGRAM_ISNUMVISUAL" val="0"/>
  <p:tag name="KSO_WM_UNIT_DIAGRAM_ISREFERUNIT" val="0"/>
  <p:tag name="KSO_WM_UNIT_TYPE" val="f"/>
  <p:tag name="KSO_WM_UNIT_INDEX" val="1"/>
  <p:tag name="KSO_WM_UNIT_ID" val="diagram20203761_1*f*1"/>
  <p:tag name="KSO_WM_TEMPLATE_CATEGORY" val="diagram"/>
  <p:tag name="KSO_WM_TEMPLATE_INDEX" val="20203761"/>
  <p:tag name="KSO_WM_UNIT_LAYERLEVEL" val="1"/>
  <p:tag name="KSO_WM_TAG_VERSION" val="1.0"/>
  <p:tag name="KSO_WM_BEAUTIFY_FLAG" val="#wm#"/>
  <p:tag name="KSO_WM_UNIT_TEXT_PART_ID_V2" val="d-3-1"/>
</p:tagLst>
</file>

<file path=ppt/tags/tag275.xml><?xml version="1.0" encoding="utf-8"?>
<p:tagLst xmlns:p="http://schemas.openxmlformats.org/presentationml/2006/main">
  <p:tag name="KSO_WM_UNIT_ISCONTENTSTITLE" val="0"/>
  <p:tag name="KSO_WM_UNIT_PRESET_TEXT" val="单击此处可添加您的大标题内容"/>
  <p:tag name="KSO_WM_UNIT_TEXT_PART_ID" val="3-X"/>
  <p:tag name="KSO_WM_UNIT_TEXT_PART_SIZE" val="49.2*832"/>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203761_1*a*1"/>
  <p:tag name="KSO_WM_TEMPLATE_CATEGORY" val="diagram"/>
  <p:tag name="KSO_WM_TEMPLATE_INDEX" val="20203761"/>
  <p:tag name="KSO_WM_UNIT_LAYERLEVEL" val="1"/>
  <p:tag name="KSO_WM_TAG_VERSION" val="1.0"/>
  <p:tag name="KSO_WM_BEAUTIFY_FLAG" val="#wm#"/>
  <p:tag name="KSO_WM_UNIT_TEXT_PART_ID_V2" val="a-4-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761_1*i*1"/>
  <p:tag name="KSO_WM_TEMPLATE_CATEGORY" val="diagram"/>
  <p:tag name="KSO_WM_TEMPLATE_INDEX" val="20203761"/>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5"/>
  <p:tag name="KSO_WM_UNIT_ID" val="diagram20203761_1*i*5"/>
  <p:tag name="KSO_WM_TEMPLATE_CATEGORY" val="diagram"/>
  <p:tag name="KSO_WM_TEMPLATE_INDEX" val="2020376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3"/>
  <p:tag name="KSO_WM_UNIT_ID" val="diagram20203761_1*i*3"/>
  <p:tag name="KSO_WM_TEMPLATE_CATEGORY" val="diagram"/>
  <p:tag name="KSO_WM_TEMPLATE_INDEX" val="2020376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6"/>
  <p:tag name="KSO_WM_UNIT_ID" val="diagram20203761_1*i*6"/>
  <p:tag name="KSO_WM_TEMPLATE_CATEGORY" val="diagram"/>
  <p:tag name="KSO_WM_TEMPLATE_INDEX" val="2020376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diagram20203761_1*i*1"/>
  <p:tag name="KSO_WM_TEMPLATE_CATEGORY" val="diagram"/>
  <p:tag name="KSO_WM_TEMPLATE_INDEX" val="20203761"/>
  <p:tag name="KSO_WM_UNIT_LAYERLEVEL" val="1"/>
  <p:tag name="KSO_WM_TAG_VERSION" val="1.0"/>
  <p:tag name="KSO_WM_BEAUTIFY_FLAG" val="#wm#"/>
</p:tagLst>
</file>

<file path=ppt/tags/tag281.xml><?xml version="1.0" encoding="utf-8"?>
<p:tagLst xmlns:p="http://schemas.openxmlformats.org/presentationml/2006/main">
  <p:tag name="KSO_WM_UNIT_ISCONTENTSTITLE" val="0"/>
  <p:tag name="KSO_WM_UNIT_PRESET_TEXT" val="单击此处添加小标题"/>
  <p:tag name="KSO_WM_UNIT_NOCLEAR" val="0"/>
  <p:tag name="KSO_WM_UNIT_VALUE" val="11"/>
  <p:tag name="KSO_WM_UNIT_HIGHLIGHT" val="0"/>
  <p:tag name="KSO_WM_UNIT_COMPATIBLE" val="0"/>
  <p:tag name="KSO_WM_UNIT_DIAGRAM_ISNUMVISUAL" val="0"/>
  <p:tag name="KSO_WM_UNIT_DIAGRAM_ISREFERUNIT" val="0"/>
  <p:tag name="KSO_WM_UNIT_TYPE" val="b"/>
  <p:tag name="KSO_WM_UNIT_INDEX" val="1"/>
  <p:tag name="KSO_WM_UNIT_ID" val="diagram20203761_1*b*1"/>
  <p:tag name="KSO_WM_TEMPLATE_CATEGORY" val="diagram"/>
  <p:tag name="KSO_WM_TEMPLATE_INDEX" val="20203761"/>
  <p:tag name="KSO_WM_UNIT_LAYERLEVEL" val="1"/>
  <p:tag name="KSO_WM_TAG_VERSION" val="1.0"/>
  <p:tag name="KSO_WM_BEAUTIFY_FLAG" val="#wm#"/>
</p:tagLst>
</file>

<file path=ppt/tags/tag282.xml><?xml version="1.0" encoding="utf-8"?>
<p:tagLst xmlns:p="http://schemas.openxmlformats.org/presentationml/2006/main">
  <p:tag name="KSO_WM_SLIDE_ID" val="diagram2020376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499"/>
  <p:tag name="KSO_WM_SLIDE_POSITION" val="0*0"/>
  <p:tag name="KSO_WM_TAG_VERSION" val="1.0"/>
  <p:tag name="KSO_WM_BEAUTIFY_FLAG" val="#wm#"/>
  <p:tag name="KSO_WM_TEMPLATE_CATEGORY" val="diagram"/>
  <p:tag name="KSO_WM_TEMPLATE_INDEX" val="20203761"/>
  <p:tag name="KSO_WM_SLIDE_LAYOUT" val="a_b_f_i"/>
  <p:tag name="KSO_WM_SLIDE_LAYOUT_CNT" val="1_1_1_6"/>
</p:tagLst>
</file>

<file path=ppt/tags/tag283.xml><?xml version="1.0" encoding="utf-8"?>
<p:tagLst xmlns:p="http://schemas.openxmlformats.org/presentationml/2006/main">
  <p:tag name="KSO_WM_TAG_VERSION" val="1.0"/>
  <p:tag name="KSO_WM_BEAUTIFY_FLAG" val="#wm#"/>
  <p:tag name="KSO_WM_UNIT_TYPE" val="i"/>
  <p:tag name="KSO_WM_UNIT_ID" val="custom20175954_29*i*0"/>
  <p:tag name="KSO_WM_TEMPLATE_CATEGORY" val="custom"/>
  <p:tag name="KSO_WM_TEMPLATE_INDEX" val="20175954"/>
  <p:tag name="KSO_WM_UNIT_INDEX" val="0"/>
  <p:tag name="KSO_WM_UNIT_HIGHLIGHT" val="0"/>
  <p:tag name="KSO_WM_UNIT_COMPATIBLE" val="0"/>
  <p:tag name="KSO_WM_UNIT_DIAGRAM_ISNUMVISUAL" val="0"/>
  <p:tag name="KSO_WM_UNIT_DIAGRAM_ISREFERUNIT" val="0"/>
  <p:tag name="KSO_WM_UNIT_LAYERLEVEL" val="1"/>
</p:tagLst>
</file>

<file path=ppt/tags/tag284.xml><?xml version="1.0" encoding="utf-8"?>
<p:tagLst xmlns:p="http://schemas.openxmlformats.org/presentationml/2006/main">
  <p:tag name="KSO_WM_TAG_VERSION" val="1.0"/>
  <p:tag name="KSO_WM_BEAUTIFY_FLAG" val="#wm#"/>
  <p:tag name="KSO_WM_UNIT_TYPE" val="i"/>
  <p:tag name="KSO_WM_UNIT_ID" val="custom20175954_29*i*1"/>
  <p:tag name="KSO_WM_TEMPLATE_CATEGORY" val="custom"/>
  <p:tag name="KSO_WM_TEMPLATE_INDEX" val="20175954"/>
  <p:tag name="KSO_WM_UNIT_INDEX" val="1"/>
  <p:tag name="KSO_WM_UNIT_HIGHLIGHT" val="0"/>
  <p:tag name="KSO_WM_UNIT_COMPATIBLE" val="0"/>
  <p:tag name="KSO_WM_UNIT_DIAGRAM_ISNUMVISUAL" val="0"/>
  <p:tag name="KSO_WM_UNIT_DIAGRAM_ISREFERUNIT" val="0"/>
  <p:tag name="KSO_WM_UNIT_LAYERLEVEL" val="1"/>
</p:tagLst>
</file>

<file path=ppt/tags/tag285.xml><?xml version="1.0" encoding="utf-8"?>
<p:tagLst xmlns:p="http://schemas.openxmlformats.org/presentationml/2006/main">
  <p:tag name="KSO_WM_TAG_VERSION" val="1.0"/>
  <p:tag name="KSO_WM_BEAUTIFY_FLAG" val="#wm#"/>
  <p:tag name="KSO_WM_UNIT_TYPE" val="i"/>
  <p:tag name="KSO_WM_UNIT_ID" val="custom20175954_29*i*2"/>
  <p:tag name="KSO_WM_TEMPLATE_CATEGORY" val="custom"/>
  <p:tag name="KSO_WM_TEMPLATE_INDEX" val="20175954"/>
  <p:tag name="KSO_WM_UNIT_INDEX" val="2"/>
  <p:tag name="KSO_WM_UNIT_HIGHLIGHT" val="0"/>
  <p:tag name="KSO_WM_UNIT_COMPATIBLE" val="0"/>
  <p:tag name="KSO_WM_UNIT_DIAGRAM_ISNUMVISUAL" val="0"/>
  <p:tag name="KSO_WM_UNIT_DIAGRAM_ISREFERUNIT" val="0"/>
  <p:tag name="KSO_WM_UNIT_LAYERLEVEL" val="1"/>
</p:tagLst>
</file>

<file path=ppt/tags/tag286.xml><?xml version="1.0" encoding="utf-8"?>
<p:tagLst xmlns:p="http://schemas.openxmlformats.org/presentationml/2006/main">
  <p:tag name="KSO_WM_TAG_VERSION" val="1.0"/>
  <p:tag name="KSO_WM_BEAUTIFY_FLAG" val="#wm#"/>
  <p:tag name="KSO_WM_UNIT_TYPE" val="i"/>
  <p:tag name="KSO_WM_UNIT_ID" val="custom20175954_29*i*3"/>
  <p:tag name="KSO_WM_TEMPLATE_CATEGORY" val="custom"/>
  <p:tag name="KSO_WM_TEMPLATE_INDEX" val="20175954"/>
  <p:tag name="KSO_WM_UNIT_INDEX" val="3"/>
  <p:tag name="KSO_WM_UNIT_HIGHLIGHT" val="0"/>
  <p:tag name="KSO_WM_UNIT_COMPATIBLE" val="0"/>
  <p:tag name="KSO_WM_UNIT_DIAGRAM_ISNUMVISUAL" val="0"/>
  <p:tag name="KSO_WM_UNIT_DIAGRAM_ISREFERUNIT" val="0"/>
  <p:tag name="KSO_WM_UNIT_LAYERLEVEL" val="1"/>
</p:tagLst>
</file>

<file path=ppt/tags/tag287.xml><?xml version="1.0" encoding="utf-8"?>
<p:tagLst xmlns:p="http://schemas.openxmlformats.org/presentationml/2006/main">
  <p:tag name="KSO_WM_TEMPLATE_CATEGORY" val="custom"/>
  <p:tag name="KSO_WM_TEMPLATE_INDEX" val="20175954"/>
  <p:tag name="KSO_WM_TAG_VERSION" val="1.0"/>
  <p:tag name="KSO_WM_BEAUTIFY_FLAG" val="#wm#"/>
  <p:tag name="KSO_WM_UNIT_TYPE" val="a"/>
  <p:tag name="KSO_WM_UNIT_INDEX" val="1"/>
  <p:tag name="KSO_WM_UNIT_LAYERLEVEL" val="1"/>
  <p:tag name="KSO_WM_UNIT_VALUE" val="22"/>
  <p:tag name="KSO_WM_UNIT_ISCONTENTSTITLE" val="0"/>
  <p:tag name="KSO_WM_UNIT_HIGHLIGHT" val="0"/>
  <p:tag name="KSO_WM_UNIT_COMPATIBLE" val="0"/>
  <p:tag name="KSO_WM_UNIT_ID" val="custom20175954_29*a*1"/>
  <p:tag name="KSO_WM_UNIT_NOCLEAR" val="0"/>
  <p:tag name="KSO_WM_UNIT_DIAGRAM_ISNUMVISUAL" val="0"/>
  <p:tag name="KSO_WM_UNIT_DIAGRAM_ISREFERUNIT" val="0"/>
  <p:tag name="KSO_WM_UNIT_PRESET_TEXT" val="请在此输入您的标题"/>
</p:tagLst>
</file>

<file path=ppt/tags/tag288.xml><?xml version="1.0" encoding="utf-8"?>
<p:tagLst xmlns:p="http://schemas.openxmlformats.org/presentationml/2006/main">
  <p:tag name="KSO_WM_TEMPLATE_CATEGORY" val="custom"/>
  <p:tag name="KSO_WM_TEMPLATE_INDEX" val="20175954"/>
  <p:tag name="KSO_WM_TAG_VERSION" val="1.0"/>
  <p:tag name="KSO_WM_BEAUTIFY_FLAG" val="#wm#"/>
  <p:tag name="KSO_WM_UNIT_TYPE" val="h_a"/>
  <p:tag name="KSO_WM_UNIT_INDEX" val="1_1"/>
  <p:tag name="KSO_WM_UNIT_LAYERLEVEL" val="1_1"/>
  <p:tag name="KSO_WM_UNIT_VALUE" val="11"/>
  <p:tag name="KSO_WM_UNIT_HIGHLIGHT" val="0"/>
  <p:tag name="KSO_WM_UNIT_COMPATIBLE" val="0"/>
  <p:tag name="KSO_WM_UNIT_ID" val="custom20175954_29*h_a*1_1"/>
  <p:tag name="KSO_WM_UNIT_ISCONTENTSTITLE" val="0"/>
  <p:tag name="KSO_WM_UNIT_NOCLEAR" val="0"/>
  <p:tag name="KSO_WM_UNIT_DIAGRAM_ISNUMVISUAL" val="0"/>
  <p:tag name="KSO_WM_UNIT_DIAGRAM_ISREFERUNIT" val="0"/>
  <p:tag name="KSO_WM_UNIT_PRESET_TEXT" val="请在此输入您的标题"/>
</p:tagLst>
</file>

<file path=ppt/tags/tag289.xml><?xml version="1.0" encoding="utf-8"?>
<p:tagLst xmlns:p="http://schemas.openxmlformats.org/presentationml/2006/main">
  <p:tag name="KSO_WM_TEMPLATE_CATEGORY" val="custom"/>
  <p:tag name="KSO_WM_TEMPLATE_INDEX" val="20175954"/>
  <p:tag name="KSO_WM_TAG_VERSION" val="1.0"/>
  <p:tag name="KSO_WM_BEAUTIFY_FLAG" val="#wm#"/>
  <p:tag name="KSO_WM_UNIT_TYPE" val="h_f"/>
  <p:tag name="KSO_WM_UNIT_INDEX" val="1_1"/>
  <p:tag name="KSO_WM_UNIT_LAYERLEVEL" val="1_1"/>
  <p:tag name="KSO_WM_UNIT_VALUE" val="220"/>
  <p:tag name="KSO_WM_UNIT_HIGHLIGHT" val="0"/>
  <p:tag name="KSO_WM_UNIT_COMPATIBLE" val="0"/>
  <p:tag name="KSO_WM_UNIT_ID" val="custom20175954_29*h_f*1_1"/>
  <p:tag name="KSO_WM_UNIT_NOCLEAR" val="0"/>
  <p:tag name="KSO_WM_UNIT_DIAGRAM_ISNUMVISUAL" val="0"/>
  <p:tag name="KSO_WM_UNIT_DIAGRAM_ISREFERUNIT" val="0"/>
  <p:tag name="KSO_WM_UNIT_PRESET_TEXT" val="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p="http://schemas.openxmlformats.org/presentationml/2006/main">
  <p:tag name="KSO_WM_TAG_VERSION" val="1.0"/>
  <p:tag name="KSO_WM_SLIDE_ITEM_CNT" val="0"/>
  <p:tag name="KSO_WM_SLIDE_LAYOUT" val="a_h"/>
  <p:tag name="KSO_WM_SLIDE_LAYOUT_CNT" val="1_1"/>
  <p:tag name="KSO_WM_SLIDE_TYPE" val="text"/>
  <p:tag name="KSO_WM_BEAUTIFY_FLAG" val="#wm#"/>
  <p:tag name="KSO_WM_SLIDE_POSITION" val="71.75*259.636"/>
  <p:tag name="KSO_WM_SLIDE_SIZE" val="816.25*156.364"/>
  <p:tag name="KSO_WM_COMBINE_RELATE_SLIDE_ID" val="background20175844_9"/>
  <p:tag name="KSO_WM_TEMPLATE_CATEGORY" val="custom"/>
  <p:tag name="KSO_WM_TEMPLATE_INDEX" val="20175954"/>
  <p:tag name="KSO_WM_SLIDE_ID" val="custom20175954_29"/>
  <p:tag name="KSO_WM_SLIDE_INDEX" val="29"/>
  <p:tag name="KSO_WM_TEMPLATE_SUBCATEGORY" val="0"/>
  <p:tag name="KSO_WM_SLIDE_SUBTYPE" val="pureTxt"/>
</p:tagLst>
</file>

<file path=ppt/tags/tag291.xml><?xml version="1.0" encoding="utf-8"?>
<p:tagLst xmlns:p="http://schemas.openxmlformats.org/presentationml/2006/main">
  <p:tag name="REFSHAPE" val="230314692"/>
</p:tagLst>
</file>

<file path=ppt/tags/tag292.xml><?xml version="1.0" encoding="utf-8"?>
<p:tagLst xmlns:p="http://schemas.openxmlformats.org/presentationml/2006/main">
  <p:tag name="REFSHAPE" val="230315100"/>
</p:tagLst>
</file>

<file path=ppt/tags/tag293.xml><?xml version="1.0" encoding="utf-8"?>
<p:tagLst xmlns:p="http://schemas.openxmlformats.org/presentationml/2006/main">
  <p:tag name="REFSHAPE" val="230317276"/>
</p:tagLst>
</file>

<file path=ppt/tags/tag294.xml><?xml version="1.0" encoding="utf-8"?>
<p:tagLst xmlns:p="http://schemas.openxmlformats.org/presentationml/2006/main">
  <p:tag name="REFSHAPE" val="230316732"/>
</p:tagLst>
</file>

<file path=ppt/tags/tag295.xml><?xml version="1.0" encoding="utf-8"?>
<p:tagLst xmlns:p="http://schemas.openxmlformats.org/presentationml/2006/main">
  <p:tag name="REFSHAPE" val="230317956"/>
</p:tagLst>
</file>

<file path=ppt/tags/tag296.xml><?xml version="1.0" encoding="utf-8"?>
<p:tagLst xmlns:p="http://schemas.openxmlformats.org/presentationml/2006/main">
  <p:tag name="REFSHAPE" val="230318092"/>
</p:tagLst>
</file>

<file path=ppt/tags/tag297.xml><?xml version="1.0" encoding="utf-8"?>
<p:tagLst xmlns:p="http://schemas.openxmlformats.org/presentationml/2006/main">
  <p:tag name="KSO_WM_TAG_VERSION" val="1.0"/>
  <p:tag name="KSO_WM_UNIT_TYPE" val="h_f"/>
  <p:tag name="KSO_WM_UNIT_INDEX" val="1_1"/>
  <p:tag name="KSO_WM_UNIT_LAYERLEVEL" val="1_1"/>
  <p:tag name="KSO_WM_UNIT_VALUE" val="200"/>
  <p:tag name="KSO_WM_UNIT_HIGHLIGHT" val="0"/>
  <p:tag name="KSO_WM_UNIT_COMPATIBLE" val="0"/>
  <p:tag name="KSO_WM_UNIT_CLEAR" val="0"/>
  <p:tag name="KSO_WM_UNIT_PRESET_TEXT_INDEX" val="2"/>
  <p:tag name="KSO_WM_UNIT_PRESET_TEXT_LEN" val="200"/>
  <p:tag name="KSO_WM_BEAUTIFY_FLAG" val="#wm#"/>
  <p:tag name="KSO_WM_TEMPLATE_CATEGORY" val="custom"/>
  <p:tag name="KSO_WM_TEMPLATE_INDEX" val="20181543"/>
  <p:tag name="KSO_WM_UNIT_ID" val="custom20181543_37*h_f*1_1"/>
</p:tagLst>
</file>

<file path=ppt/tags/tag298.xml><?xml version="1.0" encoding="utf-8"?>
<p:tagLst xmlns:p="http://schemas.openxmlformats.org/presentationml/2006/main">
  <p:tag name="KSO_WM_TAG_VERSION" val="1.0"/>
  <p:tag name="KSO_WM_UNIT_TYPE" val="h_a"/>
  <p:tag name="KSO_WM_UNIT_INDEX" val="1_1"/>
  <p:tag name="KSO_WM_UNIT_LAYERLEVEL" val="1_1"/>
  <p:tag name="KSO_WM_UNIT_VALUE" val="30"/>
  <p:tag name="KSO_WM_UNIT_HIGHLIGHT" val="0"/>
  <p:tag name="KSO_WM_UNIT_COMPATIBLE" val="0"/>
  <p:tag name="KSO_WM_UNIT_CLEAR" val="0"/>
  <p:tag name="KSO_WM_BEAUTIFY_FLAG" val="#wm#"/>
  <p:tag name="KSO_WM_UNIT_PRESET_TEXT" val="我们是未来生活的领航者"/>
  <p:tag name="KSO_WM_TEMPLATE_CATEGORY" val="custom"/>
  <p:tag name="KSO_WM_TEMPLATE_INDEX" val="20181543"/>
  <p:tag name="KSO_WM_UNIT_ID" val="custom20181543_37*h_a*1_1"/>
</p:tagLst>
</file>

<file path=ppt/tags/tag299.xml><?xml version="1.0" encoding="utf-8"?>
<p:tagLst xmlns:p="http://schemas.openxmlformats.org/presentationml/2006/main">
  <p:tag name="KSO_WM_TAG_VERSION" val="1.0"/>
  <p:tag name="KSO_WM_UNIT_TYPE" val="a"/>
  <p:tag name="KSO_WM_UNIT_INDEX" val="1"/>
  <p:tag name="KSO_WM_UNIT_LAYERLEVEL" val="1"/>
  <p:tag name="KSO_WM_UNIT_VALUE" val="7"/>
  <p:tag name="KSO_WM_UNIT_ISCONTENTSTITLE" val="0"/>
  <p:tag name="KSO_WM_UNIT_HIGHLIGHT" val="0"/>
  <p:tag name="KSO_WM_UNIT_COMPATIBLE" val="0"/>
  <p:tag name="KSO_WM_UNIT_CLEAR" val="0"/>
  <p:tag name="KSO_WM_BEAUTIFY_FLAG" val="#wm#"/>
  <p:tag name="KSO_WM_UNIT_PRESET_TEXT" val="在此编辑标题"/>
  <p:tag name="KSO_WM_TEMPLATE_CATEGORY" val="custom"/>
  <p:tag name="KSO_WM_TEMPLATE_INDEX" val="20181543"/>
  <p:tag name="KSO_WM_UNIT_ID" val="custom20181543_37*a*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p="http://schemas.openxmlformats.org/presentationml/2006/main">
  <p:tag name="KSO_WM_TAG_VERSION" val="1.0"/>
  <p:tag name="KSO_WM_SLIDE_ITEM_CNT" val="1"/>
  <p:tag name="KSO_WM_SLIDE_LAYOUT" val="a_h"/>
  <p:tag name="KSO_WM_SLIDE_LAYOUT_CNT" val="1_1"/>
  <p:tag name="KSO_WM_SLIDE_TYPE" val="text"/>
  <p:tag name="KSO_WM_BEAUTIFY_FLAG" val="#wm#"/>
  <p:tag name="KSO_WM_SLIDE_POSITION" val="126*229"/>
  <p:tag name="KSO_WM_SLIDE_SIZE" val="751*187"/>
  <p:tag name="KSO_WM_COMBINE_RELATE_SLIDE_ID" val="background20179143_15"/>
  <p:tag name="KSO_WM_TEMPLATE_CATEGORY" val="custom"/>
  <p:tag name="KSO_WM_TEMPLATE_INDEX" val="20181543"/>
  <p:tag name="KSO_WM_SLIDE_ID" val="custom20181543_37"/>
  <p:tag name="KSO_WM_SLIDE_INDEX" val="37"/>
  <p:tag name="KSO_WM_TEMPLATE_SUBCATEGORY" val="combine"/>
</p:tagLst>
</file>

<file path=ppt/tags/tag301.xml><?xml version="1.0" encoding="utf-8"?>
<p:tagLst xmlns:p="http://schemas.openxmlformats.org/presentationml/2006/main">
  <p:tag name="KSO_WM_TAG_VERSION" val="1.0"/>
  <p:tag name="KSO_WM_BEAUTIFY_FLAG" val="#wm#"/>
  <p:tag name="KSO_WM_UNIT_TYPE" val="h_d"/>
  <p:tag name="KSO_WM_UNIT_INDEX" val="1_1"/>
  <p:tag name="KSO_WM_UNIT_LAYERLEVEL" val="1_1"/>
  <p:tag name="KSO_WM_UNIT_VALUE" val="1235*1208"/>
  <p:tag name="KSO_WM_UNIT_HIGHLIGHT" val="0"/>
  <p:tag name="KSO_WM_UNIT_COMPATIBLE" val="0"/>
  <p:tag name="KSO_WM_UNIT_CLEAR" val="0"/>
  <p:tag name="KSO_WM_TEMPLATE_CATEGORY" val="custom"/>
  <p:tag name="KSO_WM_TEMPLATE_INDEX" val="20180329"/>
  <p:tag name="KSO_WM_UNIT_ID" val="custom20180329_36*h_d*1_1"/>
</p:tagLst>
</file>

<file path=ppt/tags/tag302.xml><?xml version="1.0" encoding="utf-8"?>
<p:tagLst xmlns:p="http://schemas.openxmlformats.org/presentationml/2006/main">
  <p:tag name="KSO_WM_TAG_VERSION" val="1.0"/>
  <p:tag name="KSO_WM_BEAUTIFY_FLAG" val="#wm#"/>
  <p:tag name="KSO_WM_UNIT_TYPE" val="i"/>
  <p:tag name="KSO_WM_UNIT_INDEX" val="12"/>
  <p:tag name="KSO_WM_TEMPLATE_CATEGORY" val="custom"/>
  <p:tag name="KSO_WM_TEMPLATE_INDEX" val="20180329"/>
  <p:tag name="KSO_WM_UNIT_ID" val="custom20180329_36*i*12"/>
  <p:tag name="KSO_WM_UNIT_LAYERLEVEL" val="1"/>
</p:tagLst>
</file>

<file path=ppt/tags/tag303.xml><?xml version="1.0" encoding="utf-8"?>
<p:tagLst xmlns:p="http://schemas.openxmlformats.org/presentationml/2006/main">
  <p:tag name="KSO_WM_TAG_VERSION" val="1.0"/>
  <p:tag name="KSO_WM_BEAUTIFY_FLAG" val="#wm#"/>
  <p:tag name="KSO_WM_UNIT_TYPE" val="i"/>
  <p:tag name="KSO_WM_UNIT_INDEX" val="13"/>
  <p:tag name="KSO_WM_TEMPLATE_CATEGORY" val="custom"/>
  <p:tag name="KSO_WM_TEMPLATE_INDEX" val="20180329"/>
  <p:tag name="KSO_WM_UNIT_ID" val="custom20180329_36*i*13"/>
  <p:tag name="KSO_WM_UNIT_LAYERLEVEL" val="1"/>
</p:tagLst>
</file>

<file path=ppt/tags/tag304.xml><?xml version="1.0" encoding="utf-8"?>
<p:tagLst xmlns:p="http://schemas.openxmlformats.org/presentationml/2006/main">
  <p:tag name="KSO_WM_TAG_VERSION" val="1.0"/>
  <p:tag name="KSO_WM_BEAUTIFY_FLAG" val="#wm#"/>
  <p:tag name="KSO_WM_UNIT_TYPE" val="i"/>
  <p:tag name="KSO_WM_UNIT_INDEX" val="14"/>
  <p:tag name="KSO_WM_TEMPLATE_CATEGORY" val="custom"/>
  <p:tag name="KSO_WM_TEMPLATE_INDEX" val="20180329"/>
  <p:tag name="KSO_WM_UNIT_ID" val="custom20180329_36*i*14"/>
  <p:tag name="KSO_WM_UNIT_LAYERLEVEL" val="1"/>
</p:tagLst>
</file>

<file path=ppt/tags/tag305.xml><?xml version="1.0" encoding="utf-8"?>
<p:tagLst xmlns:p="http://schemas.openxmlformats.org/presentationml/2006/main">
  <p:tag name="KSO_WM_TAG_VERSION" val="1.0"/>
  <p:tag name="KSO_WM_BEAUTIFY_FLAG" val="#wm#"/>
  <p:tag name="KSO_WM_UNIT_TYPE" val="i"/>
  <p:tag name="KSO_WM_UNIT_INDEX" val="15"/>
  <p:tag name="KSO_WM_TEMPLATE_CATEGORY" val="custom"/>
  <p:tag name="KSO_WM_TEMPLATE_INDEX" val="20180329"/>
  <p:tag name="KSO_WM_UNIT_ID" val="custom20180329_36*i*15"/>
  <p:tag name="KSO_WM_UNIT_LAYERLEVEL" val="1"/>
</p:tagLst>
</file>

<file path=ppt/tags/tag306.xml><?xml version="1.0" encoding="utf-8"?>
<p:tagLst xmlns:p="http://schemas.openxmlformats.org/presentationml/2006/main">
  <p:tag name="KSO_WM_TAG_VERSION" val="1.0"/>
  <p:tag name="KSO_WM_BEAUTIFY_FLAG" val="#wm#"/>
  <p:tag name="KSO_WM_UNIT_TYPE" val="i"/>
  <p:tag name="KSO_WM_UNIT_INDEX" val="16"/>
  <p:tag name="KSO_WM_TEMPLATE_CATEGORY" val="custom"/>
  <p:tag name="KSO_WM_TEMPLATE_INDEX" val="20180329"/>
  <p:tag name="KSO_WM_UNIT_ID" val="custom20180329_36*i*16"/>
  <p:tag name="KSO_WM_UNIT_LAYERLEVEL" val="1"/>
</p:tagLst>
</file>

<file path=ppt/tags/tag307.xml><?xml version="1.0" encoding="utf-8"?>
<p:tagLst xmlns:p="http://schemas.openxmlformats.org/presentationml/2006/main">
  <p:tag name="KSO_WM_TAG_VERSION" val="1.0"/>
  <p:tag name="KSO_WM_BEAUTIFY_FLAG" val="#wm#"/>
  <p:tag name="KSO_WM_UNIT_TYPE" val="i"/>
  <p:tag name="KSO_WM_UNIT_INDEX" val="17"/>
  <p:tag name="KSO_WM_TEMPLATE_CATEGORY" val="custom"/>
  <p:tag name="KSO_WM_TEMPLATE_INDEX" val="20180329"/>
  <p:tag name="KSO_WM_UNIT_ID" val="custom20180329_36*i*17"/>
  <p:tag name="KSO_WM_UNIT_LAYERLEVEL" val="1"/>
</p:tagLst>
</file>

<file path=ppt/tags/tag308.xml><?xml version="1.0" encoding="utf-8"?>
<p:tagLst xmlns:p="http://schemas.openxmlformats.org/presentationml/2006/main">
  <p:tag name="KSO_WM_TAG_VERSION" val="1.0"/>
  <p:tag name="KSO_WM_BEAUTIFY_FLAG" val="#wm#"/>
  <p:tag name="KSO_WM_UNIT_TYPE" val="i"/>
  <p:tag name="KSO_WM_UNIT_INDEX" val="18"/>
  <p:tag name="KSO_WM_TEMPLATE_CATEGORY" val="custom"/>
  <p:tag name="KSO_WM_TEMPLATE_INDEX" val="20180329"/>
  <p:tag name="KSO_WM_UNIT_ID" val="custom20180329_36*i*18"/>
  <p:tag name="KSO_WM_UNIT_LAYERLEVEL" val="1"/>
</p:tagLst>
</file>

<file path=ppt/tags/tag309.xml><?xml version="1.0" encoding="utf-8"?>
<p:tagLst xmlns:p="http://schemas.openxmlformats.org/presentationml/2006/main">
  <p:tag name="KSO_WM_TAG_VERSION" val="1.0"/>
  <p:tag name="KSO_WM_BEAUTIFY_FLAG" val="#wm#"/>
  <p:tag name="KSO_WM_UNIT_TYPE" val="i"/>
  <p:tag name="KSO_WM_UNIT_INDEX" val="19"/>
  <p:tag name="KSO_WM_TEMPLATE_CATEGORY" val="custom"/>
  <p:tag name="KSO_WM_TEMPLATE_INDEX" val="20180329"/>
  <p:tag name="KSO_WM_UNIT_ID" val="custom20180329_36*i*19"/>
  <p:tag name="KSO_WM_UNIT_LAYERLEVEL"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0.xml><?xml version="1.0" encoding="utf-8"?>
<p:tagLst xmlns:p="http://schemas.openxmlformats.org/presentationml/2006/main">
  <p:tag name="KSO_WM_TAG_VERSION" val="1.0"/>
  <p:tag name="KSO_WM_BEAUTIFY_FLAG" val="#wm#"/>
  <p:tag name="KSO_WM_UNIT_TYPE" val="i"/>
  <p:tag name="KSO_WM_UNIT_INDEX" val="20"/>
  <p:tag name="KSO_WM_TEMPLATE_CATEGORY" val="custom"/>
  <p:tag name="KSO_WM_TEMPLATE_INDEX" val="20180329"/>
  <p:tag name="KSO_WM_UNIT_ID" val="custom20180329_36*i*20"/>
  <p:tag name="KSO_WM_UNIT_LAYERLEVEL" val="1"/>
</p:tagLst>
</file>

<file path=ppt/tags/tag311.xml><?xml version="1.0" encoding="utf-8"?>
<p:tagLst xmlns:p="http://schemas.openxmlformats.org/presentationml/2006/main">
  <p:tag name="KSO_WM_TAG_VERSION" val="1.0"/>
  <p:tag name="KSO_WM_BEAUTIFY_FLAG" val="#wm#"/>
  <p:tag name="KSO_WM_UNIT_TYPE" val="i"/>
  <p:tag name="KSO_WM_UNIT_INDEX" val="21"/>
  <p:tag name="KSO_WM_TEMPLATE_CATEGORY" val="custom"/>
  <p:tag name="KSO_WM_TEMPLATE_INDEX" val="20180329"/>
  <p:tag name="KSO_WM_UNIT_ID" val="custom20180329_36*i*21"/>
  <p:tag name="KSO_WM_UNIT_LAYERLEVEL" val="1"/>
</p:tagLst>
</file>

<file path=ppt/tags/tag312.xml><?xml version="1.0" encoding="utf-8"?>
<p:tagLst xmlns:p="http://schemas.openxmlformats.org/presentationml/2006/main">
  <p:tag name="KSO_WM_TAG_VERSION" val="1.0"/>
  <p:tag name="KSO_WM_BEAUTIFY_FLAG" val="#wm#"/>
  <p:tag name="KSO_WM_UNIT_TYPE" val="i"/>
  <p:tag name="KSO_WM_UNIT_INDEX" val="22"/>
  <p:tag name="KSO_WM_TEMPLATE_CATEGORY" val="custom"/>
  <p:tag name="KSO_WM_TEMPLATE_INDEX" val="20180329"/>
  <p:tag name="KSO_WM_UNIT_ID" val="custom20180329_36*i*22"/>
  <p:tag name="KSO_WM_UNIT_LAYERLEVEL" val="1"/>
</p:tagLst>
</file>

<file path=ppt/tags/tag313.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5"/>
  <p:tag name="KSO_WM_UNIT_ISCONTENTSTITLE" val="0"/>
  <p:tag name="KSO_WM_UNIT_HIGHLIGHT" val="0"/>
  <p:tag name="KSO_WM_UNIT_COMPATIBLE" val="0"/>
  <p:tag name="KSO_WM_UNIT_CLEAR" val="0"/>
  <p:tag name="KSO_WM_UNIT_PRESET_TEXT_INDEX" val="0"/>
  <p:tag name="KSO_WM_UNIT_PRESET_TEXT_LEN" val="9"/>
  <p:tag name="KSO_WM_TEMPLATE_CATEGORY" val="custom"/>
  <p:tag name="KSO_WM_TEMPLATE_INDEX" val="20180329"/>
  <p:tag name="KSO_WM_UNIT_ID" val="custom20180329_36*a*1"/>
</p:tagLst>
</file>

<file path=ppt/tags/tag314.xml><?xml version="1.0" encoding="utf-8"?>
<p:tagLst xmlns:p="http://schemas.openxmlformats.org/presentationml/2006/main">
  <p:tag name="KSO_WM_TAG_VERSION" val="1.0"/>
  <p:tag name="KSO_WM_BEAUTIFY_FLAG" val="#wm#"/>
  <p:tag name="KSO_WM_UNIT_TYPE" val="h_a"/>
  <p:tag name="KSO_WM_UNIT_INDEX" val="1_1"/>
  <p:tag name="KSO_WM_UNIT_LAYERLEVEL" val="1_1"/>
  <p:tag name="KSO_WM_UNIT_VALUE" val="15"/>
  <p:tag name="KSO_WM_UNIT_HIGHLIGHT" val="0"/>
  <p:tag name="KSO_WM_UNIT_COMPATIBLE" val="0"/>
  <p:tag name="KSO_WM_UNIT_CLEAR" val="0"/>
  <p:tag name="KSO_WM_UNIT_PRESET_TEXT_INDEX" val="0"/>
  <p:tag name="KSO_WM_UNIT_PRESET_TEXT_LEN" val="9"/>
  <p:tag name="KSO_WM_TEMPLATE_CATEGORY" val="custom"/>
  <p:tag name="KSO_WM_TEMPLATE_INDEX" val="20180329"/>
  <p:tag name="KSO_WM_UNIT_ID" val="custom20180329_36*h_a*1_1"/>
</p:tagLst>
</file>

<file path=ppt/tags/tag315.xml><?xml version="1.0" encoding="utf-8"?>
<p:tagLst xmlns:p="http://schemas.openxmlformats.org/presentationml/2006/main">
  <p:tag name="KSO_WM_TAG_VERSION" val="1.0"/>
  <p:tag name="KSO_WM_BEAUTIFY_FLAG" val="#wm#"/>
  <p:tag name="KSO_WM_UNIT_TYPE" val="h_f"/>
  <p:tag name="KSO_WM_UNIT_INDEX" val="1_1"/>
  <p:tag name="KSO_WM_UNIT_LAYERLEVEL" val="1_1"/>
  <p:tag name="KSO_WM_UNIT_VALUE" val="220"/>
  <p:tag name="KSO_WM_UNIT_HIGHLIGHT" val="0"/>
  <p:tag name="KSO_WM_UNIT_COMPATIBLE" val="0"/>
  <p:tag name="KSO_WM_UNIT_CLEAR" val="0"/>
  <p:tag name="KSO_WM_UNIT_PRESET_TEXT_INDEX" val="2"/>
  <p:tag name="KSO_WM_UNIT_PRESET_TEXT_LEN" val="150"/>
  <p:tag name="KSO_WM_TEMPLATE_CATEGORY" val="custom"/>
  <p:tag name="KSO_WM_TEMPLATE_INDEX" val="20180329"/>
  <p:tag name="KSO_WM_UNIT_ID" val="custom20180329_36*h_f*1_1"/>
</p:tagLst>
</file>

<file path=ppt/tags/tag316.xml><?xml version="1.0" encoding="utf-8"?>
<p:tagLst xmlns:p="http://schemas.openxmlformats.org/presentationml/2006/main">
  <p:tag name="KSO_WM_TAG_VERSION" val="1.0"/>
  <p:tag name="KSO_WM_SLIDE_ITEM_CNT" val="1"/>
  <p:tag name="KSO_WM_SLIDE_LAYOUT" val="a_h"/>
  <p:tag name="KSO_WM_SLIDE_LAYOUT_CNT" val="1_1"/>
  <p:tag name="KSO_WM_SLIDE_TYPE" val="text"/>
  <p:tag name="KSO_WM_BEAUTIFY_FLAG" val="#wm#"/>
  <p:tag name="KSO_WM_SLIDE_POSITION" val="102*103"/>
  <p:tag name="KSO_WM_SLIDE_SIZE" val="775*350"/>
  <p:tag name="KSO_WM_COMBINE_RELATE_SLIDE_ID" val="background20177664_14"/>
  <p:tag name="KSO_WM_TEMPLATE_CATEGORY" val="custom"/>
  <p:tag name="KSO_WM_TEMPLATE_INDEX" val="20180329"/>
  <p:tag name="KSO_WM_SLIDE_ID" val="custom20180329_36"/>
  <p:tag name="KSO_WM_SLIDE_INDEX" val="36"/>
  <p:tag name="KSO_WM_TEMPLATE_SUBCATEGORY" val="combine"/>
  <p:tag name="KSO_WM_DIAGRAM_GROUP_CODE" val="-1"/>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0773_1*i*1"/>
  <p:tag name="KSO_WM_TEMPLATE_CATEGORY" val="diagram"/>
  <p:tag name="KSO_WM_TEMPLATE_INDEX" val="20200773"/>
  <p:tag name="KSO_WM_UNIT_LAYERLEVEL" val="1"/>
  <p:tag name="KSO_WM_TAG_VERSION" val="1.0"/>
  <p:tag name="KSO_WM_BEAUTIFY_FLAG" val="#wm#"/>
</p:tagLst>
</file>

<file path=ppt/tags/tag318.xml><?xml version="1.0" encoding="utf-8"?>
<p:tagLst xmlns:p="http://schemas.openxmlformats.org/presentationml/2006/main">
  <p:tag name="KSO_WM_UNIT_ISCONTENTS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diagram20200773_1*a*1"/>
  <p:tag name="KSO_WM_TEMPLATE_CATEGORY" val="diagram"/>
  <p:tag name="KSO_WM_TEMPLATE_INDEX" val="20200773"/>
  <p:tag name="KSO_WM_UNIT_LAYERLEVEL" val="1"/>
  <p:tag name="KSO_WM_TAG_VERSION" val="1.0"/>
  <p:tag name="KSO_WM_BEAUTIFY_FLAG" val="#wm#"/>
  <p:tag name="KSO_WM_UNIT_PRESET_TEXT" val="单击此处添加标题"/>
</p:tagLst>
</file>

<file path=ppt/tags/tag319.xml><?xml version="1.0" encoding="utf-8"?>
<p:tagLst xmlns:p="http://schemas.openxmlformats.org/presentationml/2006/main">
  <p:tag name="KSO_WM_UNIT_NOCLEAR" val="0"/>
  <p:tag name="KSO_WM_UNIT_VALUE" val="1680"/>
  <p:tag name="KSO_WM_UNIT_HIGHLIGHT" val="0"/>
  <p:tag name="KSO_WM_UNIT_COMPATIBLE" val="0"/>
  <p:tag name="KSO_WM_UNIT_DIAGRAM_ISNUMVISUAL" val="0"/>
  <p:tag name="KSO_WM_UNIT_DIAGRAM_ISREFERUNIT" val="0"/>
  <p:tag name="KSO_WM_UNIT_TYPE" val="f"/>
  <p:tag name="KSO_WM_UNIT_INDEX" val="1"/>
  <p:tag name="KSO_WM_UNIT_ID" val="diagram20200773_1*f*1"/>
  <p:tag name="KSO_WM_TEMPLATE_CATEGORY" val="diagram"/>
  <p:tag name="KSO_WM_TEMPLATE_INDEX" val="20200773"/>
  <p:tag name="KSO_WM_UNIT_LAYERLEVEL" val="1"/>
  <p:tag name="KSO_WM_TAG_VERSION" val="1.0"/>
  <p:tag name="KSO_WM_BEAUTIFY_FLAG" val="#wm#"/>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否则容易造成观者的阅读压力，适得其反。&#13;正如我们都希望改变世界，希望给别人带去光明，但更多时候我们只需要播下一颗种子，自然有微风吹拂，雨露滋养。恰如其分的表达观点，往往事半功倍。&#13;当您的正文内容到达这个限度时，或许已经不纯粹作用于演示，极大可能运用于阅读领域；无论是传播观点、知识分享还是汇报工作，内容的详尽固然重要，但请一定注意信息框架的清晰，这样才能使内容层次分明，页面简洁易读。&#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点击此处添加正文，文字是您思想的提炼，为了演示发布的良好效果，请言简意赅的阐述您的观点。"/>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0.xml><?xml version="1.0" encoding="utf-8"?>
<p:tagLst xmlns:p="http://schemas.openxmlformats.org/presentationml/2006/main">
  <p:tag name="KSO_WM_SLIDE_ID" val="diagram20200773_1"/>
  <p:tag name="KSO_WM_TEMPLATE_SUBCATEGORY" val="0"/>
  <p:tag name="KSO_WM_TEMPLATE_MASTER_TYPE" val="0"/>
  <p:tag name="KSO_WM_TEMPLATE_COLOR_TYPE" val="0"/>
  <p:tag name="KSO_WM_SLIDE_TYPE" val="text"/>
  <p:tag name="KSO_WM_SLIDE_SUBTYPE" val="picTxt"/>
  <p:tag name="KSO_WM_SLIDE_ITEM_CNT" val="0"/>
  <p:tag name="KSO_WM_SLIDE_INDEX" val="1"/>
  <p:tag name="KSO_WM_SLIDE_SIZE" val="960*511"/>
  <p:tag name="KSO_WM_SLIDE_POSITION" val="0*0"/>
  <p:tag name="KSO_WM_TAG_VERSION" val="1.0"/>
  <p:tag name="KSO_WM_BEAUTIFY_FLAG" val="#wm#"/>
  <p:tag name="KSO_WM_TEMPLATE_CATEGORY" val="diagram"/>
  <p:tag name="KSO_WM_TEMPLATE_INDEX" val="20200773"/>
  <p:tag name="KSO_WM_SLIDE_LAYOUT" val="a_f"/>
  <p:tag name="KSO_WM_SLIDE_LAYOUT_CNT" val="1_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69_1*i*1"/>
  <p:tag name="KSO_WM_TEMPLATE_CATEGORY" val="diagram"/>
  <p:tag name="KSO_WM_TEMPLATE_INDEX" val="20203669"/>
  <p:tag name="KSO_WM_UNIT_LAYERLEVEL" val="1"/>
  <p:tag name="KSO_WM_TAG_VERSION" val="1.0"/>
  <p:tag name="KSO_WM_BEAUTIFY_FLAG" val="#wm#"/>
</p:tagLst>
</file>

<file path=ppt/tags/tag322.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69_1*f*1"/>
  <p:tag name="KSO_WM_TEMPLATE_CATEGORY" val="diagram"/>
  <p:tag name="KSO_WM_TEMPLATE_INDEX" val="20203669"/>
  <p:tag name="KSO_WM_UNIT_LAYERLEVEL" val="1"/>
  <p:tag name="KSO_WM_TAG_VERSION" val="1.0"/>
  <p:tag name="KSO_WM_BEAUTIFY_FLAG" val="#wm#"/>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否则容易造成观者的阅读压力，适得其反。&#13;正如我们都希望改变世界，希望给别人带去光明，但更多时候我们只需要播下一颗种子，自然有微风吹拂，雨露滋养。恰如其分的表达观点，往往事半功倍。&#13;当您的正文内容到达这个限度时，或许已经不纯粹作用于演示，极大可能运用于阅读领域；无论是传播观点、知识分享还是汇报工作，内容的详尽固然重要，但请一定注意信息框架的清晰，这样才能使内容层次分明，页面简洁易读。&#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
</p:tagLst>
</file>

<file path=ppt/tags/tag323.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69_1*a*1"/>
  <p:tag name="KSO_WM_TEMPLATE_CATEGORY" val="diagram"/>
  <p:tag name="KSO_WM_TEMPLATE_INDEX" val="20203669"/>
  <p:tag name="KSO_WM_UNIT_LAYERLEVEL" val="1"/>
  <p:tag name="KSO_WM_TAG_VERSION" val="1.0"/>
  <p:tag name="KSO_WM_BEAUTIFY_FLAG" val="#wm#"/>
  <p:tag name="KSO_WM_UNIT_PRESET_TEXT" val="单击添加&#13;大标题"/>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69_1*i*2"/>
  <p:tag name="KSO_WM_TEMPLATE_CATEGORY" val="diagram"/>
  <p:tag name="KSO_WM_TEMPLATE_INDEX" val="20203669"/>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69_1*i*3"/>
  <p:tag name="KSO_WM_TEMPLATE_CATEGORY" val="diagram"/>
  <p:tag name="KSO_WM_TEMPLATE_INDEX" val="20203669"/>
  <p:tag name="KSO_WM_UNIT_LAYERLEVEL" val="1"/>
  <p:tag name="KSO_WM_TAG_VERSION" val="1.0"/>
  <p:tag name="KSO_WM_BEAUTIFY_FLAG" val="#wm#"/>
</p:tagLst>
</file>

<file path=ppt/tags/tag326.xml><?xml version="1.0" encoding="utf-8"?>
<p:tagLst xmlns:p="http://schemas.openxmlformats.org/presentationml/2006/main">
  <p:tag name="KSO_WM_SLIDE_ID" val="diagram20203669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34*540"/>
  <p:tag name="KSO_WM_SLIDE_POSITION" val="55*-1"/>
  <p:tag name="KSO_WM_TAG_VERSION" val="1.0"/>
  <p:tag name="KSO_WM_BEAUTIFY_FLAG" val="#wm#"/>
  <p:tag name="KSO_WM_TEMPLATE_CATEGORY" val="diagram"/>
  <p:tag name="KSO_WM_TEMPLATE_INDEX" val="20203669"/>
  <p:tag name="KSO_WM_SLIDE_LAYOUT" val="a_f"/>
  <p:tag name="KSO_WM_SLIDE_LAYOUT_CNT" val="1_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328.xml><?xml version="1.0" encoding="utf-8"?>
<p:tagLst xmlns:p="http://schemas.openxmlformats.org/presentationml/2006/main">
  <p:tag name="KSO_WM_UNIT_PRESET_TEXT" val="点击输入正文"/>
  <p:tag name="KSO_WM_UNIT_NOCLEAR" val="0"/>
  <p:tag name="KSO_WM_UNIT_SHOW_EDIT_AREA_INDICATION" val="1"/>
  <p:tag name="KSO_WM_UNIT_VALUE" val="288"/>
  <p:tag name="KSO_WM_UNIT_HIGHLIGHT" val="0"/>
  <p:tag name="KSO_WM_UNIT_COMPATIBLE" val="0"/>
  <p:tag name="KSO_WM_UNIT_DIAGRAM_ISNUMVISUAL" val="0"/>
  <p:tag name="KSO_WM_UNIT_DIAGRAM_ISREFERUNIT" val="0"/>
  <p:tag name="KSO_WM_UNIT_TYPE" val="f"/>
  <p:tag name="KSO_WM_UNIT_INDEX" val="1"/>
  <p:tag name="KSO_WM_UNIT_ID" val="diagram20200868_1*f*1"/>
  <p:tag name="KSO_WM_TEMPLATE_CATEGORY" val="diagram"/>
  <p:tag name="KSO_WM_TEMPLATE_INDEX" val="20200868"/>
  <p:tag name="KSO_WM_UNIT_LAYERLEVEL" val="1"/>
  <p:tag name="KSO_WM_TAG_VERSION" val="1.0"/>
  <p:tag name="KSO_WM_BEAUTIFY_FLAG" val="#wm#"/>
  <p:tag name="KSO_WM_UNIT_DEFAULT_FONT" val="14;20;2"/>
  <p:tag name="KSO_WM_UNIT_BLOCK" val="0"/>
  <p:tag name="KSO_WM_UNIT_SMARTLAYOUT_COMPRESS_INFO" val="{&#10;    &quot;id&quot;: &quot;2019-12-21T11:32:45&quot;,&#10;    &quot;max&quot;: 27.569527559055132,&#10;    &quot;topChanged&quot;: 0&#10;}&#10;"/>
  <p:tag name="KSO_WM_UNIT_TEXT_FILL_FORE_SCHEMECOLOR_INDEX_BRIGHTNESS" val="0.15"/>
  <p:tag name="KSO_WM_UNIT_TEXT_FILL_FORE_SCHEMECOLOR_INDEX" val="13"/>
  <p:tag name="KSO_WM_UNIT_TEXT_FILL_TYPE" val="1"/>
</p:tagLst>
</file>

<file path=ppt/tags/tag329.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0868_1*a*1"/>
  <p:tag name="KSO_WM_TEMPLATE_CATEGORY" val="diagram"/>
  <p:tag name="KSO_WM_TEMPLATE_INDEX" val="20200868"/>
  <p:tag name="KSO_WM_UNIT_LAYERLEVEL" val="1"/>
  <p:tag name="KSO_WM_TAG_VERSION" val="1.0"/>
  <p:tag name="KSO_WM_BEAUTIFY_FLAG" val="#wm#"/>
  <p:tag name="KSO_WM_UNIT_DEFAULT_FONT" val="24;44;4"/>
  <p:tag name="KSO_WM_UNIT_BLOCK" val="0"/>
  <p:tag name="KSO_WM_UNIT_TEXT_FILL_FORE_SCHEMECOLOR_INDEX_BRIGHTNESS" val="0.05"/>
  <p:tag name="KSO_WM_UNIT_TEXT_FILL_FORE_SCHEMECOLOR_INDEX" val="13"/>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0.xml><?xml version="1.0" encoding="utf-8"?>
<p:tagLst xmlns:p="http://schemas.openxmlformats.org/presentationml/2006/main">
  <p:tag name="KSO_WM_SLIDE_ID" val="diagram20200868_1"/>
  <p:tag name="KSO_WM_TEMPLATE_SUBCATEGORY" val="11"/>
  <p:tag name="KSO_WM_SLIDE_TYPE" val="text"/>
  <p:tag name="KSO_WM_SLIDE_SUBTYPE" val="pureTxt"/>
  <p:tag name="KSO_WM_SLIDE_ITEM_CNT" val="0"/>
  <p:tag name="KSO_WM_SLIDE_INDEX" val="1"/>
  <p:tag name="KSO_WM_UNIT_SHOW_EDIT_AREA_INDICATION" val="1"/>
  <p:tag name="KSO_WM_SLIDE_SIZE" val="866*437"/>
  <p:tag name="KSO_WM_SLIDE_POSITION" val="45*41"/>
  <p:tag name="KSO_WM_TAG_VERSION" val="1.0"/>
  <p:tag name="KSO_WM_BEAUTIFY_FLAG" val="#wm#"/>
  <p:tag name="KSO_WM_TEMPLATE_CATEGORY" val="diagram"/>
  <p:tag name="KSO_WM_TEMPLATE_INDEX" val="20200868"/>
  <p:tag name="KSO_WM_SLIDE_LAYOUT" val="a_f"/>
  <p:tag name="KSO_WM_SLIDE_LAYOUT_CNT" val="1_2"/>
  <p:tag name="KSO_WM_SLIDE_LAYOUT_INFO" val="{&#10;    &quot;backgroundInfo&quot;: [&#10;        {&#10;            &quot;bottom&quot;: 0,&#10;            &quot;bottomAbs&quot;: false,&#10;            &quot;left&quot;: 0,&#10;            &quot;leftAbs&quot;: false,&#10;            &quot;right&quot;: 0,&#10;            &quot;rightAbs&quot;: false,&#10;            &quot;top&quot;: 0,&#10;            &quot;topAbs&quot;: false,&#10;            &quot;type&quot;: &quot;general&quot;&#10;        }&#10;    ],&#10;    &quot;direction&quot;: 1,&#10;    &quot;id&quot;: &quot;2019-12-21T11:32:45&quot;,&#10;    &quot;maxSize&quot;: {&#10;        &quot;size1&quot;: 65.5&#10;    },&#10;    &quot;minSize&quot;: {&#10;        &quot;size1&quot;: 30&#10;    },&#10;    &quot;normalSize&quot;: {&#10;        &quot;size1&quot;: 65.499999999999986&#10;    },&#10;    &quot;subLayout&quot;: [&#10;        {&#10;            &quot;diagramDirection&quot;: 1,&#10;            &quot;id&quot;: &quot;2019-12-21T11:32:45&quot;,&#10;            &quot;margin&quot;: {&#10;                &quot;bottom&quot;: 2.1429998874664307,&#10;                &quot;left&quot;: 1.6200000047683716,&#10;                &quot;right&quot;: 1.5119999647140503,&#10;                &quot;top&quot;: 1.4769999980926514&#10;            },&#10;            &quot;type&quot;: 0&#10;        },&#10;        {&#10;            &quot;id&quot;: &quot;2019-12-21T11:32:45&quot;,&#10;            &quot;margin&quot;: {&#10;                &quot;bottom&quot;: 2.1429998874664307,&#10;                &quot;left&quot;: 0.026000002399086952,&#10;                &quot;right&quot;: 1.6970000267028809,&#10;                &quot;top&quot;: 2.7729997634887695&#10;            },&#10;            &quot;type&quot;: 0&#10;        }&#10;    ],&#10;    &quot;type&quot;: 0&#10;}&#10;"/>
  <p:tag name="KSO_WM_SLIDE_CAN_ADD_NAVIGATION" val="1"/>
  <p:tag name="KSO_WM_SLIDE_BACKGROUND" val="[&quot;general&quot;]"/>
  <p:tag name="KSO_WM_SLIDE_RATIO" val="1.777778"/>
  <p:tag name="KSO_WM_TEMPLATE_MASTER_TYPE" val="0"/>
  <p:tag name="KSO_WM_TEMPLATE_COLOR_TYPE" val="1"/>
  <p:tag name="KSO_WM_SLIDE_BK_DARK_LIGHT" val="2"/>
  <p:tag name="KSO_WM_SLIDE_BACKGROUND_TYPE" val="general"/>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2_1*i*2"/>
  <p:tag name="KSO_WM_TEMPLATE_CATEGORY" val="diagram"/>
  <p:tag name="KSO_WM_TEMPLATE_INDEX" val="20204622"/>
  <p:tag name="KSO_WM_UNIT_LAYERLEVEL" val="1"/>
  <p:tag name="KSO_WM_TAG_VERSION" val="1.0"/>
  <p:tag name="KSO_WM_BEAUTIFY_FLAG" val="#wm#"/>
</p:tagLst>
</file>

<file path=ppt/tags/tag333.xml><?xml version="1.0" encoding="utf-8"?>
<p:tagLst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2_1*a*1"/>
  <p:tag name="KSO_WM_TEMPLATE_CATEGORY" val="diagram"/>
  <p:tag name="KSO_WM_TEMPLATE_INDEX" val="20204622"/>
  <p:tag name="KSO_WM_UNIT_LAYERLEVEL" val="1"/>
  <p:tag name="KSO_WM_TAG_VERSION" val="1.0"/>
  <p:tag name="KSO_WM_BEAUTIFY_FLAG" val="#wm#"/>
  <p:tag name="KSO_WM_UNIT_PRESET_TEXT" val="单击此处添加大标题内容"/>
</p:tagLst>
</file>

<file path=ppt/tags/tag334.xml><?xml version="1.0" encoding="utf-8"?>
<p:tagLst xmlns:p="http://schemas.openxmlformats.org/presentationml/2006/main">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2_1*f*1"/>
  <p:tag name="KSO_WM_TEMPLATE_CATEGORY" val="diagram"/>
  <p:tag name="KSO_WM_TEMPLATE_INDEX" val="20204622"/>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2_1*i*3"/>
  <p:tag name="KSO_WM_TEMPLATE_CATEGORY" val="diagram"/>
  <p:tag name="KSO_WM_TEMPLATE_INDEX" val="20204622"/>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2_1*i*5"/>
  <p:tag name="KSO_WM_TEMPLATE_CATEGORY" val="diagram"/>
  <p:tag name="KSO_WM_TEMPLATE_INDEX" val="20204622"/>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2_1*i*6"/>
  <p:tag name="KSO_WM_TEMPLATE_CATEGORY" val="diagram"/>
  <p:tag name="KSO_WM_TEMPLATE_INDEX" val="20204622"/>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2_1*i*8"/>
  <p:tag name="KSO_WM_TEMPLATE_CATEGORY" val="diagram"/>
  <p:tag name="KSO_WM_TEMPLATE_INDEX" val="20204622"/>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2_1*i*9"/>
  <p:tag name="KSO_WM_TEMPLATE_CATEGORY" val="diagram"/>
  <p:tag name="KSO_WM_TEMPLATE_INDEX" val="20204622"/>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0.xml><?xml version="1.0" encoding="utf-8"?>
<p:tagLst xmlns:p="http://schemas.openxmlformats.org/presentationml/2006/main">
  <p:tag name="KSO_WM_SLIDE_ID" val="diagram20204622_1"/>
  <p:tag name="KSO_WM_TEMPLATE_SUBCATEGORY" val="0"/>
  <p:tag name="KSO_WM_TEMPLATE_MASTER_TYPE" val="0"/>
  <p:tag name="KSO_WM_TEMPLATE_COLOR_TYPE" val="1"/>
  <p:tag name="KSO_WM_SLIDE_TYPE" val="text"/>
  <p:tag name="KSO_WM_SLIDE_SUBTYPE" val="picTxt"/>
  <p:tag name="KSO_WM_SLIDE_ITEM_CNT" val="0"/>
  <p:tag name="KSO_WM_SLIDE_INDEX" val="1"/>
  <p:tag name="KSO_WM_SLIDE_SIZE" val="952*513"/>
  <p:tag name="KSO_WM_SLIDE_POSITION" val="3*0"/>
  <p:tag name="KSO_WM_TAG_VERSION" val="1.0"/>
  <p:tag name="KSO_WM_BEAUTIFY_FLAG" val="#wm#"/>
  <p:tag name="KSO_WM_TEMPLATE_CATEGORY" val="diagram"/>
  <p:tag name="KSO_WM_TEMPLATE_INDEX" val="20204622"/>
  <p:tag name="KSO_WM_SLIDE_LAYOUT" val="a_f"/>
  <p:tag name="KSO_WM_SLIDE_LAYOUT_CNT" val="1_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0773_1*i*1"/>
  <p:tag name="KSO_WM_TEMPLATE_CATEGORY" val="diagram"/>
  <p:tag name="KSO_WM_TEMPLATE_INDEX" val="20200773"/>
  <p:tag name="KSO_WM_UNIT_LAYERLEVEL" val="1"/>
  <p:tag name="KSO_WM_TAG_VERSION" val="1.0"/>
  <p:tag name="KSO_WM_BEAUTIFY_FLAG" val="#wm#"/>
</p:tagLst>
</file>

<file path=ppt/tags/tag342.xml><?xml version="1.0" encoding="utf-8"?>
<p:tagLst xmlns:p="http://schemas.openxmlformats.org/presentationml/2006/main">
  <p:tag name="KSO_WM_UNIT_ISCONTENTS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diagram20200773_1*a*1"/>
  <p:tag name="KSO_WM_TEMPLATE_CATEGORY" val="diagram"/>
  <p:tag name="KSO_WM_TEMPLATE_INDEX" val="20200773"/>
  <p:tag name="KSO_WM_UNIT_LAYERLEVEL" val="1"/>
  <p:tag name="KSO_WM_TAG_VERSION" val="1.0"/>
  <p:tag name="KSO_WM_BEAUTIFY_FLAG" val="#wm#"/>
  <p:tag name="KSO_WM_UNIT_PRESET_TEXT" val="单击此处添加标题"/>
</p:tagLst>
</file>

<file path=ppt/tags/tag343.xml><?xml version="1.0" encoding="utf-8"?>
<p:tagLst xmlns:p="http://schemas.openxmlformats.org/presentationml/2006/main">
  <p:tag name="KSO_WM_UNIT_NOCLEAR" val="0"/>
  <p:tag name="KSO_WM_UNIT_VALUE" val="1680"/>
  <p:tag name="KSO_WM_UNIT_HIGHLIGHT" val="0"/>
  <p:tag name="KSO_WM_UNIT_COMPATIBLE" val="0"/>
  <p:tag name="KSO_WM_UNIT_DIAGRAM_ISNUMVISUAL" val="0"/>
  <p:tag name="KSO_WM_UNIT_DIAGRAM_ISREFERUNIT" val="0"/>
  <p:tag name="KSO_WM_UNIT_TYPE" val="f"/>
  <p:tag name="KSO_WM_UNIT_INDEX" val="1"/>
  <p:tag name="KSO_WM_UNIT_ID" val="diagram20200773_1*f*1"/>
  <p:tag name="KSO_WM_TEMPLATE_CATEGORY" val="diagram"/>
  <p:tag name="KSO_WM_TEMPLATE_INDEX" val="20200773"/>
  <p:tag name="KSO_WM_UNIT_LAYERLEVEL" val="1"/>
  <p:tag name="KSO_WM_TAG_VERSION" val="1.0"/>
  <p:tag name="KSO_WM_BEAUTIFY_FLAG" val="#wm#"/>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否则容易造成观者的阅读压力，适得其反。&#13;正如我们都希望改变世界，希望给别人带去光明，但更多时候我们只需要播下一颗种子，自然有微风吹拂，雨露滋养。恰如其分的表达观点，往往事半功倍。&#13;当您的正文内容到达这个限度时，或许已经不纯粹作用于演示，极大可能运用于阅读领域；无论是传播观点、知识分享还是汇报工作，内容的详尽固然重要，但请一定注意信息框架的清晰，这样才能使内容层次分明，页面简洁易读。&#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点击此处添加正文，文字是您思想的提炼，为了演示发布的良好效果，请言简意赅的阐述您的观点。"/>
</p:tagLst>
</file>

<file path=ppt/tags/tag344.xml><?xml version="1.0" encoding="utf-8"?>
<p:tagLst xmlns:p="http://schemas.openxmlformats.org/presentationml/2006/main">
  <p:tag name="KSO_WM_SLIDE_ID" val="diagram20200773_1"/>
  <p:tag name="KSO_WM_TEMPLATE_SUBCATEGORY" val="0"/>
  <p:tag name="KSO_WM_TEMPLATE_MASTER_TYPE" val="0"/>
  <p:tag name="KSO_WM_TEMPLATE_COLOR_TYPE" val="0"/>
  <p:tag name="KSO_WM_SLIDE_TYPE" val="text"/>
  <p:tag name="KSO_WM_SLIDE_SUBTYPE" val="picTxt"/>
  <p:tag name="KSO_WM_SLIDE_ITEM_CNT" val="0"/>
  <p:tag name="KSO_WM_SLIDE_INDEX" val="1"/>
  <p:tag name="KSO_WM_SLIDE_SIZE" val="960*511"/>
  <p:tag name="KSO_WM_SLIDE_POSITION" val="0*0"/>
  <p:tag name="KSO_WM_TAG_VERSION" val="1.0"/>
  <p:tag name="KSO_WM_BEAUTIFY_FLAG" val="#wm#"/>
  <p:tag name="KSO_WM_TEMPLATE_CATEGORY" val="diagram"/>
  <p:tag name="KSO_WM_TEMPLATE_INDEX" val="20200773"/>
  <p:tag name="KSO_WM_SLIDE_LAYOUT" val="a_f"/>
  <p:tag name="KSO_WM_SLIDE_LAYOUT_CNT" val="1_1"/>
</p:tagLst>
</file>

<file path=ppt/tags/tag345.xml><?xml version="1.0" encoding="utf-8"?>
<p:tagLst xmlns:p="http://schemas.openxmlformats.org/presentationml/2006/main">
  <p:tag name="REFSHAPE" val="292870524"/>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5"/>
  <p:tag name="KSO_WM_UNIT_LAYERLEVEL" val="1"/>
  <p:tag name="KSO_WM_TAG_VERSION" val="1.0"/>
  <p:tag name="KSO_WM_BEAUTIFY_FLAG" val="#wm#"/>
  <p:tag name="KSO_WM_UNIT_TYPE" val="i"/>
  <p:tag name="KSO_WM_UNIT_INDEX" val="5"/>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BEAUTIFY_FLAG" val="#wm#"/>
  <p:tag name="KSO_WM_UNIT_TYPE" val="i"/>
  <p:tag name="KSO_WM_UNIT_INDEX" val="3"/>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BEAUTIFY_FLAG" val="#wm#"/>
  <p:tag name="KSO_WM_UNIT_TYPE" val="i"/>
  <p:tag name="KSO_WM_UNIT_INDEX" val="4"/>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50.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5"/>
  <p:tag name="KSO_WM_UNIT_LAYERLEVEL" val="1"/>
  <p:tag name="KSO_WM_TAG_VERSION" val="1.0"/>
  <p:tag name="KSO_WM_BEAUTIFY_FLAG" val="#wm#"/>
  <p:tag name="KSO_WM_UNIT_TYPE" val="i"/>
  <p:tag name="KSO_WM_UNIT_INDEX" val="5"/>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3"/>
  <p:tag name="KSO_WM_UNIT_LAYERLEVEL" val="1"/>
  <p:tag name="KSO_WM_TAG_VERSION" val="1.0"/>
  <p:tag name="KSO_WM_BEAUTIFY_FLAG" val="#wm#"/>
  <p:tag name="KSO_WM_UNIT_TYPE" val="i"/>
  <p:tag name="KSO_WM_UNIT_INDEX" val="3"/>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4"/>
  <p:tag name="KSO_WM_UNIT_LAYERLEVEL" val="1"/>
  <p:tag name="KSO_WM_TAG_VERSION" val="1.0"/>
  <p:tag name="KSO_WM_BEAUTIFY_FLAG" val="#wm#"/>
  <p:tag name="KSO_WM_UNIT_TYPE" val="i"/>
  <p:tag name="KSO_WM_UNIT_INDEX" val="4"/>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5"/>
  <p:tag name="KSO_WM_UNIT_LAYERLEVEL" val="1"/>
  <p:tag name="KSO_WM_TAG_VERSION" val="1.0"/>
  <p:tag name="KSO_WM_BEAUTIFY_FLAG" val="#wm#"/>
  <p:tag name="KSO_WM_UNIT_TYPE" val="i"/>
  <p:tag name="KSO_WM_UNIT_INDEX" val="5"/>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3"/>
  <p:tag name="KSO_WM_UNIT_LAYERLEVEL" val="1"/>
  <p:tag name="KSO_WM_TAG_VERSION" val="1.0"/>
  <p:tag name="KSO_WM_BEAUTIFY_FLAG" val="#wm#"/>
  <p:tag name="KSO_WM_UNIT_TYPE" val="i"/>
  <p:tag name="KSO_WM_UNIT_INDEX" val="3"/>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4"/>
  <p:tag name="KSO_WM_UNIT_LAYERLEVEL" val="1"/>
  <p:tag name="KSO_WM_TAG_VERSION" val="1.0"/>
  <p:tag name="KSO_WM_BEAUTIFY_FLAG" val="#wm#"/>
  <p:tag name="KSO_WM_UNIT_TYPE" val="i"/>
  <p:tag name="KSO_WM_UNIT_INDEX" val="4"/>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5"/>
  <p:tag name="KSO_WM_UNIT_LAYERLEVEL" val="1"/>
  <p:tag name="KSO_WM_TAG_VERSION" val="1.0"/>
  <p:tag name="KSO_WM_BEAUTIFY_FLAG" val="#wm#"/>
  <p:tag name="KSO_WM_UNIT_TYPE" val="i"/>
  <p:tag name="KSO_WM_UNIT_INDEX" val="5"/>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3"/>
  <p:tag name="KSO_WM_UNIT_LAYERLEVEL" val="1"/>
  <p:tag name="KSO_WM_TAG_VERSION" val="1.0"/>
  <p:tag name="KSO_WM_BEAUTIFY_FLAG" val="#wm#"/>
  <p:tag name="KSO_WM_UNIT_TYPE" val="i"/>
  <p:tag name="KSO_WM_UNIT_INDEX" val="3"/>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4"/>
  <p:tag name="KSO_WM_UNIT_LAYERLEVEL" val="1"/>
  <p:tag name="KSO_WM_TAG_VERSION" val="1.0"/>
  <p:tag name="KSO_WM_BEAUTIFY_FLAG" val="#wm#"/>
  <p:tag name="KSO_WM_UNIT_TYPE" val="i"/>
  <p:tag name="KSO_WM_UNIT_INDEX" val="4"/>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9.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5"/>
  <p:tag name="KSO_WM_UNIT_LAYERLEVEL" val="1"/>
  <p:tag name="KSO_WM_TAG_VERSION" val="1.0"/>
  <p:tag name="KSO_WM_BEAUTIFY_FLAG" val="#wm#"/>
  <p:tag name="KSO_WM_UNIT_TYPE" val="i"/>
  <p:tag name="KSO_WM_UNIT_INDEX" val="5"/>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UNIT_TYPE" val="i"/>
  <p:tag name="KSO_WM_UNIT_INDEX" val="3"/>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4"/>
  <p:tag name="KSO_WM_UNIT_LAYERLEVEL" val="1"/>
  <p:tag name="KSO_WM_TAG_VERSION" val="1.0"/>
  <p:tag name="KSO_WM_BEAUTIFY_FLAG" val="#wm#"/>
  <p:tag name="KSO_WM_UNIT_TYPE" val="i"/>
  <p:tag name="KSO_WM_UNIT_INDEX" val="4"/>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2y4rnorf">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千图网海量PPT模板www.58pic.com​​">
  <a:themeElements>
    <a:clrScheme name="自定义 65">
      <a:dk1>
        <a:sysClr val="windowText" lastClr="000000"/>
      </a:dk1>
      <a:lt1>
        <a:sysClr val="window" lastClr="FFFFFF"/>
      </a:lt1>
      <a:dk2>
        <a:srgbClr val="44546A"/>
      </a:dk2>
      <a:lt2>
        <a:srgbClr val="E7E6E6"/>
      </a:lt2>
      <a:accent1>
        <a:srgbClr val="000000"/>
      </a:accent1>
      <a:accent2>
        <a:srgbClr val="262626"/>
      </a:accent2>
      <a:accent3>
        <a:srgbClr val="000000"/>
      </a:accent3>
      <a:accent4>
        <a:srgbClr val="262626"/>
      </a:accent4>
      <a:accent5>
        <a:srgbClr val="000000"/>
      </a:accent5>
      <a:accent6>
        <a:srgbClr val="262626"/>
      </a:accent6>
      <a:hlink>
        <a:srgbClr val="FCBE00"/>
      </a:hlink>
      <a:folHlink>
        <a:srgbClr val="78AF51"/>
      </a:folHlink>
    </a:clrScheme>
    <a:fontScheme name="2y4rnorf">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
      <a:dk1>
        <a:srgbClr val="000000"/>
      </a:dk1>
      <a:lt1>
        <a:srgbClr val="FFFFFF"/>
      </a:lt1>
      <a:dk2>
        <a:srgbClr val="324A34"/>
      </a:dk2>
      <a:lt2>
        <a:srgbClr val="F0F5EE"/>
      </a:lt2>
      <a:accent1>
        <a:srgbClr val="B56813"/>
      </a:accent1>
      <a:accent2>
        <a:srgbClr val="A7783A"/>
      </a:accent2>
      <a:accent3>
        <a:srgbClr val="9C8C54"/>
      </a:accent3>
      <a:accent4>
        <a:srgbClr val="8D9E6C"/>
      </a:accent4>
      <a:accent5>
        <a:srgbClr val="76AE87"/>
      </a:accent5>
      <a:accent6>
        <a:srgbClr val="4FBF9F"/>
      </a:accent6>
      <a:hlink>
        <a:srgbClr val="495ABD"/>
      </a:hlink>
      <a:folHlink>
        <a:srgbClr val="725E82"/>
      </a:folHlink>
    </a:clrScheme>
    <a:fontScheme name="中国风">
      <a:majorFont>
        <a:latin typeface="隶书"/>
        <a:ea typeface="汉仪尚巍手书W"/>
        <a:cs typeface=""/>
      </a:majorFont>
      <a:minorFont>
        <a:latin typeface="隶书"/>
        <a:ea typeface="汉仪尚巍手书W"/>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自定义设计方案">
  <a:themeElements>
    <a:clrScheme name="Office">
      <a:dk1>
        <a:srgbClr val="000000"/>
      </a:dk1>
      <a:lt1>
        <a:srgbClr val="FFFFFF"/>
      </a:lt1>
      <a:dk2>
        <a:srgbClr val="1F497D"/>
      </a:dk2>
      <a:lt2>
        <a:srgbClr val="EEECE1"/>
      </a:lt2>
      <a:accent1>
        <a:srgbClr val="005DA2"/>
      </a:accent1>
      <a:accent2>
        <a:srgbClr val="C0504D"/>
      </a:accent2>
      <a:accent3>
        <a:srgbClr val="00B08E"/>
      </a:accent3>
      <a:accent4>
        <a:srgbClr val="000000"/>
      </a:accent4>
      <a:accent5>
        <a:srgbClr val="FFFFFF"/>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主题">
  <a:themeElements>
    <a:clrScheme name="Office">
      <a:dk1>
        <a:srgbClr val="000000"/>
      </a:dk1>
      <a:lt1>
        <a:srgbClr val="FFFFFF"/>
      </a:lt1>
      <a:dk2>
        <a:srgbClr val="44546A"/>
      </a:dk2>
      <a:lt2>
        <a:srgbClr val="E7E6E6"/>
      </a:lt2>
      <a:accent1>
        <a:srgbClr val="D00000"/>
      </a:accent1>
      <a:accent2>
        <a:srgbClr val="263031"/>
      </a:accent2>
      <a:accent3>
        <a:srgbClr val="FFFFFF"/>
      </a:accent3>
      <a:accent4>
        <a:srgbClr val="000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
  <a:themeElements>
    <a:clrScheme name="Office 主题​​">
      <a:dk1>
        <a:srgbClr val="000000"/>
      </a:dk1>
      <a:lt1>
        <a:srgbClr val="FFFFFF"/>
      </a:lt1>
      <a:dk2>
        <a:srgbClr val="CC0000"/>
      </a:dk2>
      <a:lt2>
        <a:srgbClr val="E7E6E6"/>
      </a:lt2>
      <a:accent1>
        <a:srgbClr val="CC0000"/>
      </a:accent1>
      <a:accent2>
        <a:srgbClr val="262626"/>
      </a:accent2>
      <a:accent3>
        <a:srgbClr val="FFFFFF"/>
      </a:accent3>
      <a:accent4>
        <a:srgbClr val="BFBFBF"/>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rgbClr val="000000"/>
    </a:dk1>
    <a:lt1>
      <a:srgbClr val="FFFFFF"/>
    </a:lt1>
    <a:dk2>
      <a:srgbClr val="CC0000"/>
    </a:dk2>
    <a:lt2>
      <a:srgbClr val="E7E6E6"/>
    </a:lt2>
    <a:accent1>
      <a:srgbClr val="CC0000"/>
    </a:accent1>
    <a:accent2>
      <a:srgbClr val="262626"/>
    </a:accent2>
    <a:accent3>
      <a:srgbClr val="FFFFFF"/>
    </a:accent3>
    <a:accent4>
      <a:srgbClr val="BFBFBF"/>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1F497D"/>
    </a:dk2>
    <a:lt2>
      <a:srgbClr val="EEECE1"/>
    </a:lt2>
    <a:accent1>
      <a:srgbClr val="005DA2"/>
    </a:accent1>
    <a:accent2>
      <a:srgbClr val="C0504D"/>
    </a:accent2>
    <a:accent3>
      <a:srgbClr val="00B08E"/>
    </a:accent3>
    <a:accent4>
      <a:srgbClr val="000000"/>
    </a:accent4>
    <a:accent5>
      <a:srgbClr val="FFFFFF"/>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D00000"/>
    </a:accent1>
    <a:accent2>
      <a:srgbClr val="263031"/>
    </a:accent2>
    <a:accent3>
      <a:srgbClr val="FFFFFF"/>
    </a:accent3>
    <a:accent4>
      <a:srgbClr val="000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7361</Words>
  <Application>WPS 演示</Application>
  <PresentationFormat>宽屏</PresentationFormat>
  <Paragraphs>621</Paragraphs>
  <Slides>46</Slides>
  <Notes>16</Notes>
  <HiddenSlides>0</HiddenSlides>
  <MMClips>0</MMClips>
  <ScaleCrop>false</ScaleCrop>
  <HeadingPairs>
    <vt:vector size="6" baseType="variant">
      <vt:variant>
        <vt:lpstr>已用的字体</vt:lpstr>
      </vt:variant>
      <vt:variant>
        <vt:i4>24</vt:i4>
      </vt:variant>
      <vt:variant>
        <vt:lpstr>主题</vt:lpstr>
      </vt:variant>
      <vt:variant>
        <vt:i4>6</vt:i4>
      </vt:variant>
      <vt:variant>
        <vt:lpstr>幻灯片标题</vt:lpstr>
      </vt:variant>
      <vt:variant>
        <vt:i4>46</vt:i4>
      </vt:variant>
    </vt:vector>
  </HeadingPairs>
  <TitlesOfParts>
    <vt:vector size="76" baseType="lpstr">
      <vt:lpstr>Arial</vt:lpstr>
      <vt:lpstr>宋体</vt:lpstr>
      <vt:lpstr>Wingdings</vt:lpstr>
      <vt:lpstr>Source Han Sans CN</vt:lpstr>
      <vt:lpstr>Calibri</vt:lpstr>
      <vt:lpstr>Arial</vt:lpstr>
      <vt:lpstr>微软雅黑</vt:lpstr>
      <vt:lpstr>杨任东竹石体-Medium</vt:lpstr>
      <vt:lpstr>华文新魏</vt:lpstr>
      <vt:lpstr>等线</vt:lpstr>
      <vt:lpstr>Arial Unicode MS</vt:lpstr>
      <vt:lpstr>隶书</vt:lpstr>
      <vt:lpstr>汉仪尚巍手书W</vt:lpstr>
      <vt:lpstr>Segoe UI</vt:lpstr>
      <vt:lpstr>Wingdings</vt:lpstr>
      <vt:lpstr>微软雅黑 Light</vt:lpstr>
      <vt:lpstr>WPS-Bullets</vt:lpstr>
      <vt:lpstr>黑体</vt:lpstr>
      <vt:lpstr>Tempus Sans ITC</vt:lpstr>
      <vt:lpstr>幼圆</vt:lpstr>
      <vt:lpstr>Wingdings 2</vt:lpstr>
      <vt:lpstr>Microsoft YaHei UI</vt:lpstr>
      <vt:lpstr>方正兰亭细黑_GBK_M</vt:lpstr>
      <vt:lpstr>WPSCM-1123-Alphabet2</vt:lpstr>
      <vt:lpstr>Office 主题​​</vt:lpstr>
      <vt:lpstr>千图网海量PPT模板www.58pic.com​​</vt:lpstr>
      <vt:lpstr>1_Office 主题​​</vt:lpstr>
      <vt:lpstr>1_自定义设计方案</vt:lpstr>
      <vt:lpstr>1_Office 主题</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屰 赱</dc:creator>
  <cp:lastModifiedBy>十八城六少</cp:lastModifiedBy>
  <cp:revision>60</cp:revision>
  <dcterms:created xsi:type="dcterms:W3CDTF">2019-06-08T11:43:00Z</dcterms:created>
  <dcterms:modified xsi:type="dcterms:W3CDTF">2019-12-21T07:46:35Z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