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Identify strings here, then give simple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Noche! How are you feeling today?"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Identify use of case here.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another example of combining strings as well as use for /n and /t using: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have a cat named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he loves to sleep and have his belly rubbed."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is a very picky eater. 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cats = "    weasley  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print(f"I played with {cats.title().strip()} all night long and he is still not tired!")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code shows how to use variables and strings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code shows how to use variables and strings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ad24a4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c4ad24a4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TYPE ERROR-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age = 23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message = "Happy " + age + "rd Birthday!"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print(message)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RIGHT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age = 23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message = "Happy " + str(age) + "rd Birthday!"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print(message)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ANOTHER EXAMPLE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RIGHT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equation = "1 + 2 =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answer = 1 + 6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print(equation + str(answer))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equation = "1 + 2 = " + str(1 + 2)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print(equation)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give an error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"If noche could eat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"cans of tuna he would not hesitate."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not give an error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"If noche could eat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cans of tuna he would not hesitate."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Variables are just containers that hold a value that you can use later on in your program. You will frequently use variables in programming to store many different things!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variables here then give an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python_ref_string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python/gloss_python_escape_character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EDHs0M_av2piUgvujJTNb045EOcKhWd_lzDltcCAjD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Variables and Simple Data Types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One More Thing to Look Out For… ERRORS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Here is a list of some common errors: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traceback is a record of where the interpreter ran into trouble when trying to execute your code.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TypeError: When you try and do an operation on a data type that is not the correct operation for that data type.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Syntax Error: Something has gone wrong with your Python Syntax!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Errors are very useful!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62100" y="-48900"/>
            <a:ext cx="84198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Variable names can contain only letters, numbers, and underscores. They can start with a letter or an underscore, but not with a number.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625" y="1239925"/>
            <a:ext cx="3211800" cy="2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675" y="3796775"/>
            <a:ext cx="63722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2. Spaces are not allowed in variable names, but underscores can be used to separate words in variable names.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725" y="1341753"/>
            <a:ext cx="3880150" cy="26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488" y="4112550"/>
            <a:ext cx="7346625" cy="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84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3. Avoid using Python keywords and function names as variable names; that is, do not use words that Python has reserved for a particular programmatic purpose, such as the word print. 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38" y="1642675"/>
            <a:ext cx="276232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" y="3903775"/>
            <a:ext cx="8185575" cy="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89975" y="616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 Variable names should be short but descriptive. 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311" y="1604753"/>
            <a:ext cx="636002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7650" y="84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5. Be careful when using the lowercase letter l and the uppercase letter O because they could be confused with the numbers 1 and 0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738" y="1896825"/>
            <a:ext cx="4018524" cy="2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string is simply a series of characters inside quotes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recognises single or double quotes to declare your strings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you need to use apostrophes or quotation marks in your string, use the opposite symbol to declare 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Useful when you have numbers that should not be treated mathematically e.g. phone number, house number. You will never need to </a:t>
            </a:r>
            <a:r>
              <a:rPr lang="en"/>
              <a:t>take a phone number and divide it by 2 for example.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manipulate the formatting and value of a variable with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461400" y="2304150"/>
            <a:ext cx="4498500" cy="535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1650825" y="2031525"/>
            <a:ext cx="775200" cy="3387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Changing the Case in a String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.title() - Capitalises first characters of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.upper() - uppercase all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.lower() - lowercases all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There are many different methods that can be used to modify your strings, review some of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461400" y="2304150"/>
            <a:ext cx="4498500" cy="535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650825" y="2031525"/>
            <a:ext cx="775200" cy="3387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Simple Program… HELLO WORLD!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8038" y="3336150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Concatenating Strings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uses the plus symbol (+) to combine strings.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programming, whitespace refers to any nonprinting character, such as spaces, tabs, and end-of-line symbols.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typically plan for whitespace to organize your output so it’s easier for users to read.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 formatting can be applied to your strings using escape characters: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You can add tabs to your strings using: \t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You can print on a new line using: \n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When Python encounters the backslash in your string it recognises the next character is an instruction, not part of the string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See some additional escape characters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https://www.w3schools.com/python/gloss_python_escape_characters.asp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3018075" y="2411950"/>
            <a:ext cx="538500" cy="267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3556575" y="2429500"/>
            <a:ext cx="208800" cy="2325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430500" y="2429500"/>
            <a:ext cx="208800" cy="2325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Another way to combine strings and variables - f-strings!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8815"/>
            <a:ext cx="9143999" cy="191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Stripping Whitespace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It’s important to think about whitespace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typists have a habit of automatically pressing space after each word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Often you’ll want to compare two strings to determine whether they are the same, for example:</a:t>
            </a:r>
            <a:endParaRPr/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Checking people’s usernames when they log in to a website.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Confirming a choice against available options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can look for extra whitespace on the right and left sides of a string.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Remove whitespace from the left or right end of a string using the lstrip() or rstrip() methods.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Strip whitespace from both sides at once using strip()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Comments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Using # to add comments to help you write notes in your program.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" y="729337"/>
            <a:ext cx="9143999" cy="3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Now that you know it all…..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27650" y="362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 Modifying this Code to Make it Your Own! When you are done, post your code into your chat channel!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29450" y="2078875"/>
            <a:ext cx="7688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725" y="1929100"/>
            <a:ext cx="5918144" cy="23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729450" y="1902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add (+), subtract (-), multiply (*), and divide (/) integers in Python.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uses two multiplication symbols (**) to represent exponents (</a:t>
            </a:r>
            <a:r>
              <a:rPr i="1" lang="en"/>
              <a:t>raised to the power of…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 terminal session, Python simply returns the result of the operation.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writing numbers with multiple zeros, you can add underscores to make it more legible!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1000000000 = 1_000_000_000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163" y="3114663"/>
            <a:ext cx="2028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666300" y="2869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Floats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666300" y="3405000"/>
            <a:ext cx="7688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calls any number with a decimal point a float.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using integers declared as floats, keep in mind that Python will always automatically display the answer as a float, even when the answer is actually a whole number. </a:t>
            </a:r>
            <a:endParaRPr/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666288" y="1304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682088" y="1839775"/>
            <a:ext cx="7688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calls any whole, positive or negative number, an integer.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Congrats! You are now a programmer.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625" y="3428938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Avoiding Type Errors with the str() Function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type error means Python can’t recognize or utilise the type of data you’re providing. For example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Providing a str() for an integer (mathematical) operation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Providing a number for a string method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str() will tell Python to represent non-string values as strings.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64725" y="527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Without str()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" y="1457515"/>
            <a:ext cx="9143999" cy="220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4054700"/>
            <a:ext cx="75628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727650" y="6501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With str()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597"/>
            <a:ext cx="9144001" cy="20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025" y="4028525"/>
            <a:ext cx="54102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do some exercises to practice what we’ve learned! Complete exercise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Variables, Strings, and Data Types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what a variable is and why they’re used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identify a number of variable types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 the appropriate variable type for a given scenario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Store and recall data using a variable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 have a cat, named Noche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80400" y="1489650"/>
            <a:ext cx="3680225" cy="27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54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Take a look at this… What would happen if I ran it?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187" y="1460848"/>
            <a:ext cx="7231626" cy="2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are just containers that hold a value that you can use later on in your program. You will frequently use variables in programming to store many different things!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249675" y="2755925"/>
            <a:ext cx="717600" cy="3021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251400" y="2257600"/>
            <a:ext cx="473400" cy="2073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2278"/>
            <a:ext cx="9143999" cy="3571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 rot="10800000">
            <a:off x="1146025" y="2483200"/>
            <a:ext cx="641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1210225" y="2444675"/>
            <a:ext cx="496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 There Are Some Rules When Using Variables…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 names can contain only letters, numbers, and underscores. They can start with a letter or an underscore, but not with a number.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Spaces are not allowed in variable names, but underscores can be used to separate words in variable names.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Avoid using Python keywords and function names as variable names; that is, do not use words that Python has reserved for a particular programmatic purpose, such as the word print.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 names should be short but descriptive.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 careful when using the lowercase letter l and the uppercase letter O because they could be confused with the numbers 1 and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