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'mackerel'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'sardines'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"What would you like to eat today boys?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'mackerel'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"Sorry boys! I only have chicken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'sardines'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'chicken'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'beef'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'avocado'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'chicken'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 know you don't like chicken, but this is good for you!"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"We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in the pantry, let's eat!"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 more food! Goodbye!"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available_foods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'sardines'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'halloumi'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'chicken'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'beef'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'avocado'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disliked_foods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'chicken'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'beef'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'turkey'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'bacon'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available_foods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disliked_foods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 know you don't like this, but it is good for you!!"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"Yay! We have something you like!"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 more food! Goodbye!"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'mackerel'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'sardines'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"What would you like to eat today boys?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'mackerel'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"Sorry boys! I only have chicken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Modify my program to make it your own! Share your programs on Slack. Can you improve my code?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7471bf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c7471bf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'mackerel'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'sardines'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"What would you like to eat today boys?</a:t>
            </a:r>
            <a:r>
              <a:rPr lang="en" sz="105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'mackerel'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'salmon'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"Okay, let's have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"Sorry boys! I only have chicken for dinner!"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would happen if I ran this?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like to give an example of a coffee shop here. When you go to a coffee shop, you usually have some form of idea of what you want. A latte, americano, croissant… So if there is a latte, I will get one. If not, then I will get an americano. If both are not available, I will not get anything. I like to explain the idea of conditional statements; Python is looking for whether something is true of false then will do something depending on the result. I find drawing it out really helps. </a:t>
            </a:r>
            <a:br>
              <a:rPr lang="en"/>
            </a:br>
            <a:br>
              <a:rPr lang="en"/>
            </a:br>
            <a:r>
              <a:rPr lang="en"/>
              <a:t>When I finish explaining my coffee shop idea, I usually then draw it out as an if, elif, and else statement. Just showing that it is the same scenario, just written in a different way.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in Python Terminal Examples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Refer to program from beginning to show use case of conditional operators.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'sardines'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'chicken'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'beef'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unhappy_foods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'avocado'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unhappy_foods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unhappy_foods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is not on the list, sorry!"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'tuna'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'sardines'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'chicken'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'beef'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'avocado'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unhappy_foods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'avocado'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unhappy_foods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unhappy_foods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is not on the list, sorry!"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"Hooray we have it!"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If - elif - else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9273" y="558875"/>
            <a:ext cx="5872476" cy="402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if statements with loops and lists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225" y="1994775"/>
            <a:ext cx="6519548" cy="28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Having Multiple Lists!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770" y="2078874"/>
            <a:ext cx="6768469" cy="2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91" y="-52375"/>
            <a:ext cx="75030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up…. Complete exercise 5: if statements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an IF Statement and how are they used?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correct syntax?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structure if-elif-else to carry out multiple tests?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Boolean Expressions?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comparison operators?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IF statements with Lists and 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 to Dinner… Weasley and Noche 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6541" l="16377" r="34484" t="0"/>
          <a:stretch/>
        </p:blipFill>
        <p:spPr>
          <a:xfrm rot="5400000">
            <a:off x="3052975" y="1480098"/>
            <a:ext cx="2808223" cy="400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91" y="-52375"/>
            <a:ext cx="750301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Boolean Expressions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This is a name for a conditional test - it is checking for whether or not something is TRUE or FALSE.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You can imagine all of the use cases for this!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statements are conditional statements. They look for whether a statement is true or false, then it can do something based on the result.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really good example, is making a decision for a meal at a restaurant….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6452"/>
            <a:ext cx="9144001" cy="327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975" y="2167738"/>
            <a:ext cx="31242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Checking Whether an Item is not in a list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362" y="2078875"/>
            <a:ext cx="6662889" cy="27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