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Lato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Light-italic.fntdata"/><Relationship Id="rId30" Type="http://schemas.openxmlformats.org/officeDocument/2006/relationships/font" Target="fonts/LatoLigh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python/python_operators.asp" TargetMode="External"/><Relationship Id="rId3" Type="http://schemas.openxmlformats.org/officeDocument/2006/relationships/hyperlink" Target="https://www.w3schools.com/python/python_while_loops.asp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List of operators: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https://www.w3schools.com/python/python_operators.asp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While Loops: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https://www.w3schools.com/python/python_while_loops.asp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"Menu: fruit, tacos, walnuts, bacon. </a:t>
            </a:r>
            <a:r>
              <a:rPr lang="en" sz="1050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type exit to leave"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"What would you like to eat today?"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'fruit'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"yum"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586C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'tacos'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"my favorite!"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586C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'walnuts'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"It is the holidays!"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586C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'bacon'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"I am vegetarian!"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endParaRPr sz="1050">
              <a:solidFill>
                <a:srgbClr val="C586C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sz="1050">
              <a:solidFill>
                <a:srgbClr val="C586C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#This is an example of using continue in a for loop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letter in 'Noche':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if letter == 'h':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continue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print('Current Letter :', letter)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 chose this because it RUNS forever…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#infinite loop... BE WARNED!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"What would you like to eat today?"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"yum! Sounds good!"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"Hello Weasley and Noche! What would you like to eat today?"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This is what we have: tuna, chicken, salmon, and clams. Type 'done' when you are finished! </a:t>
            </a:r>
            <a:r>
              <a:rPr lang="en" sz="1050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'tuna'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"That sounds great! I will make tuna for you now."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'chicken'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"I am surprised you chose chicken!"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'salmon'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"Salmon is so special, yum!"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'clams'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"Wow! Fancy clams!"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sz="1050">
              <a:solidFill>
                <a:srgbClr val="C586C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"Sorry! We do not have that."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 usual, can you modify my code? Or improve it? Share on Slack!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6292dd9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6292dd9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"How old are you? 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"You are too young to play!"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"You are allowed to play, you are old."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#Another Example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"Thank you for your interest in this event! 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"Before we process your payment: 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"How old are you? 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"You are too young to attend this event. Sorry!"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99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"You may attend this event! We will process your payment."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"You go random person! Have an awesome time."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"Hello Weasley and Noche! What would you like to eat today?"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This is what we have: tuna, chicken, salmon, and clams. Type 'done' when you are finished! </a:t>
            </a:r>
            <a:r>
              <a:rPr lang="en" sz="1050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'tuna'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"That sounds great! I will make tuna for you now."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'chicken'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"I am surprised you chose chicken!"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'salmon'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"Salmon is so special, yum!"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'clams'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"Wow! Fancy clams!"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sz="1050">
              <a:solidFill>
                <a:srgbClr val="C586C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"Sorry! We do not have that."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"What would you like to eat today Noche? 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"Great! We will have 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 today!"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#Multi line strings example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"Today we are going to learn about user input and while loops..."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"Are you excited? 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"You answered: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!"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#Multi line strings example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"Today we are going to learn about user input and while loops..."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"Are you excited? 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'''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Did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you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also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know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you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can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doc-strings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to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have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multi line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comments?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'''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"You answered: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!"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current_number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current_number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current_number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current_number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Tell me something, and I will repeat it back to you:"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Enter 'quit' to end the program. 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'quit'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User Input and While Loops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Break Statements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1938" y="2078875"/>
            <a:ext cx="4823723" cy="27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Using continue in a loop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/>
              <a:t>Using continue is just a ‘skip’ over to the next option in the loop.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0025" y="2489197"/>
            <a:ext cx="5243951" cy="23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Make sure you add a break in your while loops! Otherwise you could be stuck in an INFINITE LOOP!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8800" y="2410346"/>
            <a:ext cx="3190000" cy="235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Infinite loop example… CAUTION!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5353" y="1961975"/>
            <a:ext cx="5493297" cy="29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79247"/>
            <a:ext cx="9144002" cy="4385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Well Done! Now, Onwards to exercise 7!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0711" y="2078871"/>
            <a:ext cx="3422577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 Light"/>
              <a:buChar char="●"/>
            </a:pPr>
            <a:r>
              <a:rPr lang="en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To understand the purpose of while loops and when it can be helpful</a:t>
            </a:r>
            <a:endParaRPr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 Light"/>
              <a:buChar char="●"/>
            </a:pPr>
            <a:r>
              <a:rPr lang="en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To understand the use case of the input() function </a:t>
            </a:r>
            <a:endParaRPr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 Light"/>
              <a:buChar char="●"/>
            </a:pPr>
            <a:r>
              <a:rPr lang="en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To be able to use continue, break, and flags within a while loop</a:t>
            </a:r>
            <a:endParaRPr sz="15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Quick Recap before we begin….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Make sure you remember: Python interprets everything the user inputs as a string!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int() function = tells Python to treat the input as a numerical value, not as a string. 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4382" y="2571747"/>
            <a:ext cx="4635242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79247"/>
            <a:ext cx="9144002" cy="4385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input() Function 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input() function pauses your program and waits for the user to enter some text. Once Python receives the user’s input, it stores it in a variable to make it convenient for you to work with.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Make sure you are very clear on what you want the user to answer.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1175" y="3106475"/>
            <a:ext cx="5581649" cy="190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while loop runs as long as, or while, a certain condition is true.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038" y="2501775"/>
            <a:ext cx="3509524" cy="24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Letting a User Choose When to Quit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 allow a  user to quit, you will need to assign a quit value. 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000" y="2571750"/>
            <a:ext cx="5251586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Flags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For a program that should run only as long as many conditions are true, you can define one variable that determines whether or not the entire program is active. This variable, called a flag, acts as a signal to the program.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For example….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