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3E5B-7453-4241-8498-876E4D662661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924BD-5354-4B48-882E-7F82B21C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University karate club members</a:t>
            </a:r>
          </a:p>
          <a:p>
            <a:r>
              <a:rPr lang="en-US" dirty="0" smtClean="0"/>
              <a:t>Comes </a:t>
            </a:r>
            <a:r>
              <a:rPr lang="en-US" smtClean="0"/>
              <a:t>from </a:t>
            </a:r>
            <a:r>
              <a:rPr lang="en-US" smtClean="0"/>
              <a:t>Zachary, </a:t>
            </a:r>
            <a:r>
              <a:rPr lang="en-US" dirty="0" smtClean="0"/>
              <a:t>1977</a:t>
            </a:r>
            <a:r>
              <a:rPr lang="en-US" baseline="0" dirty="0" smtClean="0"/>
              <a:t> Journal </a:t>
            </a:r>
            <a:r>
              <a:rPr lang="en-US" baseline="0" dirty="0" smtClean="0"/>
              <a:t>of Anthropology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24BD-5354-4B48-882E-7F82B21C5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Cliques!</a:t>
            </a:r>
          </a:p>
          <a:p>
            <a:r>
              <a:rPr lang="en-US" dirty="0" smtClean="0"/>
              <a:t>Split by instructor – paid instructor</a:t>
            </a:r>
            <a:r>
              <a:rPr lang="en-US" baseline="0" dirty="0" smtClean="0"/>
              <a:t> versus student leader</a:t>
            </a:r>
          </a:p>
          <a:p>
            <a:r>
              <a:rPr lang="en-US" baseline="0" dirty="0" smtClean="0"/>
              <a:t>Eventually leads to 2 karate clubs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24BD-5354-4B48-882E-7F82B21C5D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F046-20FD-D64B-A873-CF2D1969ADA3}" type="datetimeFigureOut">
              <a:rPr lang="en-US" smtClean="0"/>
              <a:t>02/12/2012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55" y="1303938"/>
            <a:ext cx="6894327" cy="44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much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417637"/>
            <a:ext cx="7048500" cy="44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</Words>
  <Application>Microsoft Macintosh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Friends?</vt:lpstr>
      <vt:lpstr>Not so much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Robinson</dc:creator>
  <cp:lastModifiedBy>Jim Webber</cp:lastModifiedBy>
  <cp:revision>11</cp:revision>
  <dcterms:created xsi:type="dcterms:W3CDTF">2012-04-13T14:33:47Z</dcterms:created>
  <dcterms:modified xsi:type="dcterms:W3CDTF">2012-12-02T20:02:42Z</dcterms:modified>
</cp:coreProperties>
</file>