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D675-0000-4C8C-9D05-2DFD4790E9C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0F54-523D-43B6-A37C-3B0CF04CC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561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Intelligent Doctor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56345"/>
            <a:ext cx="9144000" cy="4067033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88555"/>
              </p:ext>
            </p:extLst>
          </p:nvPr>
        </p:nvGraphicFramePr>
        <p:xfrm>
          <a:off x="1524000" y="2736958"/>
          <a:ext cx="9144000" cy="35572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2000"/>
                <a:gridCol w="4572000"/>
              </a:tblGrid>
              <a:tr h="569268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</a:tr>
              <a:tr h="569268">
                <a:tc>
                  <a:txBody>
                    <a:bodyPr/>
                    <a:lstStyle/>
                    <a:p>
                      <a:r>
                        <a:rPr lang="en-US" dirty="0" smtClean="0"/>
                        <a:t>Md. </a:t>
                      </a:r>
                      <a:r>
                        <a:rPr lang="en-US" dirty="0" err="1" smtClean="0"/>
                        <a:t>Obaidullah</a:t>
                      </a:r>
                      <a:r>
                        <a:rPr lang="en-US" dirty="0" smtClean="0"/>
                        <a:t> Al-</a:t>
                      </a:r>
                      <a:r>
                        <a:rPr lang="en-US" dirty="0" err="1" smtClean="0"/>
                        <a:t>Faruk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2013-2-60-038</a:t>
                      </a:r>
                    </a:p>
                  </a:txBody>
                  <a:tcPr/>
                </a:tc>
              </a:tr>
              <a:tr h="5692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Jannath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Zuthy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2013-2-60-011</a:t>
                      </a:r>
                      <a:endParaRPr lang="en-US" dirty="0"/>
                    </a:p>
                  </a:txBody>
                  <a:tcPr/>
                </a:tc>
              </a:tr>
              <a:tr h="569268">
                <a:tc>
                  <a:txBody>
                    <a:bodyPr/>
                    <a:lstStyle/>
                    <a:p>
                      <a:r>
                        <a:rPr lang="en-US" dirty="0" smtClean="0"/>
                        <a:t>Samira </a:t>
                      </a:r>
                      <a:r>
                        <a:rPr lang="en-US" dirty="0" err="1" smtClean="0"/>
                        <a:t>Akter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2013-2-60-006</a:t>
                      </a:r>
                      <a:endParaRPr lang="en-US" dirty="0"/>
                    </a:p>
                  </a:txBody>
                  <a:tcPr/>
                </a:tc>
              </a:tr>
              <a:tr h="569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Md. Mahmudun</a:t>
                      </a:r>
                      <a:r>
                        <a:rPr lang="en-US" dirty="0" smtClean="0"/>
                        <a:t> Hassan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2013-2-65-013</a:t>
                      </a:r>
                    </a:p>
                  </a:txBody>
                  <a:tcPr/>
                </a:tc>
              </a:tr>
              <a:tr h="569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S.M. </a:t>
                      </a:r>
                      <a:r>
                        <a:rPr lang="en-US" dirty="0" err="1" smtClean="0"/>
                        <a:t>Mominul</a:t>
                      </a:r>
                      <a:r>
                        <a:rPr lang="en-US" dirty="0" smtClean="0"/>
                        <a:t> Haque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2013-2-60-009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5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8"/>
                                  </p:iterate>
                                  <p:childTnLst>
                                    <p:set>
                                      <p:cBhvr override="childStyle">
                                        <p:cTn id="6" dur="7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83349"/>
              </p:ext>
            </p:extLst>
          </p:nvPr>
        </p:nvGraphicFramePr>
        <p:xfrm>
          <a:off x="1528549" y="901149"/>
          <a:ext cx="9116705" cy="553884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02794"/>
                <a:gridCol w="1968487"/>
                <a:gridCol w="1878364"/>
                <a:gridCol w="1617480"/>
                <a:gridCol w="1878364"/>
                <a:gridCol w="1271216"/>
              </a:tblGrid>
              <a:tr h="8891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 Steps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Expected Result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Status (Pass/Fail)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3068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Navigate to prescribe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Give proper medicine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Tell user about medicines to take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3068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Suggest some medicine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Prescribe some anti-biotics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765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Schedule user for re-check after 1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Show reminder to check again after 1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068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Show printable prescription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018463" y="0"/>
            <a:ext cx="179724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65125"/>
            <a:ext cx="9157452" cy="79493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Traceability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709262"/>
              </p:ext>
            </p:extLst>
          </p:nvPr>
        </p:nvGraphicFramePr>
        <p:xfrm>
          <a:off x="1486328" y="1515288"/>
          <a:ext cx="9157448" cy="48985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49925"/>
                <a:gridCol w="616048"/>
                <a:gridCol w="527899"/>
                <a:gridCol w="538673"/>
                <a:gridCol w="538673"/>
                <a:gridCol w="642490"/>
                <a:gridCol w="642490"/>
                <a:gridCol w="642490"/>
                <a:gridCol w="642490"/>
                <a:gridCol w="642490"/>
                <a:gridCol w="519086"/>
                <a:gridCol w="756102"/>
                <a:gridCol w="756102"/>
                <a:gridCol w="642490"/>
              </a:tblGrid>
              <a:tr h="414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Test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en-US" sz="1200" dirty="0">
                        <a:effectLst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L1.1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L1.2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R2.1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R2.2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AS3.1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AS3.2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AS3.3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AS3.4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AS3.5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P4.1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CUP5.1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CUP5.2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SD6.1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  <a:tr h="414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Requirements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Login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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  <a:tr h="51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  <a:tr h="550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Analyze symptoms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  <a:tr h="733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Prescribe medicine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  <a:tr h="82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Check up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After 7days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  <a:tr h="924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Suggest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Specialist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doctors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7" marR="57117" marT="0" marB="0" anchor="ctr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24263" y="1790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7"/>
                                  </p:iterate>
                                  <p:childTnLst>
                                    <p:set>
                                      <p:cBhvr override="childStyle">
                                        <p:cTn id="6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762" y="365125"/>
            <a:ext cx="9144001" cy="827571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762" y="1825625"/>
            <a:ext cx="9144001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	So we can assume that this system will be helpful for primary level disease detection and also when no doctor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Garamond" panose="02020404030301010803" pitchFamily="18" charset="0"/>
              </a:rPr>
              <a:t>Questions?</a:t>
            </a:r>
            <a:endParaRPr lang="en-US" sz="96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111" y="1705970"/>
            <a:ext cx="5977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Garamond" panose="02020404030301010803" pitchFamily="18" charset="0"/>
              </a:rPr>
              <a:t>Thank You</a:t>
            </a:r>
            <a:endParaRPr lang="en-US" sz="9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3497"/>
            <a:ext cx="9144000" cy="83522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8738"/>
            <a:ext cx="9144000" cy="4799107"/>
          </a:xfrm>
        </p:spPr>
        <p:txBody>
          <a:bodyPr/>
          <a:lstStyle/>
          <a:p>
            <a:r>
              <a:rPr lang="en-US" sz="3600" dirty="0"/>
              <a:t>What is </a:t>
            </a:r>
            <a:r>
              <a:rPr lang="en-US" sz="3600" b="1" dirty="0" smtClean="0"/>
              <a:t>Intelligent Doctor</a:t>
            </a:r>
            <a:r>
              <a:rPr lang="en-US" sz="3600" dirty="0" smtClean="0"/>
              <a:t> </a:t>
            </a:r>
            <a:r>
              <a:rPr lang="en-US" sz="3600" dirty="0"/>
              <a:t>system 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2005105"/>
            <a:ext cx="9267826" cy="47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6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4"/>
                                  </p:iterate>
                                  <p:childTnLst>
                                    <p:set>
                                      <p:cBhvr override="childStyle">
                                        <p:cTn id="6" dur="7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365126"/>
            <a:ext cx="9144000" cy="8636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An Intelligent Doctor System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4" y="1614488"/>
            <a:ext cx="9029701" cy="47148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Putting </a:t>
            </a:r>
            <a:r>
              <a:rPr lang="en-US" dirty="0">
                <a:latin typeface="Cambria" panose="02040503050406030204" pitchFamily="18" charset="0"/>
              </a:rPr>
              <a:t>the doctor mind into computer </a:t>
            </a:r>
            <a:r>
              <a:rPr lang="en-US" dirty="0" smtClean="0">
                <a:latin typeface="Cambria" panose="02040503050406030204" pitchFamily="18" charset="0"/>
              </a:rPr>
              <a:t>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NLP based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Calculates probability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Disease </a:t>
            </a:r>
            <a:r>
              <a:rPr lang="en-US" dirty="0">
                <a:latin typeface="Cambria" panose="02040503050406030204" pitchFamily="18" charset="0"/>
              </a:rPr>
              <a:t>confirmation 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Prescribe </a:t>
            </a:r>
            <a:r>
              <a:rPr lang="en-US" dirty="0">
                <a:latin typeface="Cambria" panose="02040503050406030204" pitchFamily="18" charset="0"/>
              </a:rPr>
              <a:t>primary medicines 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Suggests </a:t>
            </a:r>
            <a:r>
              <a:rPr lang="en-US" dirty="0">
                <a:latin typeface="Cambria" panose="02040503050406030204" pitchFamily="18" charset="0"/>
              </a:rPr>
              <a:t>test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0" y="365126"/>
            <a:ext cx="9157649" cy="88412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900" y="1825625"/>
            <a:ext cx="9157649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Any person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Any </a:t>
            </a:r>
            <a:r>
              <a:rPr lang="en-US" dirty="0"/>
              <a:t>medical institutes like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Clinic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Small hospital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Diagnostic center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Commercial and Educational Institute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 override="childStyle">
                                        <p:cTn id="6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0" y="365125"/>
            <a:ext cx="9157649" cy="87124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Requirement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900" y="1558344"/>
            <a:ext cx="9157649" cy="4618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Login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Register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Analyze </a:t>
            </a:r>
            <a:r>
              <a:rPr lang="en-US" dirty="0" smtClean="0"/>
              <a:t>symptoms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Prescribe </a:t>
            </a:r>
            <a:r>
              <a:rPr lang="en-US" dirty="0" smtClean="0"/>
              <a:t>medicine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dirty="0" smtClean="0"/>
              <a:t>up After 7days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Suggest Specialist doctors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48" y="365125"/>
            <a:ext cx="9157649" cy="89046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48" y="1825625"/>
            <a:ext cx="9157649" cy="4351338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Analysis: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	Sadia </a:t>
            </a:r>
            <a:r>
              <a:rPr lang="en-US" dirty="0" err="1"/>
              <a:t>Zannath</a:t>
            </a:r>
            <a:r>
              <a:rPr lang="en-US" dirty="0"/>
              <a:t> </a:t>
            </a:r>
            <a:r>
              <a:rPr lang="en-US" dirty="0" err="1"/>
              <a:t>Zuthy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Design: </a:t>
            </a:r>
          </a:p>
          <a:p>
            <a:pPr marL="0" lvl="0" indent="0">
              <a:buNone/>
            </a:pPr>
            <a:r>
              <a:rPr lang="en-US" dirty="0" smtClean="0"/>
              <a:t>		Samira </a:t>
            </a:r>
            <a:r>
              <a:rPr lang="en-US" dirty="0"/>
              <a:t>Akter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Development: </a:t>
            </a:r>
            <a:endParaRPr lang="en-US" b="1" dirty="0" smtClean="0"/>
          </a:p>
          <a:p>
            <a:pPr marL="0" lvl="0" indent="0">
              <a:buNone/>
            </a:pPr>
            <a:r>
              <a:rPr lang="en-US" dirty="0" smtClean="0"/>
              <a:t>		S</a:t>
            </a:r>
            <a:r>
              <a:rPr lang="en-US" dirty="0"/>
              <a:t>. M. </a:t>
            </a:r>
            <a:r>
              <a:rPr lang="en-US" dirty="0" err="1"/>
              <a:t>Mominul</a:t>
            </a:r>
            <a:r>
              <a:rPr lang="en-US" dirty="0"/>
              <a:t> </a:t>
            </a:r>
            <a:r>
              <a:rPr lang="en-US" dirty="0" smtClean="0"/>
              <a:t>Haque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	Md</a:t>
            </a:r>
            <a:r>
              <a:rPr lang="en-US" dirty="0"/>
              <a:t>. </a:t>
            </a:r>
            <a:r>
              <a:rPr lang="en-US" dirty="0" err="1"/>
              <a:t>Obaidullah</a:t>
            </a:r>
            <a:r>
              <a:rPr lang="en-US" dirty="0"/>
              <a:t> Al </a:t>
            </a:r>
            <a:r>
              <a:rPr lang="en-US" dirty="0" err="1"/>
              <a:t>Faruk</a:t>
            </a: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/>
              <a:t>Deployment and </a:t>
            </a:r>
            <a:r>
              <a:rPr lang="en-US" b="1" dirty="0" smtClean="0"/>
              <a:t>Testing:</a:t>
            </a:r>
          </a:p>
          <a:p>
            <a:pPr marL="0" lvl="0" indent="0">
              <a:buNone/>
            </a:pPr>
            <a:r>
              <a:rPr lang="en-US" dirty="0" smtClean="0"/>
              <a:t>		Md</a:t>
            </a:r>
            <a:r>
              <a:rPr lang="en-US" dirty="0"/>
              <a:t>. </a:t>
            </a:r>
            <a:r>
              <a:rPr lang="en-US" dirty="0" err="1"/>
              <a:t>Mahamudun</a:t>
            </a:r>
            <a:r>
              <a:rPr lang="en-US" dirty="0"/>
              <a:t> Hassan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7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7"/>
                                  </p:iterate>
                                  <p:childTnLst>
                                    <p:set>
                                      <p:cBhvr override="childStyle">
                                        <p:cTn id="6" dur="7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0" y="365126"/>
            <a:ext cx="9171297" cy="83587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Project Schedule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b="7698"/>
          <a:stretch/>
        </p:blipFill>
        <p:spPr bwMode="auto">
          <a:xfrm>
            <a:off x="2590800" y="1825625"/>
            <a:ext cx="7544872" cy="40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994400" y="5842000"/>
            <a:ext cx="189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Duration in weeks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8681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1"/>
                                  </p:iterate>
                                  <p:childTnLst>
                                    <p:set>
                                      <p:cBhvr override="childStyl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0" y="365125"/>
            <a:ext cx="9157649" cy="75786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 Case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40729"/>
              </p:ext>
            </p:extLst>
          </p:nvPr>
        </p:nvGraphicFramePr>
        <p:xfrm>
          <a:off x="1514900" y="1488114"/>
          <a:ext cx="9157651" cy="502186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05053"/>
                <a:gridCol w="1801037"/>
                <a:gridCol w="1791506"/>
                <a:gridCol w="1896329"/>
                <a:gridCol w="1886800"/>
                <a:gridCol w="1276926"/>
              </a:tblGrid>
              <a:tr h="76248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 Steps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Expected Result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Status (Pass/Fail)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8389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Navigate to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1185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Provide valid username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Username: user1234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should be able to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navigated to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dashboard with successful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83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Provide valid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Password: 1234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941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Click on Login button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1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50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22229"/>
              </p:ext>
            </p:extLst>
          </p:nvPr>
        </p:nvGraphicFramePr>
        <p:xfrm>
          <a:off x="1501256" y="613955"/>
          <a:ext cx="9198590" cy="570495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07310"/>
                <a:gridCol w="1809087"/>
                <a:gridCol w="1799516"/>
                <a:gridCol w="1904807"/>
                <a:gridCol w="1895235"/>
                <a:gridCol w="1282635"/>
              </a:tblGrid>
              <a:tr h="112515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Test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Status (Pass/Fail)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30431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Navigate to search page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Show estimated result regarding the symptom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Show results with higher probability.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97118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Provide symptoms about the patients disorder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Headache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4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Press submit button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198109" y="0"/>
            <a:ext cx="163901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528</TotalTime>
  <Words>288</Words>
  <Application>Microsoft Office PowerPoint</Application>
  <PresentationFormat>Widescreen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Garamond</vt:lpstr>
      <vt:lpstr>Times New Roman</vt:lpstr>
      <vt:lpstr>Trebuchet MS</vt:lpstr>
      <vt:lpstr>Wingdings</vt:lpstr>
      <vt:lpstr>Office Theme</vt:lpstr>
      <vt:lpstr>Intelligent Doctor System</vt:lpstr>
      <vt:lpstr>Introduction</vt:lpstr>
      <vt:lpstr>An Intelligent Doctor System :</vt:lpstr>
      <vt:lpstr>Scope</vt:lpstr>
      <vt:lpstr>Requirement </vt:lpstr>
      <vt:lpstr>Team Structure</vt:lpstr>
      <vt:lpstr>Project Schedule</vt:lpstr>
      <vt:lpstr>Test Case</vt:lpstr>
      <vt:lpstr>PowerPoint Presentation</vt:lpstr>
      <vt:lpstr>PowerPoint Presentation</vt:lpstr>
      <vt:lpstr>Traceability Matrix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27</cp:revision>
  <dcterms:created xsi:type="dcterms:W3CDTF">2017-04-19T10:15:14Z</dcterms:created>
  <dcterms:modified xsi:type="dcterms:W3CDTF">2017-04-22T19:46:17Z</dcterms:modified>
</cp:coreProperties>
</file>