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57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C957-F57D-4AA0-8F29-3B9344C7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D5144-0C16-4E68-B304-59FBC33EE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870A4-6854-48A5-9BEF-F57218A5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A683E-46FB-4758-A823-D4B9111A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72853-7F6A-4956-89A0-96D48F4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B47F3-8542-4F00-8B95-5385C034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56D10-31C2-4737-A191-5663C672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610C-A09C-451A-BAD0-E651AA39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B1FE6-7C44-48AC-AFB3-5D7D7D88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0E4DD-01F7-455D-9567-45A90024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31644B-A0E9-4F67-8AF2-AFC92CBA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ECFAA-EFB2-49DD-A362-B002A458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D5E2-37D4-4FDF-AB6D-E52FCC7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B6C6A-5E31-4B05-9B88-03CBE45D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A8EF-2250-4748-B782-1801E8E8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1548F-BA20-44BA-ADED-4C397204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3057E-F446-4E49-B49D-5AEDCA88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619E5-54C7-4909-84BA-F1BDE241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78B3F-ADF8-4942-8C86-588CF984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A1289-FFD4-4C84-AC2D-83AD4113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B6C6C-E185-4B11-A585-5E844395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2CAFF-068D-42FB-93DE-F1F12043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7B670-68CC-4685-A896-7A4B8768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50C9B-DFD8-4AD2-BC12-D9ACE9F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3B80D-20B6-464C-8682-0652093B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F3FC5-2B88-4776-BA96-1AA5EA1B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7B171-324F-48C7-B28D-B44A37A2E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A0B6E-E67F-4DA1-8634-FA6C078A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6B9AB-A4EE-4681-9910-E79088D0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F6865-5556-4023-AB1E-401339E5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FB7C2-230F-432F-939E-578C1CF4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3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FF36F-D392-44D7-A4E1-DC808B1E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43241-6F28-4239-9D71-F9DD0AB1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0D38A-91E4-4176-820F-1A9E3BF0D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50300-AE44-4ABE-BB2A-9D1B59FB8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E83C98-0EE6-4184-9F9C-3BFC40A75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6C6835-985F-4FF8-AC9B-2827961F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2130E-B1D4-4458-B000-CF9021E6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96735-C828-4CB3-BB79-2517EF9F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1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7904-BCC5-454F-9127-03176E04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5099C-BED1-4882-8685-66BE4CC8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7BB90-BFC8-47C2-ABAB-738EFE9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B4884-1A69-4937-8305-03D3F2D6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8308F1-9A04-443F-9572-8EDF5A8E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171F98-E718-4023-9646-B82BC104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0FF669-D2BE-4E37-9D4E-C9C8C822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3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0526-CF34-4CCE-82DC-C36F0AFC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14B93-B580-485B-91B4-188B07F3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473E5D-4888-47CA-985E-180BB5244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34486-3378-4001-9521-3A78CD8E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EC58D-6424-40C2-8601-5120B1F3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44924-99A2-4A53-8529-DF7B7A19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DE5C2-5578-41D3-B7DF-2EEB1DB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432F9-42CC-4F3B-AF3B-099CA8253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7E9A-6F7C-455F-95F0-2A617B60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E4F7D-C715-41DE-9368-9E44812E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4014B-0A57-4A87-9A05-CE08C5C4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01BB6-2345-400A-B254-E1E33E1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8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A15A5-486A-4B4F-A6CA-4068D317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BA6E9-673B-4255-A241-5AD5C466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AE33C-5250-4A71-931C-F1C836C69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70F7-17AC-4AFB-AA60-3261ED2A69A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DBC29-0896-4184-B2EF-B089C43E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81E91-EB80-4167-B866-5C3BF232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2BA8-0B9A-4A1A-B47A-9AD759F6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1A3E5-4946-4487-834C-987B705D6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第八章　特征提取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4B4C4A-D67D-4D3C-A870-92D65CC37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丁建东</a:t>
            </a:r>
          </a:p>
        </p:txBody>
      </p:sp>
    </p:spTree>
    <p:extLst>
      <p:ext uri="{BB962C8B-B14F-4D97-AF65-F5344CB8AC3E}">
        <p14:creationId xmlns:p14="http://schemas.microsoft.com/office/powerpoint/2010/main" val="185698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5E31F6-56B4-4C51-946D-717913B3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2" y="1248918"/>
            <a:ext cx="7496556" cy="43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2C6F8B-07D0-4BDB-8D87-2A21E463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2" y="1447038"/>
            <a:ext cx="7496556" cy="39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CB28B3-42F9-4E21-AB6C-B38D02FE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2" y="1217676"/>
            <a:ext cx="7496556" cy="44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F8FAF9-A35F-4665-85DB-D9BCBA60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2" y="1294638"/>
            <a:ext cx="7496556" cy="42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B27045-F34C-4B62-9178-64ADDD509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82" y="633112"/>
            <a:ext cx="9172653" cy="47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B3043D-9364-4EB6-A8DE-779DDDD6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2" y="1744218"/>
            <a:ext cx="7496556" cy="33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2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61BFC9-C85A-4526-A335-E06555C0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2" y="1192530"/>
            <a:ext cx="7496556" cy="4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6E81-03DF-4B35-A4D5-EE24C2B3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</a:t>
            </a:r>
            <a:r>
              <a:rPr lang="zh-CN" altLang="zh-CN" dirty="0"/>
              <a:t>　</a:t>
            </a:r>
            <a:r>
              <a:rPr lang="en-US" altLang="zh-CN" dirty="0" err="1"/>
              <a:t>Karhunen-Loève</a:t>
            </a:r>
            <a:r>
              <a:rPr lang="zh-CN" altLang="zh-CN" dirty="0"/>
              <a:t>变换（</a:t>
            </a:r>
            <a:r>
              <a:rPr lang="en-US" altLang="zh-CN" dirty="0"/>
              <a:t>K-L</a:t>
            </a:r>
            <a:r>
              <a:rPr lang="zh-CN" altLang="zh-CN" dirty="0"/>
              <a:t>变换）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42E5B-FC05-4B8B-8AE7-11BB26E7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8.4.1</a:t>
            </a:r>
            <a:r>
              <a:rPr lang="zh-CN" altLang="zh-CN" dirty="0"/>
              <a:t>　</a:t>
            </a:r>
            <a:r>
              <a:rPr lang="en-US" altLang="zh-CN" dirty="0"/>
              <a:t>K-L</a:t>
            </a:r>
            <a:r>
              <a:rPr lang="zh-CN" altLang="zh-CN" dirty="0"/>
              <a:t>变换的基本原理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dirty="0"/>
              <a:t>函数的级数展开：将函数用一组（正交）基函数展开，用展开系数表示原函数。</a:t>
            </a:r>
          </a:p>
          <a:p>
            <a:pPr lvl="0"/>
            <a:r>
              <a:rPr lang="zh-CN" altLang="zh-CN" dirty="0"/>
              <a:t>离散</a:t>
            </a:r>
            <a:r>
              <a:rPr lang="en-US" altLang="zh-CN" dirty="0"/>
              <a:t>K</a:t>
            </a:r>
            <a:r>
              <a:rPr lang="zh-CN" altLang="zh-CN" dirty="0"/>
              <a:t>－</a:t>
            </a:r>
            <a:r>
              <a:rPr lang="en-US" altLang="zh-CN" dirty="0"/>
              <a:t>L</a:t>
            </a:r>
            <a:r>
              <a:rPr lang="zh-CN" altLang="zh-CN" dirty="0"/>
              <a:t>展开：</a:t>
            </a:r>
            <a:r>
              <a:rPr lang="en-US" altLang="zh-CN" dirty="0"/>
              <a:t>	</a:t>
            </a:r>
            <a:r>
              <a:rPr lang="zh-CN" altLang="zh-CN" dirty="0"/>
              <a:t>把随机向量用一组正交基向量展开，用展开系数代表原向量。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基向量所张成的空间：新的特征空间。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展开系数组成的向量：新特征空间中的样本向量。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4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B23E90-8744-4CA6-ADDB-2652CCCE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74" y="640627"/>
            <a:ext cx="9106403" cy="51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9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E92E1BC-671E-4402-8CB7-BF1F53E4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99" y="625113"/>
            <a:ext cx="8705385" cy="51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C05632-8151-4B8A-BFD0-32770328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92" y="977655"/>
            <a:ext cx="9616812" cy="4322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F7D1FA-AEC1-4820-87A7-B00D7DDF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363" y="1107321"/>
            <a:ext cx="2688350" cy="13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E5C13C-4FB8-462B-843C-96BFBD06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58" y="728235"/>
            <a:ext cx="8612820" cy="47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3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B9A7F5-BC00-489E-B086-52CD4ABB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9" y="1062237"/>
            <a:ext cx="8910107" cy="25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72D856E-0708-4B33-B51D-535B73012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94" y="949452"/>
            <a:ext cx="9619004" cy="49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D6FE03-A667-4457-9233-37E841A6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12" y="626723"/>
            <a:ext cx="9797150" cy="46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9A6430-4B72-4684-85A2-60DAF327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56" y="651101"/>
            <a:ext cx="8891550" cy="51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35AF98-4CB0-498C-B169-4F68569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68" y="554826"/>
            <a:ext cx="8749188" cy="5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1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884D6A-CFA9-4D6B-84DC-3D1B3574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5" y="236058"/>
            <a:ext cx="9116043" cy="54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5C36F9-664A-4B5A-9CE5-6DE1A508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09" y="697654"/>
            <a:ext cx="9924790" cy="48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74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585280-D88C-4DD1-98C7-2E9D284E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0" y="588033"/>
            <a:ext cx="8990108" cy="48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8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E315B6-75A8-4712-AA55-9100E6EA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0" y="245173"/>
            <a:ext cx="9482898" cy="52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9ED3E-A03C-42B3-866F-42032640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45" y="1215550"/>
            <a:ext cx="9054709" cy="4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2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FAB8CF-D9C7-4373-BC56-077F92F6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72" y="1111517"/>
            <a:ext cx="9335186" cy="33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087AA5-E636-4B8C-B704-E7CE5E66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08" y="1020956"/>
            <a:ext cx="9555541" cy="454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DAB0B5-3C8B-4F4E-8A4C-152CDCAE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46" y="964874"/>
            <a:ext cx="9439095" cy="52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9784693-8C68-4A1F-B196-B49CE8AB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42" y="575438"/>
            <a:ext cx="9397116" cy="54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6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23A666-B44B-40C5-86B5-13240312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1" y="465413"/>
            <a:ext cx="9086207" cy="50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040330-B932-4BDC-AF9E-1DCE9C5E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5" y="1248602"/>
            <a:ext cx="10671507" cy="33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3B19EA-A117-49A9-81EF-0EA15C29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8" y="576190"/>
            <a:ext cx="8958733" cy="48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90</Words>
  <Application>Microsoft Office PowerPoint</Application>
  <PresentationFormat>宽屏</PresentationFormat>
  <Paragraphs>10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DengXian</vt:lpstr>
      <vt:lpstr>DengXian Light</vt:lpstr>
      <vt:lpstr>Arial</vt:lpstr>
      <vt:lpstr>Office 主题​​</vt:lpstr>
      <vt:lpstr>Equation.3</vt:lpstr>
      <vt:lpstr>第八章　特征提取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　Karhunen-Loève变换（K-L变换）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　特征提取</dc:title>
  <dc:creator>djd</dc:creator>
  <cp:lastModifiedBy>djd</cp:lastModifiedBy>
  <cp:revision>7</cp:revision>
  <dcterms:created xsi:type="dcterms:W3CDTF">2020-04-22T22:04:54Z</dcterms:created>
  <dcterms:modified xsi:type="dcterms:W3CDTF">2020-04-23T09:21:42Z</dcterms:modified>
</cp:coreProperties>
</file>