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689C-6BFF-4A4D-8D8C-925FDF85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CEA2C-0612-4805-8DB9-78A0C8CA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F3F7-61F2-4F56-AAE3-620A2637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57CC5-0D0B-446E-AA91-2D17C27B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1CFEB-FD39-4640-AD24-DB32EB8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5DCA-5D8F-434A-89FD-B635FE5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0824A-5CF9-4BAB-A4CF-5761326A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F4540-4A11-45D1-9933-6DA0EE4D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0414F-6837-4D25-842F-38FDB635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1991E-784E-41CE-92E2-2FA39491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83B18-25B8-481F-8EF7-9CE5EB993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34968-3452-4C83-9A5F-EDE16126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17326-DAEE-4A0B-AC73-FA4E38D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C4F07-89C0-4E00-A673-6A9722C2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2F921-83F8-4014-881E-F8FAE628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DD5B-C374-48C4-9F5D-54079C2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74101-A0D3-420B-B83D-73C3B9DA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4B36A-506A-4729-AC73-8603CDDA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B5583-5168-4075-B597-0F1F3888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086AF-7EBC-4148-ACE0-504612D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D1C8-72D6-49F0-877A-0B7CE0CF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35B7-C52A-4FD7-85DB-EF9DDD15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4E643-1C2A-42CD-AC47-9B1C7A5D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C0EAC-E87F-4058-AD4C-3A0C62D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B5F33-FACF-40E1-801E-45E37342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9E13E-E1F6-4E76-A4FD-1FCBFCF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08190-FCCD-40B1-A6FD-B36DE2B1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FEFD2-3708-4EA3-A828-01B1ADF8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05DD8-5AC9-4593-AD0F-7A7A0EF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94752-7240-4E99-A0A5-828BA9E2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E7815-1448-4C21-BA5B-761B40CE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FCEC-CF55-4AC5-84A8-E68F66F6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F9A97-F0B9-40C1-9702-97E89AD2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6E9E5-EC4A-4887-9010-53380259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51647-AB62-4DBC-8621-C3A216308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17785-B3F5-41CD-9A7D-F94D9D0B8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31318F-23CD-4012-AA59-0D67BDEF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97D480-3426-4332-915C-DE854434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26B2F3-8013-435A-9C66-1D7A85A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3810-D6F2-4920-BCD5-A56B05C9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ACDC5-3A69-4867-98F4-5660BEA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89A95-8444-498E-866D-089AF9F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61293-BCE5-4B2D-88D1-00657988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1690D-6DEB-4809-91BA-15790501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7171C-3B04-4907-8A51-A218776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32B9F-1DAD-4A4D-B4C0-8DA6E78C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A346-0AC8-46B4-A991-EAA92A1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1DD30-DAA1-479F-A8D1-1CD689A1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F32D5-6925-4338-A690-844CDF00D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8F6-FE8C-4B70-A092-3F722A00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C2744-2DBF-4E76-9D59-BB7DE920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8DE07-1DF5-4CA2-987E-2EBFC674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26E9A-A1A1-4D20-B460-207F957D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57AC7A-EC0D-4814-8723-B35C63815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B9648-F615-4DA2-AF11-31E844B0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7F5C9-94AE-4B62-80FC-64800E5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35F58-54E0-420E-9430-AA74FDBA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00B0E-A85C-4776-8143-72CF1406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28A93-2B18-4B9C-A81C-21F5A841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E03D-1954-409B-B2E3-77175744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2DAFD-0400-493F-B834-09B928304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27C9-CFC5-4286-8D2F-020F502A09B8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D400B-D3F9-48F7-A692-5D1EBC25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C45CC-F832-49A9-9E77-CBFD66B7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ACF69-24C0-4D6C-8D06-F3AC4EF9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160"/>
          </a:xfrm>
        </p:spPr>
        <p:txBody>
          <a:bodyPr>
            <a:normAutofit/>
          </a:bodyPr>
          <a:lstStyle/>
          <a:p>
            <a:r>
              <a:rPr lang="zh-CN" altLang="zh-CN" sz="4000" dirty="0"/>
              <a:t>第四章</a:t>
            </a:r>
            <a:r>
              <a:rPr lang="en-US" altLang="zh-CN" sz="4000" dirty="0"/>
              <a:t>  </a:t>
            </a:r>
            <a:r>
              <a:rPr lang="zh-CN" altLang="zh-CN" sz="4000" dirty="0"/>
              <a:t>线性判别函数（线性分类器）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BCEF3-234C-4020-B165-096D656CF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31518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E12A85-780F-47D8-8D10-91D8369C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3" y="839338"/>
            <a:ext cx="8874700" cy="42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EBF0-D956-4526-B68D-A553D47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zh-CN" dirty="0"/>
              <a:t>　感知器（</a:t>
            </a:r>
            <a:r>
              <a:rPr lang="en-US" altLang="zh-CN" dirty="0"/>
              <a:t>Perceptron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41810A3-C222-4943-9006-4B29114B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275" y="1556256"/>
            <a:ext cx="8933122" cy="46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16CE70-7E2B-4CCF-AD01-FB657B05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2" y="980105"/>
            <a:ext cx="9161449" cy="47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469F26-5ED9-42FE-AD01-A7E89A1E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92" y="914400"/>
            <a:ext cx="10399869" cy="47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04412-A133-4B1E-BE86-8E02F53EC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8663"/>
                <a:ext cx="10515600" cy="50983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zh-CN" dirty="0"/>
                  <a:t>引入余量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，要求解向量满足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=1,⋯.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（若要求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最大则为“最优分类面”）</a:t>
                </a:r>
              </a:p>
              <a:p>
                <a:r>
                  <a:rPr lang="zh-CN" altLang="zh-CN" dirty="0"/>
                  <a:t>目的：</a:t>
                </a:r>
                <a:r>
                  <a:rPr lang="en-US" altLang="zh-CN" dirty="0"/>
                  <a:t>	1. </a:t>
                </a:r>
                <a:r>
                  <a:rPr lang="zh-CN" altLang="zh-CN" dirty="0"/>
                  <a:t>解更可靠，（推广性更强）</a:t>
                </a:r>
              </a:p>
              <a:p>
                <a:r>
                  <a:rPr lang="en-US" altLang="zh-CN" dirty="0"/>
                  <a:t>		 2. </a:t>
                </a:r>
                <a:r>
                  <a:rPr lang="zh-CN" altLang="zh-CN" dirty="0"/>
                  <a:t>防止算法收敛到解区边界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感知准则函数及其求解：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如果样本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被错分，则有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dirty="0"/>
                  <a:t>，因此可定义如下的感知准则函数：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zh-CN" dirty="0"/>
                  <a:t>是被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错分样本的集合。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04412-A133-4B1E-BE86-8E02F53EC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8663"/>
                <a:ext cx="10515600" cy="5098300"/>
              </a:xfrm>
              <a:blipFill>
                <a:blip r:embed="rId2"/>
                <a:stretch>
                  <a:fillRect l="-812" t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1C56-932E-4BDB-934C-E95E72D1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F373B5-057B-48DB-A3CD-2051D04D4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zh-CN" dirty="0"/>
                  <a:t>时，无错分样本。</a:t>
                </a:r>
              </a:p>
              <a:p>
                <a:pPr latinLnBrk="1"/>
                <a:r>
                  <a:rPr lang="en-US" altLang="zh-CN" dirty="0"/>
                  <a:t>---- Rosenblatt        </a:t>
                </a:r>
                <a:endParaRPr lang="zh-CN" altLang="zh-CN" dirty="0"/>
              </a:p>
              <a:p>
                <a:r>
                  <a:rPr lang="zh-CN" altLang="zh-CN" dirty="0"/>
                  <a:t>用梯度下降法求解：</a:t>
                </a:r>
              </a:p>
              <a:p>
                <a:r>
                  <a:rPr lang="en-US" altLang="zh-CN" dirty="0"/>
                  <a:t>		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𝜕𝛼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/>
                  <a:t>      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F373B5-057B-48DB-A3CD-2051D04D4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00F7E4-63EE-4501-B7AA-944A64CB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07" y="563972"/>
            <a:ext cx="2522596" cy="2338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768BD-6173-4F73-AF8B-C14EDAF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8676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zh-CN" dirty="0"/>
                  <a:t>单样本修正：</a:t>
                </a:r>
              </a:p>
              <a:p>
                <a:pPr marL="0" lvl="0" indent="0">
                  <a:buNone/>
                </a:pPr>
                <a:r>
                  <a:rPr lang="zh-CN" altLang="zh-CN" dirty="0"/>
                  <a:t>固定增量法： 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）初值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zh-CN" altLang="zh-CN" dirty="0"/>
                  <a:t>任意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）对样本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dirty="0"/>
                  <a:t>，则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  </a:t>
                </a:r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）对所有样本重复（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），直至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lvl="0" indent="0">
                  <a:buNone/>
                </a:pPr>
                <a:r>
                  <a:rPr lang="zh-CN" altLang="zh-CN" dirty="0"/>
                  <a:t>显然，如果错分条件改为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/>
                  <a:t>，则考虑了余量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zh-CN" dirty="0"/>
              </a:p>
              <a:p>
                <a:pPr marL="0" lvl="0" indent="0">
                  <a:buNone/>
                </a:pPr>
                <a:r>
                  <a:rPr lang="zh-CN" altLang="zh-CN" dirty="0"/>
                  <a:t>变增量，如绝对修正法：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收敛：对线性可分样本集，经过有限次修正后一定可以找到一个解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768BD-6173-4F73-AF8B-C14EDAF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86763" cy="4351338"/>
              </a:xfrm>
              <a:blipFill>
                <a:blip r:embed="rId3"/>
                <a:stretch>
                  <a:fillRect l="-1099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F1A5-F751-4AEF-965B-981BE02C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41929-8960-4CA8-A692-C9F613B15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从基于概率密度（估计）的分类器设计</a:t>
                </a:r>
                <a:r>
                  <a:rPr lang="en-US" altLang="zh-CN" dirty="0"/>
                  <a:t>  </a:t>
                </a:r>
                <a:r>
                  <a:rPr lang="en-US" altLang="zh-CN" i="1" dirty="0"/>
                  <a:t>--- model-based method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到基于样本的直接分类器设计</a:t>
                </a:r>
              </a:p>
              <a:p>
                <a:r>
                  <a:rPr lang="zh-CN" altLang="zh-CN" dirty="0"/>
                  <a:t>思路： 首先选定</a:t>
                </a:r>
                <a:r>
                  <a:rPr lang="zh-CN" altLang="zh-CN" u="sng" dirty="0"/>
                  <a:t>判别函数类</a:t>
                </a:r>
                <a:r>
                  <a:rPr lang="zh-CN" altLang="zh-CN" dirty="0"/>
                  <a:t>和一定的</a:t>
                </a:r>
                <a:r>
                  <a:rPr lang="zh-CN" altLang="zh-CN" u="sng" dirty="0"/>
                  <a:t>目标（准则）</a:t>
                </a:r>
                <a:r>
                  <a:rPr lang="zh-CN" altLang="zh-CN" dirty="0"/>
                  <a:t>，利用样本集确定出函数类中的</a:t>
                </a:r>
                <a:r>
                  <a:rPr lang="zh-CN" altLang="zh-CN" u="sng" dirty="0"/>
                  <a:t>某些未知参数</a:t>
                </a:r>
                <a:r>
                  <a:rPr lang="zh-CN" altLang="zh-CN" dirty="0"/>
                  <a:t>，使所选的准则最好。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形式化：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判别函数类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：未定参数</a:t>
                </a:r>
              </a:p>
              <a:p>
                <a:r>
                  <a:rPr lang="en-US" altLang="zh-CN" dirty="0"/>
                  <a:t>				</a:t>
                </a:r>
                <a:r>
                  <a:rPr lang="zh-CN" altLang="zh-CN" dirty="0"/>
                  <a:t>准则函数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</a:t>
                </a:r>
                <a:r>
                  <a:rPr lang="zh-CN" altLang="zh-CN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41929-8960-4CA8-A692-C9F613B15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DE27-533D-40B9-8AF4-56DB790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292F6-6CEB-4265-8AF2-F3B516612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本章只考虑线性判别函数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多类情况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                          —— </a:t>
                </a:r>
                <a:r>
                  <a:rPr lang="zh-CN" altLang="zh-CN" dirty="0"/>
                  <a:t>次优分类器（相对于贝叶斯分类器）</a:t>
                </a:r>
              </a:p>
              <a:p>
                <a:r>
                  <a:rPr lang="en-US" altLang="zh-CN" dirty="0"/>
                  <a:t>											</a:t>
                </a:r>
                <a:r>
                  <a:rPr lang="zh-CN" altLang="zh-CN" dirty="0"/>
                  <a:t>当正态分布且各类协方差相同时可为最优分类器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292F6-6CEB-4265-8AF2-F3B516612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2BC9-978B-4C89-A822-59824CFD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zh-CN" dirty="0"/>
              <a:t>　一些基本概念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5F6066-C2E0-4AE7-AED2-D1B35339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17" y="1806187"/>
            <a:ext cx="6450792" cy="443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7F2A-E5A8-4110-A07F-1BF4EEDF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</a:t>
            </a:r>
            <a:r>
              <a:rPr lang="zh-CN" altLang="zh-CN" dirty="0"/>
              <a:t>　</a:t>
            </a:r>
            <a:r>
              <a:rPr lang="en-US" altLang="zh-CN" dirty="0"/>
              <a:t>Fisher</a:t>
            </a:r>
            <a:r>
              <a:rPr lang="zh-CN" altLang="zh-CN" dirty="0"/>
              <a:t>线性判别 </a:t>
            </a:r>
            <a:r>
              <a:rPr lang="en-US" altLang="zh-CN" dirty="0"/>
              <a:t>Fisher Discriminant Analysis (FDA)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76736CC-30F8-479B-ACCB-66049CE7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29" y="1456469"/>
            <a:ext cx="9799975" cy="51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内容占位符 33">
            <a:extLst>
              <a:ext uri="{FF2B5EF4-FFF2-40B4-BE49-F238E27FC236}">
                <a16:creationId xmlns:a16="http://schemas.microsoft.com/office/drawing/2014/main" id="{54E8E609-72A2-4123-9F48-EEFB328A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83" y="268297"/>
            <a:ext cx="10404548" cy="5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AFE5E7F-4F5F-43A9-A1C5-7ED7C290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66" y="367686"/>
            <a:ext cx="8650525" cy="56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008E42-FF9B-4F03-9C05-8F757773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92" y="574923"/>
            <a:ext cx="9185724" cy="52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B2A2FE-588B-4361-BFB4-EAADAA5C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33" y="1030407"/>
            <a:ext cx="8819909" cy="42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496</Words>
  <Application>Microsoft Office PowerPoint</Application>
  <PresentationFormat>宽屏</PresentationFormat>
  <Paragraphs>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第四章  线性判别函数（线性分类器）</vt:lpstr>
      <vt:lpstr>4.1　引言</vt:lpstr>
      <vt:lpstr>PowerPoint 演示文稿</vt:lpstr>
      <vt:lpstr>4.2　一些基本概念</vt:lpstr>
      <vt:lpstr>4.3　Fisher线性判别 Fisher Discriminant Analysis (FDA)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　感知器（Perceptron）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线性判别函数（线性分类器）</dc:title>
  <dc:creator>djd</dc:creator>
  <cp:lastModifiedBy>wang liying</cp:lastModifiedBy>
  <cp:revision>12</cp:revision>
  <dcterms:created xsi:type="dcterms:W3CDTF">2020-03-17T01:26:20Z</dcterms:created>
  <dcterms:modified xsi:type="dcterms:W3CDTF">2020-03-24T07:17:20Z</dcterms:modified>
</cp:coreProperties>
</file>