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E6B95-492B-BE34-BC9D-3775A7CE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0FEC5A-0AF9-BD59-B7E6-FF6015A3C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9AC54-20C6-ABEC-C1E1-F0A2E20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BFBAA7-504F-45F1-0A2A-866649AD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524239-90B1-5142-1631-A460186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4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4FEEB-3196-2A55-ECA5-3DD11B21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9581A3-EB1C-7D4A-D4E4-173796CC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A7473C-03A7-4E9C-D44F-274FE6E7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578086-3FE1-AA21-7F6F-8F98FE48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BF4A4-AC6A-0D79-7D31-6F9EDAFC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0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D18C26-78BE-07C9-8D78-60C82A5B1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68B445-578A-6247-B61F-0493D403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2E95A5-67B5-4811-B0E7-3B7A952D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89E61D-FCBF-DD13-A2A7-06C2E0B4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DD4344-BC40-B7AC-5E48-BAE9FC9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65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A7200-9E2E-9CF3-F888-E2F089A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06243C-0864-E253-2DBF-E4ED1E16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EF508-C356-C951-34C7-36E61A2F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BE8E4F-D991-0CA8-7D66-D8CA768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0A0DA-76C9-4C9C-14C4-2B38C053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0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571B4-D0FE-7E6A-63CF-B028286D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16AA7B-6EC3-06E1-5336-CFD3ECED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177A8D-EFB1-B7A9-AA49-4F24ACD2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BED79A-234F-1B3E-D271-40A886E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B2D83-0D42-8F14-D806-1F4721F0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4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007B7-9F9D-72AD-CAA7-13A62F18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36F4C4-AF0A-814E-2427-2275D340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BFAEC-EDAC-5671-9F63-FAF2B36D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EE2A87-B8D4-8672-D97D-0C39EBE8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B9AAAE-5FEF-7E5F-F6CC-F807F4A6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BF8A25-8CDD-D7D7-2661-ACD50B3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4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FD2FD-B71D-EAFB-749F-E76B010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70D78B-4854-57D9-454E-503676DF6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8979EF-71BF-8D30-BABD-3DAE62E4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516DE1-0202-EBDC-9920-A3396E9FF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E3E4E0-27CD-CF0E-B343-61CE47643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F59338-61BD-D7D0-E83D-6DB3FE57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310EAE4-3EF0-ECC1-3CFF-9096AFD6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223F37-6B41-C945-96B1-CAF9B15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0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60ED8-A322-3D89-6C44-4EDEB51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0212B6-C68C-C490-73DA-535BF905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DAA545-879D-0874-152F-09CF18C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336556-EBD8-4CA4-D257-7AEC80FC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4CC7BC-E97C-1ED9-C059-82E3384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704A29-5E83-AC93-7E77-B2AB8997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D87516-9488-C9F5-1FFF-DC73DC03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7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ADA76-7D97-6FA4-D3EF-0DEA3AC0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DBFD1D-8038-33BB-58E7-527E9B8B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634AA2-35D4-1F65-FFE9-08179398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95D9D3-D8A6-0A01-04C2-FD99E07A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69C1D3-5AB3-191B-DED7-6A027F2E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5110A4-0106-E380-72DA-DF408364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5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92905-215A-37A0-DC4F-2A3783BB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5D6E76-9C22-8FD7-D634-649AEE61D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0802AD-A69E-9D74-8F86-2526F21E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20044D-256D-987B-D50B-2DB2A8B5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F29104-8F3C-53E0-813C-D6679209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9A9C36-17E3-DEC4-0867-837522F6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1F800B-4395-FDAF-52D7-4CD51308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E208F-9DA8-6E14-B04B-0337FFA70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D04AE-4D3D-BB1F-D6D8-8CBA5D82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1461-37B3-49E6-9BD2-75B644474932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C6D0F3-994F-4769-92BE-B0997881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10842-19B0-0AA7-1735-3ED63CB91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378A-0FE7-403E-9372-A355B5928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1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C67401E7-21F9-CCB3-241A-6A43AC644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4" y="5924550"/>
            <a:ext cx="9144000" cy="757522"/>
          </a:xfrm>
        </p:spPr>
        <p:txBody>
          <a:bodyPr/>
          <a:lstStyle/>
          <a:p>
            <a:r>
              <a:rPr lang="it-IT" dirty="0"/>
              <a:t>https://www.mistershopking.com/?gad_source=1&amp;gclid=EAIaIQobChMI3dTpnKeQhQMV6AZ7Bx2eXwyXEAAYASAAEgKd2PD_BwE</a:t>
            </a:r>
          </a:p>
        </p:txBody>
      </p:sp>
      <p:pic>
        <p:nvPicPr>
          <p:cNvPr id="7" name="Immagine 6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93118EF6-5FD7-CEA5-7291-2AE51E9E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71020"/>
            <a:ext cx="12020550" cy="58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15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zinnari</dc:creator>
  <cp:lastModifiedBy>gabriele zinnari</cp:lastModifiedBy>
  <cp:revision>1</cp:revision>
  <dcterms:created xsi:type="dcterms:W3CDTF">2024-03-25T21:55:55Z</dcterms:created>
  <dcterms:modified xsi:type="dcterms:W3CDTF">2024-03-25T22:02:31Z</dcterms:modified>
</cp:coreProperties>
</file>