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9E12A67-7BD4-48AA-A364-969CF04E05E6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D0D53BD-D51B-456E-A727-53AE0EEF97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0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Lkja;ljg;ahgk;ajvnsdafdgargsdgdferer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Testing2</a:t>
            </a:r>
            <a:endParaRPr lang="en-US" dirty="0"/>
          </a:p>
        </p:txBody>
      </p:sp>
      <p:pic>
        <p:nvPicPr>
          <p:cNvPr id="1026" name="Picture 2" descr="C:\Users\Public\Pictures\Sample Pictures\Jellyfis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00" y="24384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177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</TotalTime>
  <Words>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Couture</vt:lpstr>
      <vt:lpstr>This is a test</vt:lpstr>
      <vt:lpstr>Testing…</vt:lpstr>
      <vt:lpstr>Testing2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Anana, Lowell V</dc:creator>
  <cp:lastModifiedBy>Anana, Lowell V</cp:lastModifiedBy>
  <cp:revision>1</cp:revision>
  <dcterms:created xsi:type="dcterms:W3CDTF">2012-03-06T15:30:35Z</dcterms:created>
  <dcterms:modified xsi:type="dcterms:W3CDTF">2012-03-06T15:33:24Z</dcterms:modified>
</cp:coreProperties>
</file>