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75" r:id="rId4"/>
    <p:sldId id="268" r:id="rId5"/>
    <p:sldId id="276" r:id="rId6"/>
    <p:sldId id="291" r:id="rId7"/>
    <p:sldId id="300" r:id="rId8"/>
    <p:sldId id="284" r:id="rId9"/>
    <p:sldId id="292" r:id="rId10"/>
    <p:sldId id="290" r:id="rId11"/>
    <p:sldId id="301" r:id="rId12"/>
    <p:sldId id="302" r:id="rId13"/>
    <p:sldId id="303" r:id="rId14"/>
    <p:sldId id="279" r:id="rId15"/>
    <p:sldId id="288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83" r:id="rId29"/>
    <p:sldId id="299" r:id="rId30"/>
    <p:sldId id="296" r:id="rId31"/>
    <p:sldId id="297" r:id="rId32"/>
    <p:sldId id="298" r:id="rId33"/>
    <p:sldId id="293" r:id="rId34"/>
    <p:sldId id="295" r:id="rId35"/>
    <p:sldId id="316" r:id="rId36"/>
    <p:sldId id="317" r:id="rId37"/>
    <p:sldId id="294" r:id="rId38"/>
    <p:sldId id="286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wannee tongta" userId="9408c02c3a726686" providerId="LiveId" clId="{7F4B6373-1138-48C1-9B60-84E4927F38E9}"/>
    <pc:docChg chg="delSld">
      <pc:chgData name="suwannee tongta" userId="9408c02c3a726686" providerId="LiveId" clId="{7F4B6373-1138-48C1-9B60-84E4927F38E9}" dt="2021-02-09T15:30:10.636" v="0" actId="47"/>
      <pc:docMkLst>
        <pc:docMk/>
      </pc:docMkLst>
      <pc:sldChg chg="del">
        <pc:chgData name="suwannee tongta" userId="9408c02c3a726686" providerId="LiveId" clId="{7F4B6373-1138-48C1-9B60-84E4927F38E9}" dt="2021-02-09T15:30:10.636" v="0" actId="47"/>
        <pc:sldMkLst>
          <pc:docMk/>
          <pc:sldMk cId="1189199979" sldId="290"/>
        </pc:sldMkLst>
      </pc:sldChg>
    </pc:docChg>
  </pc:docChgLst>
  <pc:docChgLst>
    <pc:chgData name="suwannee tongta" userId="9408c02c3a726686" providerId="LiveId" clId="{05CAAB0D-568C-4310-9503-AE38C09DBBBA}"/>
    <pc:docChg chg="custSel addSld delSld modSld sldOrd">
      <pc:chgData name="suwannee tongta" userId="9408c02c3a726686" providerId="LiveId" clId="{05CAAB0D-568C-4310-9503-AE38C09DBBBA}" dt="2020-10-26T02:54:11.553" v="462" actId="1076"/>
      <pc:docMkLst>
        <pc:docMk/>
      </pc:docMkLst>
      <pc:sldChg chg="del">
        <pc:chgData name="suwannee tongta" userId="9408c02c3a726686" providerId="LiveId" clId="{05CAAB0D-568C-4310-9503-AE38C09DBBBA}" dt="2020-10-26T01:37:20.078" v="226" actId="2696"/>
        <pc:sldMkLst>
          <pc:docMk/>
          <pc:sldMk cId="567236040" sldId="277"/>
        </pc:sldMkLst>
      </pc:sldChg>
      <pc:sldChg chg="del">
        <pc:chgData name="suwannee tongta" userId="9408c02c3a726686" providerId="LiveId" clId="{05CAAB0D-568C-4310-9503-AE38C09DBBBA}" dt="2020-10-26T02:42:14.371" v="319" actId="2696"/>
        <pc:sldMkLst>
          <pc:docMk/>
          <pc:sldMk cId="1953106223" sldId="278"/>
        </pc:sldMkLst>
      </pc:sldChg>
      <pc:sldChg chg="addSp delSp modSp">
        <pc:chgData name="suwannee tongta" userId="9408c02c3a726686" providerId="LiveId" clId="{05CAAB0D-568C-4310-9503-AE38C09DBBBA}" dt="2020-10-26T00:18:04.244" v="147" actId="1076"/>
        <pc:sldMkLst>
          <pc:docMk/>
          <pc:sldMk cId="2897279273" sldId="279"/>
        </pc:sldMkLst>
        <pc:spChg chg="mod">
          <ac:chgData name="suwannee tongta" userId="9408c02c3a726686" providerId="LiveId" clId="{05CAAB0D-568C-4310-9503-AE38C09DBBBA}" dt="2020-10-26T00:17:43.323" v="143" actId="14100"/>
          <ac:spMkLst>
            <pc:docMk/>
            <pc:sldMk cId="2897279273" sldId="279"/>
            <ac:spMk id="17" creationId="{5072D2E6-7480-4AF6-A421-969D020FC5C1}"/>
          </ac:spMkLst>
        </pc:spChg>
        <pc:picChg chg="del">
          <ac:chgData name="suwannee tongta" userId="9408c02c3a726686" providerId="LiveId" clId="{05CAAB0D-568C-4310-9503-AE38C09DBBBA}" dt="2020-10-25T22:48:59.441" v="81" actId="478"/>
          <ac:picMkLst>
            <pc:docMk/>
            <pc:sldMk cId="2897279273" sldId="279"/>
            <ac:picMk id="3" creationId="{C5A2933C-FE59-4F1C-88E0-87520C63FC21}"/>
          </ac:picMkLst>
        </pc:picChg>
        <pc:picChg chg="add mod">
          <ac:chgData name="suwannee tongta" userId="9408c02c3a726686" providerId="LiveId" clId="{05CAAB0D-568C-4310-9503-AE38C09DBBBA}" dt="2020-10-26T00:18:04.244" v="147" actId="1076"/>
          <ac:picMkLst>
            <pc:docMk/>
            <pc:sldMk cId="2897279273" sldId="279"/>
            <ac:picMk id="10" creationId="{F5B0646B-70F0-4810-84D0-A909FFC45AF6}"/>
          </ac:picMkLst>
        </pc:picChg>
      </pc:sldChg>
      <pc:sldChg chg="addSp delSp modSp ord">
        <pc:chgData name="suwannee tongta" userId="9408c02c3a726686" providerId="LiveId" clId="{05CAAB0D-568C-4310-9503-AE38C09DBBBA}" dt="2020-10-26T02:44:19.387" v="352" actId="20577"/>
        <pc:sldMkLst>
          <pc:docMk/>
          <pc:sldMk cId="3004589485" sldId="280"/>
        </pc:sldMkLst>
        <pc:spChg chg="mod">
          <ac:chgData name="suwannee tongta" userId="9408c02c3a726686" providerId="LiveId" clId="{05CAAB0D-568C-4310-9503-AE38C09DBBBA}" dt="2020-10-26T02:44:19.387" v="352" actId="20577"/>
          <ac:spMkLst>
            <pc:docMk/>
            <pc:sldMk cId="3004589485" sldId="280"/>
            <ac:spMk id="17" creationId="{5072D2E6-7480-4AF6-A421-969D020FC5C1}"/>
          </ac:spMkLst>
        </pc:spChg>
        <pc:picChg chg="add mod modCrop">
          <ac:chgData name="suwannee tongta" userId="9408c02c3a726686" providerId="LiveId" clId="{05CAAB0D-568C-4310-9503-AE38C09DBBBA}" dt="2020-10-26T02:44:17.169" v="351" actId="1076"/>
          <ac:picMkLst>
            <pc:docMk/>
            <pc:sldMk cId="3004589485" sldId="280"/>
            <ac:picMk id="2" creationId="{C9436A35-E5D6-4A2A-A040-D43F4D0E0BD3}"/>
          </ac:picMkLst>
        </pc:picChg>
        <pc:picChg chg="del">
          <ac:chgData name="suwannee tongta" userId="9408c02c3a726686" providerId="LiveId" clId="{05CAAB0D-568C-4310-9503-AE38C09DBBBA}" dt="2020-10-26T02:37:03.283" v="243" actId="478"/>
          <ac:picMkLst>
            <pc:docMk/>
            <pc:sldMk cId="3004589485" sldId="280"/>
            <ac:picMk id="3" creationId="{C5A2933C-FE59-4F1C-88E0-87520C63FC21}"/>
          </ac:picMkLst>
        </pc:picChg>
      </pc:sldChg>
      <pc:sldChg chg="addSp delSp modSp del">
        <pc:chgData name="suwannee tongta" userId="9408c02c3a726686" providerId="LiveId" clId="{05CAAB0D-568C-4310-9503-AE38C09DBBBA}" dt="2020-10-25T22:43:33.878" v="48" actId="2696"/>
        <pc:sldMkLst>
          <pc:docMk/>
          <pc:sldMk cId="1019941291" sldId="282"/>
        </pc:sldMkLst>
        <pc:graphicFrameChg chg="add del mod">
          <ac:chgData name="suwannee tongta" userId="9408c02c3a726686" providerId="LiveId" clId="{05CAAB0D-568C-4310-9503-AE38C09DBBBA}" dt="2020-10-25T22:40:53.974" v="3" actId="478"/>
          <ac:graphicFrameMkLst>
            <pc:docMk/>
            <pc:sldMk cId="1019941291" sldId="282"/>
            <ac:graphicFrameMk id="2" creationId="{59FB0B2E-E082-4F98-9987-772280D808D5}"/>
          </ac:graphicFrameMkLst>
        </pc:graphicFrameChg>
        <pc:graphicFrameChg chg="add del mod">
          <ac:chgData name="suwannee tongta" userId="9408c02c3a726686" providerId="LiveId" clId="{05CAAB0D-568C-4310-9503-AE38C09DBBBA}" dt="2020-10-25T22:41:16.939" v="5" actId="478"/>
          <ac:graphicFrameMkLst>
            <pc:docMk/>
            <pc:sldMk cId="1019941291" sldId="282"/>
            <ac:graphicFrameMk id="3" creationId="{EA275A25-655F-4497-8A75-B1076900C009}"/>
          </ac:graphicFrameMkLst>
        </pc:graphicFrameChg>
        <pc:picChg chg="del">
          <ac:chgData name="suwannee tongta" userId="9408c02c3a726686" providerId="LiveId" clId="{05CAAB0D-568C-4310-9503-AE38C09DBBBA}" dt="2020-10-25T22:39:44.292" v="1" actId="478"/>
          <ac:picMkLst>
            <pc:docMk/>
            <pc:sldMk cId="1019941291" sldId="282"/>
            <ac:picMk id="7" creationId="{DAF73375-44E4-4DF2-B9F1-47088A383571}"/>
          </ac:picMkLst>
        </pc:picChg>
      </pc:sldChg>
      <pc:sldChg chg="addSp delSp modSp">
        <pc:chgData name="suwannee tongta" userId="9408c02c3a726686" providerId="LiveId" clId="{05CAAB0D-568C-4310-9503-AE38C09DBBBA}" dt="2020-10-26T02:49:27.674" v="426" actId="1076"/>
        <pc:sldMkLst>
          <pc:docMk/>
          <pc:sldMk cId="3126089963" sldId="283"/>
        </pc:sldMkLst>
        <pc:picChg chg="add del">
          <ac:chgData name="suwannee tongta" userId="9408c02c3a726686" providerId="LiveId" clId="{05CAAB0D-568C-4310-9503-AE38C09DBBBA}" dt="2020-10-25T23:18:03.511" v="132" actId="478"/>
          <ac:picMkLst>
            <pc:docMk/>
            <pc:sldMk cId="3126089963" sldId="283"/>
            <ac:picMk id="2" creationId="{AB4F487C-59A8-423E-94D5-AC29B0C9AADE}"/>
          </ac:picMkLst>
        </pc:picChg>
        <pc:picChg chg="add del">
          <ac:chgData name="suwannee tongta" userId="9408c02c3a726686" providerId="LiveId" clId="{05CAAB0D-568C-4310-9503-AE38C09DBBBA}" dt="2020-10-26T00:14:57.674" v="134" actId="478"/>
          <ac:picMkLst>
            <pc:docMk/>
            <pc:sldMk cId="3126089963" sldId="283"/>
            <ac:picMk id="3" creationId="{5AA649DF-0F4D-422A-B02B-012E9A892C2E}"/>
          </ac:picMkLst>
        </pc:picChg>
        <pc:picChg chg="add del">
          <ac:chgData name="suwannee tongta" userId="9408c02c3a726686" providerId="LiveId" clId="{05CAAB0D-568C-4310-9503-AE38C09DBBBA}" dt="2020-10-26T00:15:20.875" v="136" actId="478"/>
          <ac:picMkLst>
            <pc:docMk/>
            <pc:sldMk cId="3126089963" sldId="283"/>
            <ac:picMk id="4" creationId="{4A5D1EAC-37E9-430B-A9A5-30EBCA458615}"/>
          </ac:picMkLst>
        </pc:picChg>
        <pc:picChg chg="add del mod modCrop">
          <ac:chgData name="suwannee tongta" userId="9408c02c3a726686" providerId="LiveId" clId="{05CAAB0D-568C-4310-9503-AE38C09DBBBA}" dt="2020-10-26T00:18:54.426" v="148" actId="478"/>
          <ac:picMkLst>
            <pc:docMk/>
            <pc:sldMk cId="3126089963" sldId="283"/>
            <ac:picMk id="5" creationId="{07102EDC-F7FC-4A76-A23A-871A058B5349}"/>
          </ac:picMkLst>
        </pc:picChg>
        <pc:picChg chg="add del mod modCrop">
          <ac:chgData name="suwannee tongta" userId="9408c02c3a726686" providerId="LiveId" clId="{05CAAB0D-568C-4310-9503-AE38C09DBBBA}" dt="2020-10-26T02:48:57.901" v="419" actId="478"/>
          <ac:picMkLst>
            <pc:docMk/>
            <pc:sldMk cId="3126089963" sldId="283"/>
            <ac:picMk id="6" creationId="{3518818E-52AB-423F-A4C7-9790FAAA07EC}"/>
          </ac:picMkLst>
        </pc:picChg>
        <pc:picChg chg="add mod modCrop">
          <ac:chgData name="suwannee tongta" userId="9408c02c3a726686" providerId="LiveId" clId="{05CAAB0D-568C-4310-9503-AE38C09DBBBA}" dt="2020-10-26T02:49:27.674" v="426" actId="1076"/>
          <ac:picMkLst>
            <pc:docMk/>
            <pc:sldMk cId="3126089963" sldId="283"/>
            <ac:picMk id="7" creationId="{9A3F0BC2-9072-4750-84E3-35DDD0DF42DB}"/>
          </ac:picMkLst>
        </pc:picChg>
      </pc:sldChg>
      <pc:sldChg chg="addSp modSp add">
        <pc:chgData name="suwannee tongta" userId="9408c02c3a726686" providerId="LiveId" clId="{05CAAB0D-568C-4310-9503-AE38C09DBBBA}" dt="2020-10-25T22:43:27.670" v="47" actId="122"/>
        <pc:sldMkLst>
          <pc:docMk/>
          <pc:sldMk cId="2162733943" sldId="284"/>
        </pc:sldMkLst>
        <pc:spChg chg="add mod">
          <ac:chgData name="suwannee tongta" userId="9408c02c3a726686" providerId="LiveId" clId="{05CAAB0D-568C-4310-9503-AE38C09DBBBA}" dt="2020-10-25T22:43:27.670" v="47" actId="122"/>
          <ac:spMkLst>
            <pc:docMk/>
            <pc:sldMk cId="2162733943" sldId="284"/>
            <ac:spMk id="3" creationId="{0C41C298-5B54-4310-AA42-4186E854C4D0}"/>
          </ac:spMkLst>
        </pc:spChg>
        <pc:picChg chg="add mod modCrop">
          <ac:chgData name="suwannee tongta" userId="9408c02c3a726686" providerId="LiveId" clId="{05CAAB0D-568C-4310-9503-AE38C09DBBBA}" dt="2020-10-25T22:42:28.626" v="14" actId="1076"/>
          <ac:picMkLst>
            <pc:docMk/>
            <pc:sldMk cId="2162733943" sldId="284"/>
            <ac:picMk id="2" creationId="{5F193824-F806-4285-8148-8148BD6C40BA}"/>
          </ac:picMkLst>
        </pc:picChg>
      </pc:sldChg>
      <pc:sldChg chg="addSp delSp modSp add ord">
        <pc:chgData name="suwannee tongta" userId="9408c02c3a726686" providerId="LiveId" clId="{05CAAB0D-568C-4310-9503-AE38C09DBBBA}" dt="2020-10-26T02:34:38.204" v="237"/>
        <pc:sldMkLst>
          <pc:docMk/>
          <pc:sldMk cId="2195277995" sldId="285"/>
        </pc:sldMkLst>
        <pc:spChg chg="del">
          <ac:chgData name="suwannee tongta" userId="9408c02c3a726686" providerId="LiveId" clId="{05CAAB0D-568C-4310-9503-AE38C09DBBBA}" dt="2020-10-25T22:46:06.972" v="68" actId="478"/>
          <ac:spMkLst>
            <pc:docMk/>
            <pc:sldMk cId="2195277995" sldId="285"/>
            <ac:spMk id="10" creationId="{BB6BA196-D028-43B1-AEBB-E5A9AB665105}"/>
          </ac:spMkLst>
        </pc:spChg>
        <pc:spChg chg="mod">
          <ac:chgData name="suwannee tongta" userId="9408c02c3a726686" providerId="LiveId" clId="{05CAAB0D-568C-4310-9503-AE38C09DBBBA}" dt="2020-10-25T22:55:53.315" v="88" actId="1076"/>
          <ac:spMkLst>
            <pc:docMk/>
            <pc:sldMk cId="2195277995" sldId="285"/>
            <ac:spMk id="17" creationId="{5072D2E6-7480-4AF6-A421-969D020FC5C1}"/>
          </ac:spMkLst>
        </pc:spChg>
        <pc:picChg chg="add mod modCrop">
          <ac:chgData name="suwannee tongta" userId="9408c02c3a726686" providerId="LiveId" clId="{05CAAB0D-568C-4310-9503-AE38C09DBBBA}" dt="2020-10-25T22:56:01.240" v="90" actId="1076"/>
          <ac:picMkLst>
            <pc:docMk/>
            <pc:sldMk cId="2195277995" sldId="285"/>
            <ac:picMk id="2" creationId="{9152AD1D-CB16-49DF-916A-9FFFCB67BF4E}"/>
          </ac:picMkLst>
        </pc:picChg>
        <pc:picChg chg="del">
          <ac:chgData name="suwannee tongta" userId="9408c02c3a726686" providerId="LiveId" clId="{05CAAB0D-568C-4310-9503-AE38C09DBBBA}" dt="2020-10-25T22:46:10.460" v="69" actId="478"/>
          <ac:picMkLst>
            <pc:docMk/>
            <pc:sldMk cId="2195277995" sldId="285"/>
            <ac:picMk id="3" creationId="{C5A2933C-FE59-4F1C-88E0-87520C63FC21}"/>
          </ac:picMkLst>
        </pc:picChg>
      </pc:sldChg>
      <pc:sldChg chg="addSp modSp add ord">
        <pc:chgData name="suwannee tongta" userId="9408c02c3a726686" providerId="LiveId" clId="{05CAAB0D-568C-4310-9503-AE38C09DBBBA}" dt="2020-10-26T02:34:41.748" v="238"/>
        <pc:sldMkLst>
          <pc:docMk/>
          <pc:sldMk cId="1496097760" sldId="286"/>
        </pc:sldMkLst>
        <pc:spChg chg="mod">
          <ac:chgData name="suwannee tongta" userId="9408c02c3a726686" providerId="LiveId" clId="{05CAAB0D-568C-4310-9503-AE38C09DBBBA}" dt="2020-10-25T22:57:26.524" v="119" actId="1076"/>
          <ac:spMkLst>
            <pc:docMk/>
            <pc:sldMk cId="1496097760" sldId="286"/>
            <ac:spMk id="17" creationId="{5072D2E6-7480-4AF6-A421-969D020FC5C1}"/>
          </ac:spMkLst>
        </pc:spChg>
        <pc:picChg chg="add mod modCrop">
          <ac:chgData name="suwannee tongta" userId="9408c02c3a726686" providerId="LiveId" clId="{05CAAB0D-568C-4310-9503-AE38C09DBBBA}" dt="2020-10-25T22:58:17.325" v="130" actId="14100"/>
          <ac:picMkLst>
            <pc:docMk/>
            <pc:sldMk cId="1496097760" sldId="286"/>
            <ac:picMk id="2" creationId="{FCA05717-55BA-499B-B4EC-FE51BF4BD317}"/>
          </ac:picMkLst>
        </pc:picChg>
      </pc:sldChg>
      <pc:sldChg chg="addSp modSp add del ord">
        <pc:chgData name="suwannee tongta" userId="9408c02c3a726686" providerId="LiveId" clId="{05CAAB0D-568C-4310-9503-AE38C09DBBBA}" dt="2020-10-26T01:40:37.981" v="234" actId="2696"/>
        <pc:sldMkLst>
          <pc:docMk/>
          <pc:sldMk cId="3475701645" sldId="287"/>
        </pc:sldMkLst>
        <pc:picChg chg="add mod modCrop">
          <ac:chgData name="suwannee tongta" userId="9408c02c3a726686" providerId="LiveId" clId="{05CAAB0D-568C-4310-9503-AE38C09DBBBA}" dt="2020-10-25T22:48:42.394" v="80" actId="14100"/>
          <ac:picMkLst>
            <pc:docMk/>
            <pc:sldMk cId="3475701645" sldId="287"/>
            <ac:picMk id="2" creationId="{5503249E-4CB1-4A92-A127-C6337ADB3CE1}"/>
          </ac:picMkLst>
        </pc:picChg>
      </pc:sldChg>
      <pc:sldChg chg="addSp modSp add">
        <pc:chgData name="suwannee tongta" userId="9408c02c3a726686" providerId="LiveId" clId="{05CAAB0D-568C-4310-9503-AE38C09DBBBA}" dt="2020-10-26T01:40:50.179" v="236" actId="1076"/>
        <pc:sldMkLst>
          <pc:docMk/>
          <pc:sldMk cId="1365263446" sldId="288"/>
        </pc:sldMkLst>
        <pc:picChg chg="add mod modCrop">
          <ac:chgData name="suwannee tongta" userId="9408c02c3a726686" providerId="LiveId" clId="{05CAAB0D-568C-4310-9503-AE38C09DBBBA}" dt="2020-10-26T01:40:50.179" v="236" actId="1076"/>
          <ac:picMkLst>
            <pc:docMk/>
            <pc:sldMk cId="1365263446" sldId="288"/>
            <ac:picMk id="2" creationId="{8241CC88-FAB0-4E45-90DB-27D7E9503A6E}"/>
          </ac:picMkLst>
        </pc:picChg>
      </pc:sldChg>
      <pc:sldChg chg="addSp delSp modSp add">
        <pc:chgData name="suwannee tongta" userId="9408c02c3a726686" providerId="LiveId" clId="{05CAAB0D-568C-4310-9503-AE38C09DBBBA}" dt="2020-10-26T02:48:03.513" v="418" actId="20577"/>
        <pc:sldMkLst>
          <pc:docMk/>
          <pc:sldMk cId="3071748196" sldId="289"/>
        </pc:sldMkLst>
        <pc:spChg chg="add mod">
          <ac:chgData name="suwannee tongta" userId="9408c02c3a726686" providerId="LiveId" clId="{05CAAB0D-568C-4310-9503-AE38C09DBBBA}" dt="2020-10-26T02:48:03.513" v="418" actId="20577"/>
          <ac:spMkLst>
            <pc:docMk/>
            <pc:sldMk cId="3071748196" sldId="289"/>
            <ac:spMk id="4" creationId="{CAA681C7-9ACF-4B11-AE89-B63961DAA177}"/>
          </ac:spMkLst>
        </pc:spChg>
        <pc:picChg chg="add del">
          <ac:chgData name="suwannee tongta" userId="9408c02c3a726686" providerId="LiveId" clId="{05CAAB0D-568C-4310-9503-AE38C09DBBBA}" dt="2020-10-26T02:44:37.024" v="355" actId="478"/>
          <ac:picMkLst>
            <pc:docMk/>
            <pc:sldMk cId="3071748196" sldId="289"/>
            <ac:picMk id="2" creationId="{BE52D127-F267-4FEB-9D18-C35228AF87CD}"/>
          </ac:picMkLst>
        </pc:picChg>
        <pc:picChg chg="add mod modCrop">
          <ac:chgData name="suwannee tongta" userId="9408c02c3a726686" providerId="LiveId" clId="{05CAAB0D-568C-4310-9503-AE38C09DBBBA}" dt="2020-10-26T02:45:23.263" v="361" actId="1076"/>
          <ac:picMkLst>
            <pc:docMk/>
            <pc:sldMk cId="3071748196" sldId="289"/>
            <ac:picMk id="3" creationId="{929BF4A7-EC11-42D9-A293-D022BCDEA2A3}"/>
          </ac:picMkLst>
        </pc:picChg>
      </pc:sldChg>
      <pc:sldChg chg="addSp delSp modSp add">
        <pc:chgData name="suwannee tongta" userId="9408c02c3a726686" providerId="LiveId" clId="{05CAAB0D-568C-4310-9503-AE38C09DBBBA}" dt="2020-10-26T02:54:11.553" v="462" actId="1076"/>
        <pc:sldMkLst>
          <pc:docMk/>
          <pc:sldMk cId="1189199979" sldId="290"/>
        </pc:sldMkLst>
        <pc:spChg chg="mod">
          <ac:chgData name="suwannee tongta" userId="9408c02c3a726686" providerId="LiveId" clId="{05CAAB0D-568C-4310-9503-AE38C09DBBBA}" dt="2020-10-26T02:51:51.807" v="448" actId="20577"/>
          <ac:spMkLst>
            <pc:docMk/>
            <pc:sldMk cId="1189199979" sldId="290"/>
            <ac:spMk id="2" creationId="{1033E019-1DD6-4283-AFC7-2C04FB462E32}"/>
          </ac:spMkLst>
        </pc:spChg>
        <pc:graphicFrameChg chg="add del mod">
          <ac:chgData name="suwannee tongta" userId="9408c02c3a726686" providerId="LiveId" clId="{05CAAB0D-568C-4310-9503-AE38C09DBBBA}" dt="2020-10-26T02:53:06.125" v="456" actId="478"/>
          <ac:graphicFrameMkLst>
            <pc:docMk/>
            <pc:sldMk cId="1189199979" sldId="290"/>
            <ac:graphicFrameMk id="5" creationId="{643CA215-D0D1-4BBC-B552-235F4B00EEEC}"/>
          </ac:graphicFrameMkLst>
        </pc:graphicFrameChg>
        <pc:graphicFrameChg chg="add del mod">
          <ac:chgData name="suwannee tongta" userId="9408c02c3a726686" providerId="LiveId" clId="{05CAAB0D-568C-4310-9503-AE38C09DBBBA}" dt="2020-10-26T02:53:16.074" v="458" actId="478"/>
          <ac:graphicFrameMkLst>
            <pc:docMk/>
            <pc:sldMk cId="1189199979" sldId="290"/>
            <ac:graphicFrameMk id="6" creationId="{259A6A4A-BE26-4181-92FB-AD56DA78C911}"/>
          </ac:graphicFrameMkLst>
        </pc:graphicFrameChg>
        <pc:picChg chg="add del mod modCrop">
          <ac:chgData name="suwannee tongta" userId="9408c02c3a726686" providerId="LiveId" clId="{05CAAB0D-568C-4310-9503-AE38C09DBBBA}" dt="2020-10-26T02:52:56.658" v="454" actId="478"/>
          <ac:picMkLst>
            <pc:docMk/>
            <pc:sldMk cId="1189199979" sldId="290"/>
            <ac:picMk id="4" creationId="{047F9181-FCCB-47F7-831B-7811BC6E3A27}"/>
          </ac:picMkLst>
        </pc:picChg>
        <pc:picChg chg="add mod modCrop">
          <ac:chgData name="suwannee tongta" userId="9408c02c3a726686" providerId="LiveId" clId="{05CAAB0D-568C-4310-9503-AE38C09DBBBA}" dt="2020-10-26T02:54:11.553" v="462" actId="1076"/>
          <ac:picMkLst>
            <pc:docMk/>
            <pc:sldMk cId="1189199979" sldId="290"/>
            <ac:picMk id="8" creationId="{63C648E8-7787-4970-8141-5892BE8EAB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78D005-5EEB-4064-AD73-1F84F3835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0897306-E370-4D57-9F4A-5A6E172A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6FB796-19E3-4B39-B414-387A18A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57B7C5-0E01-4D05-8331-6431DCE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0FE834C-7A21-439D-9E3F-367E219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793EA7-A753-43F2-8C7E-673808AC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DBA919F-04C2-4D0B-9D6B-809AFBEC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43A0461-CA4A-4538-AE2A-502EF9A1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0B1B20E-9B03-4DFE-BC55-EF04C737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AEF578-72F1-451B-A000-5802B35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15209B2-8E28-4136-A595-81D5D346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8022E68-80CB-4F88-AA49-9C79E257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7A59852-63A6-45A5-AB41-287AFFA3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B6B8BD-66D0-489A-AF7E-76F6A4D0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3F11BF-8486-401D-9FAE-D64D656D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9A5638-D864-4431-8C57-D525E354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CA68160-67B9-40A8-BCF7-A39FF5A5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A25F5D0-665E-4909-9CA7-2529417E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E27A7A-2FFC-49F0-AC1F-10F4352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E592D98-D500-48CF-BF70-3B31A555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D09085-B3AF-4486-BC43-A2028879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CEA13C2-A1FC-461E-9407-434E487F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50B575-60BF-4CBD-8105-3D671B38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CADF54A-ACAB-479A-9A2B-5C0B55CC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615219-1559-4949-8A89-B2F1969E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89D90-504A-482F-BA60-D903D4E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6585D6A-AC03-44EE-9A9F-F4E4FE86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9EE8FCA-A64D-4A90-B03B-83070A4C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1374747-BD54-498E-9AFE-7440C6E8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AEC934E-CF26-4074-8E8B-B262EEB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98B0C1B-0B5C-43BC-9C2F-4C00A222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2BF31D-FC70-495E-8465-DA201F4D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11D1800-AF7E-4074-A3BD-4BE7E586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6B104F5-0D8C-4444-B779-14E97CEE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65E7AB1-7DBA-426D-A608-E505E0DE6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802D4FB-860B-49F4-84D7-4CAA49FAA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E18029C-0E51-4B8B-99A0-7B4DEF20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4CA082E-575A-4308-993E-704ECA9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9144E0F-3C17-49F8-919C-4EC3242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FFFAF8-80F2-4B70-BAB5-E9B6D218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5A9F530-BA69-4AAD-B431-3E40C78F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835E6BB-32AA-42FC-A438-2A21433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89A5779-4807-4530-BFBA-47536A6F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2AE195E-50DE-40D9-98E6-BEA64AD9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F76B9FF-CD7A-4DF3-BB2A-4888B2F9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D8514E5-721B-4D81-AB80-E23A6584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57DC73-118F-45F3-9B29-1FF8F2F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B180ED-CF2B-4390-B9CA-CEA786748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F6AA88-81BB-43F1-A00D-1CB25D41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6D82ACF-ED92-46B5-B6F1-59F20254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0C8BEC2-9EFB-4EA3-9049-998D9E16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FBE4AC2-2CEC-42CD-A103-49C8BAE7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0994D7-22C4-4252-9441-6F039A6B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0D659D7-57E5-4983-B702-50B4FCB15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001B3B-F429-4722-8F04-41C0046E4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D57867C-551D-417B-B985-8C87044B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020A98-0FC9-4B38-B1AE-3EB517E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033E52C-857D-48F3-B9C7-C7848A71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C3C7937-EE75-4648-85A7-332928CF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C65046C-728F-4AC7-A252-2CD19C16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6BB1592-2875-410E-82AB-7DF0BD3FC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DB8-7E74-425A-A446-41C917742F77}" type="datetimeFigureOut">
              <a:rPr lang="en-US" smtClean="0"/>
              <a:t>03/29/2021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88CED7C-F337-4CEF-A6E5-59C113C1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F09C13C-B3F8-437C-8514-EA74ED6A9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8C6C-6B2D-46A4-B770-F38B163C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B537811-18D9-4E91-8A94-8234F9AB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b="16743"/>
          <a:stretch/>
        </p:blipFill>
        <p:spPr>
          <a:xfrm>
            <a:off x="51946" y="3933290"/>
            <a:ext cx="5338394" cy="2924710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ชื่อเรื่อง 1">
            <a:extLst>
              <a:ext uri="{FF2B5EF4-FFF2-40B4-BE49-F238E27FC236}">
                <a16:creationId xmlns:a16="http://schemas.microsoft.com/office/drawing/2014/main" id="{CCBF21AF-3B95-46B4-8AA1-4441EF51FB8C}"/>
              </a:ext>
            </a:extLst>
          </p:cNvPr>
          <p:cNvSpPr txBox="1">
            <a:spLocks/>
          </p:cNvSpPr>
          <p:nvPr/>
        </p:nvSpPr>
        <p:spPr>
          <a:xfrm>
            <a:off x="537663" y="1499351"/>
            <a:ext cx="11199599" cy="17877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การทำนายราคาทองคำโดยใช้แบบจำลองการถดถอย</a:t>
            </a:r>
            <a:b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Gold Price Prediction using</a:t>
            </a:r>
            <a:r>
              <a:rPr lang="th-TH" sz="4800" b="1" dirty="0">
                <a:solidFill>
                  <a:schemeClr val="bg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Regression Model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8" name="ชื่อเรื่องรอง 2">
            <a:extLst>
              <a:ext uri="{FF2B5EF4-FFF2-40B4-BE49-F238E27FC236}">
                <a16:creationId xmlns:a16="http://schemas.microsoft.com/office/drawing/2014/main" id="{BC6B3690-88CF-4DA7-B026-EBE9E83087AE}"/>
              </a:ext>
            </a:extLst>
          </p:cNvPr>
          <p:cNvSpPr txBox="1">
            <a:spLocks/>
          </p:cNvSpPr>
          <p:nvPr/>
        </p:nvSpPr>
        <p:spPr>
          <a:xfrm>
            <a:off x="1068223" y="4042763"/>
            <a:ext cx="10394434" cy="1208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ชื่อนักศึกษา </a:t>
            </a:r>
            <a:r>
              <a:rPr lang="en-US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 </a:t>
            </a:r>
            <a:r>
              <a:rPr lang="th-TH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นางสาวสุวรรณี ทองตา      รหัสนักศึกษา </a:t>
            </a:r>
            <a:r>
              <a:rPr lang="en-US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:  </a:t>
            </a:r>
            <a:r>
              <a:rPr lang="th-TH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600510589</a:t>
            </a:r>
          </a:p>
          <a:p>
            <a:pPr marL="0" indent="0" algn="ctr">
              <a:buNone/>
            </a:pPr>
            <a:r>
              <a:rPr lang="th-TH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อาจารย์ที่ปรึกษา  </a:t>
            </a:r>
            <a:r>
              <a:rPr lang="en-US" b="1" dirty="0">
                <a:latin typeface="JasmineUPC" panose="02020603050405020304" pitchFamily="18" charset="-34"/>
                <a:ea typeface="Tahoma" pitchFamily="34" charset="0"/>
                <a:cs typeface="JasmineUPC" panose="02020603050405020304" pitchFamily="18" charset="-34"/>
              </a:rPr>
              <a:t>: </a:t>
            </a:r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ผู้ช่วยศาสตราจารย์ ดร.ชุมพล    บุญคุ้มพรภัทร</a:t>
            </a:r>
          </a:p>
        </p:txBody>
      </p:sp>
    </p:spTree>
    <p:extLst>
      <p:ext uri="{BB962C8B-B14F-4D97-AF65-F5344CB8AC3E}">
        <p14:creationId xmlns:p14="http://schemas.microsoft.com/office/powerpoint/2010/main" val="5851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635A129-D763-48D9-BA41-66B94FB9E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11"/>
          <a:stretch/>
        </p:blipFill>
        <p:spPr>
          <a:xfrm>
            <a:off x="528954" y="1340010"/>
            <a:ext cx="10905066" cy="364260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BD9D55D-858B-490C-BFCD-96EFA9177E3F}"/>
              </a:ext>
            </a:extLst>
          </p:cNvPr>
          <p:cNvSpPr txBox="1"/>
          <p:nvPr/>
        </p:nvSpPr>
        <p:spPr>
          <a:xfrm>
            <a:off x="1325217" y="5443244"/>
            <a:ext cx="95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JasmineUPC" panose="02020603050405020304" pitchFamily="18" charset="-34"/>
                <a:cs typeface="+mj-cs"/>
              </a:rPr>
              <a:t>Gold/15SMA </a:t>
            </a:r>
            <a:r>
              <a:rPr lang="th-TH" sz="3600" dirty="0">
                <a:latin typeface="JasmineUPC" panose="02020603050405020304" pitchFamily="18" charset="-34"/>
                <a:cs typeface="+mj-cs"/>
              </a:rPr>
              <a:t>คือ ค่าเฉลี่ยราคาปิดของทองคำ 15วัน ก่อนหน้า</a:t>
            </a:r>
            <a:endParaRPr lang="en-US" sz="3600" dirty="0">
              <a:latin typeface="JasmineUPC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67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0CFBACC-ECB5-4733-813D-D7359E0A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591"/>
            <a:ext cx="12192000" cy="304799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CA4A0BB-56BC-4B51-ACDD-F960E6BAD518}"/>
              </a:ext>
            </a:extLst>
          </p:cNvPr>
          <p:cNvSpPr txBox="1"/>
          <p:nvPr/>
        </p:nvSpPr>
        <p:spPr>
          <a:xfrm>
            <a:off x="2552211" y="1065887"/>
            <a:ext cx="707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Long-Short Term </a:t>
            </a:r>
            <a:r>
              <a:rPr lang="th-TH" sz="2800" dirty="0"/>
              <a:t>ต่อกับ </a:t>
            </a:r>
            <a:r>
              <a:rPr lang="en-US" sz="2800" dirty="0"/>
              <a:t>MA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425027E-C93B-41D6-A4B2-8808A4287E70}"/>
              </a:ext>
            </a:extLst>
          </p:cNvPr>
          <p:cNvSpPr txBox="1"/>
          <p:nvPr/>
        </p:nvSpPr>
        <p:spPr>
          <a:xfrm>
            <a:off x="3275014" y="5591825"/>
            <a:ext cx="662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จากนั้น </a:t>
            </a:r>
            <a:r>
              <a:rPr lang="en-US" sz="2400" dirty="0"/>
              <a:t>save </a:t>
            </a:r>
            <a:r>
              <a:rPr lang="th-TH" sz="2400" dirty="0"/>
              <a:t>เป็น  </a:t>
            </a:r>
            <a:r>
              <a:rPr lang="en-US" sz="2400" dirty="0">
                <a:solidFill>
                  <a:srgbClr val="7030A0"/>
                </a:solidFill>
              </a:rPr>
              <a:t>Training Data</a:t>
            </a:r>
            <a:r>
              <a:rPr lang="en-US" sz="2400" dirty="0"/>
              <a:t>.csv </a:t>
            </a:r>
            <a:r>
              <a:rPr lang="th-TH" sz="2400" dirty="0"/>
              <a:t>เพื่อใช้ในการสร้าง </a:t>
            </a: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4662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D643AA-E919-4CC8-AF2C-B10A8840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24" y="477076"/>
            <a:ext cx="5017673" cy="648563"/>
          </a:xfrm>
        </p:spPr>
        <p:txBody>
          <a:bodyPr/>
          <a:lstStyle/>
          <a:p>
            <a:r>
              <a:rPr lang="th-TH" dirty="0"/>
              <a:t>ดูทิศทางความสัมพันธ์ระหว่างตัวแปร 2 ตัว</a:t>
            </a:r>
            <a:endParaRPr lang="en-US" dirty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918B8EC-9842-4661-90E7-E988E2A7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5639"/>
            <a:ext cx="10996449" cy="2021576"/>
          </a:xfrm>
        </p:spPr>
        <p:txBody>
          <a:bodyPr>
            <a:normAutofit/>
          </a:bodyPr>
          <a:lstStyle/>
          <a:p>
            <a:r>
              <a:rPr lang="th-TH" sz="2400" dirty="0"/>
              <a:t>มีค่าอยู่ระหว่าง </a:t>
            </a:r>
            <a:r>
              <a:rPr lang="th-TH" sz="2400" b="1" dirty="0">
                <a:solidFill>
                  <a:srgbClr val="CC00FF"/>
                </a:solidFill>
              </a:rPr>
              <a:t>-1.0 ถึง +1.0 </a:t>
            </a:r>
            <a:endParaRPr lang="en-US" sz="2400" b="1" dirty="0">
              <a:solidFill>
                <a:srgbClr val="CC00FF"/>
              </a:solidFill>
            </a:endParaRPr>
          </a:p>
          <a:p>
            <a:r>
              <a:rPr lang="th-TH" sz="2400" dirty="0"/>
              <a:t>ค่าใกล้ </a:t>
            </a:r>
            <a:r>
              <a:rPr lang="th-TH" sz="2400" b="1" dirty="0">
                <a:solidFill>
                  <a:schemeClr val="accent6">
                    <a:lumMod val="75000"/>
                  </a:schemeClr>
                </a:solidFill>
              </a:rPr>
              <a:t>-1.0 </a:t>
            </a:r>
            <a:r>
              <a:rPr lang="th-TH" sz="2400" dirty="0"/>
              <a:t>ตัวแปรทั้งสองตัว</a:t>
            </a:r>
            <a:r>
              <a:rPr lang="th-TH" sz="2400" b="1" dirty="0">
                <a:solidFill>
                  <a:schemeClr val="accent6">
                    <a:lumMod val="75000"/>
                  </a:schemeClr>
                </a:solidFill>
              </a:rPr>
              <a:t>มีความสัมพันธ์กันอย่างมากในเชิงตรงกันข้าม 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h-TH" sz="2400" dirty="0"/>
              <a:t>ค่าใกล้ </a:t>
            </a:r>
            <a:r>
              <a:rPr lang="th-TH" sz="2400" b="1" dirty="0">
                <a:solidFill>
                  <a:schemeClr val="accent2">
                    <a:lumMod val="75000"/>
                  </a:schemeClr>
                </a:solidFill>
              </a:rPr>
              <a:t>+1.0 </a:t>
            </a:r>
            <a:r>
              <a:rPr lang="th-TH" sz="2400" dirty="0"/>
              <a:t>ตัวแปรทั้งสอง</a:t>
            </a:r>
            <a:r>
              <a:rPr lang="th-TH" sz="2400" b="1" dirty="0">
                <a:solidFill>
                  <a:schemeClr val="accent2">
                    <a:lumMod val="75000"/>
                  </a:schemeClr>
                </a:solidFill>
              </a:rPr>
              <a:t>มีความสัมพันธ์กันโดยตรงอย่างมาก</a:t>
            </a:r>
            <a:r>
              <a:rPr lang="th-TH" sz="2400" dirty="0"/>
              <a:t> </a:t>
            </a:r>
            <a:endParaRPr lang="en-US" sz="2400" dirty="0"/>
          </a:p>
          <a:p>
            <a:r>
              <a:rPr lang="th-TH" sz="2400" dirty="0"/>
              <a:t>มีค่าเป็น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th-TH" sz="2400" dirty="0"/>
              <a:t> ตัวแปรทั้งสองตัว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</a:rPr>
              <a:t>ไม่มีความสัมพันธ์ต่อกัน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4157327-A445-471A-A410-5DFC6FE3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76" y="2977940"/>
            <a:ext cx="3354453" cy="3730973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C7A878F-CBE7-40C0-B7B5-119814B4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67" y="3279009"/>
            <a:ext cx="4713934" cy="3101915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5F08581-EA43-4D98-AF9A-9ABC41525C2C}"/>
              </a:ext>
            </a:extLst>
          </p:cNvPr>
          <p:cNvSpPr txBox="1"/>
          <p:nvPr/>
        </p:nvSpPr>
        <p:spPr>
          <a:xfrm>
            <a:off x="8149190" y="2909677"/>
            <a:ext cx="23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Plot </a:t>
            </a:r>
            <a:r>
              <a:rPr lang="th-TH" dirty="0">
                <a:latin typeface="Abadi" panose="020B0604020104020204" pitchFamily="34" charset="0"/>
              </a:rPr>
              <a:t>กราฟ เพื่อดูการกระจาย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2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04C144-2520-45A1-B2ED-857C92DB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955"/>
            <a:ext cx="10515600" cy="880579"/>
          </a:xfrm>
        </p:spPr>
        <p:txBody>
          <a:bodyPr>
            <a:normAutofit/>
          </a:bodyPr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การสร้างโมเดล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95B4031-A372-479A-A150-795162FAC8A5}"/>
              </a:ext>
            </a:extLst>
          </p:cNvPr>
          <p:cNvSpPr txBox="1"/>
          <p:nvPr/>
        </p:nvSpPr>
        <p:spPr>
          <a:xfrm>
            <a:off x="838200" y="1929524"/>
            <a:ext cx="477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ใช้ </a:t>
            </a:r>
            <a:r>
              <a:rPr lang="en-US" sz="2400" dirty="0"/>
              <a:t>Training Data.csv</a:t>
            </a:r>
            <a:r>
              <a:rPr lang="th-TH" sz="2400" dirty="0"/>
              <a:t> ที่บันทึกไว้ มาวิเคราะห์ต่อ  จากนั้นลบค่าผิดปกติออก โดยการใช้ฟังก์ชัน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Setup()</a:t>
            </a:r>
            <a:r>
              <a:rPr lang="th-TH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400" dirty="0"/>
              <a:t>ของ </a:t>
            </a:r>
            <a:r>
              <a:rPr lang="en-US" sz="2400" dirty="0" err="1"/>
              <a:t>Pycaret</a:t>
            </a:r>
            <a:endParaRPr lang="th-TH" sz="24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E3AAECD-A446-437C-B352-54B40D23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9524"/>
            <a:ext cx="3261668" cy="4928476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06230C2-16A0-420B-A868-917A3AE1816A}"/>
              </a:ext>
            </a:extLst>
          </p:cNvPr>
          <p:cNvSpPr txBox="1"/>
          <p:nvPr/>
        </p:nvSpPr>
        <p:spPr>
          <a:xfrm>
            <a:off x="954157" y="3617843"/>
            <a:ext cx="32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(ตัวอย่างการสร้างโมเดล </a:t>
            </a:r>
            <a:r>
              <a:rPr lang="en-US" b="1" dirty="0"/>
              <a:t>22 Day Model</a:t>
            </a:r>
            <a:r>
              <a:rPr lang="th-TH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768928"/>
            <a:ext cx="10515600" cy="2014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/>
              <a:t>การเปรียบเทียบโมเดล กับข้อมูลที่มี </a:t>
            </a:r>
          </a:p>
          <a:p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PyCaret -&gt;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สร้าง/เปรียบเทียบโมเดลหลายๆตัวได้อย่างรวดเร็ว -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&gt;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ตัดสัดใจเลือกโมเดลไหนไปใช้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85E041E6-82D8-40C2-9123-B09D01964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3" t="34157" r="34635" b="19766"/>
          <a:stretch/>
        </p:blipFill>
        <p:spPr>
          <a:xfrm>
            <a:off x="2051846" y="2284663"/>
            <a:ext cx="8689290" cy="45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241CC88-FAB0-4E45-90DB-27D7E9503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0" t="32406" r="35561" b="18355"/>
          <a:stretch/>
        </p:blipFill>
        <p:spPr>
          <a:xfrm>
            <a:off x="1510751" y="761999"/>
            <a:ext cx="8600660" cy="4916557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32EC521-267D-4706-8C82-33715741C03E}"/>
              </a:ext>
            </a:extLst>
          </p:cNvPr>
          <p:cNvSpPr txBox="1"/>
          <p:nvPr/>
        </p:nvSpPr>
        <p:spPr>
          <a:xfrm>
            <a:off x="4956315" y="159026"/>
            <a:ext cx="275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metrics </a:t>
            </a:r>
            <a:r>
              <a:rPr lang="th-TH" sz="2000" dirty="0"/>
              <a:t>ที่ใช้วัดความถูกต้องของโมเดล</a:t>
            </a:r>
            <a:endParaRPr lang="en-US" sz="20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45140B6E-AF02-4393-BB70-5CCEA2074267}"/>
              </a:ext>
            </a:extLst>
          </p:cNvPr>
          <p:cNvSpPr/>
          <p:nvPr/>
        </p:nvSpPr>
        <p:spPr>
          <a:xfrm>
            <a:off x="1603513" y="762001"/>
            <a:ext cx="3061252" cy="491655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คำบรรยายภาพ: เส้น 4">
            <a:extLst>
              <a:ext uri="{FF2B5EF4-FFF2-40B4-BE49-F238E27FC236}">
                <a16:creationId xmlns:a16="http://schemas.microsoft.com/office/drawing/2014/main" id="{E551946F-09E3-406A-BCBF-2D19D79DAEE8}"/>
              </a:ext>
            </a:extLst>
          </p:cNvPr>
          <p:cNvSpPr/>
          <p:nvPr/>
        </p:nvSpPr>
        <p:spPr>
          <a:xfrm>
            <a:off x="8222976" y="159026"/>
            <a:ext cx="3776870" cy="762000"/>
          </a:xfrm>
          <a:prstGeom prst="borderCallout1">
            <a:avLst>
              <a:gd name="adj1" fmla="val 18750"/>
              <a:gd name="adj2" fmla="val -8333"/>
              <a:gd name="adj3" fmla="val 99838"/>
              <a:gd name="adj4" fmla="val -34473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cs typeface="+mj-cs"/>
              </a:rPr>
              <a:t>จะใช้ </a:t>
            </a:r>
            <a:r>
              <a:rPr lang="pt-BR" dirty="0">
                <a:cs typeface="+mj-cs"/>
              </a:rPr>
              <a:t>MAE, MAD, MSE, MAPE, RMSE, R2</a:t>
            </a:r>
            <a:r>
              <a:rPr lang="th-TH" dirty="0">
                <a:cs typeface="+mj-cs"/>
              </a:rPr>
              <a:t>สำหรับปัญหา </a:t>
            </a:r>
            <a:r>
              <a:rPr lang="en-US" dirty="0">
                <a:cs typeface="+mj-cs"/>
              </a:rPr>
              <a:t>Regression</a:t>
            </a:r>
            <a:r>
              <a:rPr lang="th-TH" dirty="0">
                <a:cs typeface="+mj-cs"/>
              </a:rPr>
              <a:t> </a:t>
            </a:r>
            <a:endParaRPr lang="en-US" dirty="0">
              <a:cs typeface="+mj-cs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2EC31661-8009-4429-8E81-2D1020B22C86}"/>
              </a:ext>
            </a:extLst>
          </p:cNvPr>
          <p:cNvSpPr/>
          <p:nvPr/>
        </p:nvSpPr>
        <p:spPr>
          <a:xfrm>
            <a:off x="1934817" y="1298713"/>
            <a:ext cx="7328453" cy="11794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473DB29-AAD0-4972-A518-B798EC2DBC4A}"/>
              </a:ext>
            </a:extLst>
          </p:cNvPr>
          <p:cNvSpPr txBox="1"/>
          <p:nvPr/>
        </p:nvSpPr>
        <p:spPr>
          <a:xfrm>
            <a:off x="673151" y="583137"/>
            <a:ext cx="2142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model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139E2A9-EF9D-4B00-BBAA-543879CB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1" y="1525576"/>
            <a:ext cx="4051231" cy="433024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EB27862-C231-430F-98F9-BCEB3036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22" y="1525575"/>
            <a:ext cx="6075572" cy="435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2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5FFE980-E5BC-41D6-BA61-EC477FF5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9" y="1124826"/>
            <a:ext cx="4303470" cy="4608348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BD3115A-4B89-43DD-BD48-43B2F9EF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69" y="1124826"/>
            <a:ext cx="6158096" cy="43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D24307E-A62F-4888-A0C4-C760AA33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0" y="1009957"/>
            <a:ext cx="4539592" cy="483808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BF7F045-A24F-43C8-BA2A-8271E820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607" y="1378926"/>
            <a:ext cx="5773675" cy="41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D74119E-7CE4-4DC6-B3B7-8453C557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tune_model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th-TH" sz="3200" dirty="0"/>
              <a:t>คือการนำโมเดลมาปรับค่าไฮเปอร์พารามิเตอร์เพื่อให้ได้ผลลัพธ์ที่ดียิ่งขึ้น</a:t>
            </a:r>
            <a:endParaRPr lang="en-US" sz="32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8C5BC24-859D-4323-8C24-520F9D4B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59" y="1389623"/>
            <a:ext cx="4181950" cy="435475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6F0999F-A5EA-4DDA-9BE5-A1AE3D1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93" y="1389623"/>
            <a:ext cx="5631907" cy="4040506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EB78F07-D281-4DD9-93FE-30D8E241CF63}"/>
              </a:ext>
            </a:extLst>
          </p:cNvPr>
          <p:cNvSpPr txBox="1"/>
          <p:nvPr/>
        </p:nvSpPr>
        <p:spPr>
          <a:xfrm>
            <a:off x="4110714" y="6036724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ตัวอย่างการ </a:t>
            </a:r>
            <a:r>
              <a:rPr lang="en-US" dirty="0"/>
              <a:t>tune model </a:t>
            </a:r>
            <a:r>
              <a:rPr lang="th-TH" dirty="0"/>
              <a:t>ของโมเดล </a:t>
            </a:r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9752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A2933C-FE59-4F1C-88E0-87520C63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" y="3404262"/>
            <a:ext cx="4851862" cy="3408433"/>
          </a:xfrm>
          <a:prstGeom prst="rect">
            <a:avLst/>
          </a:prstGeom>
          <a:ln>
            <a:noFill/>
          </a:ln>
        </p:spPr>
      </p:pic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436418"/>
            <a:ext cx="10515600" cy="44057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ขอบเขตของระบบงาน</a:t>
            </a:r>
            <a:endParaRPr lang="en-US" sz="8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latin typeface="+mn-lt"/>
              <a:cs typeface="+mn-cs"/>
            </a:endParaRPr>
          </a:p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เป็นการใช้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Machine Learning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ออกแบบโมเดล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เพื่อใช้</a:t>
            </a:r>
            <a:r>
              <a:rPr lang="th-TH" dirty="0">
                <a:solidFill>
                  <a:schemeClr val="accent5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ทำนายราคาทองคำ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ในอนาคตข้างหน้า  โดยใช้</a:t>
            </a:r>
            <a:r>
              <a:rPr lang="th-TH" dirty="0">
                <a:solidFill>
                  <a:schemeClr val="accent2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ทฤษฎีการวิเคราะห์ถดถอย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(Multiple Regression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1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D56095D-3D83-4701-8540-3BC68727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9" y="1124826"/>
            <a:ext cx="4303470" cy="460834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1D23C9C-431E-4FA9-912A-3A736DD2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249" y="1124826"/>
            <a:ext cx="4453232" cy="4637250"/>
          </a:xfrm>
          <a:prstGeom prst="rect">
            <a:avLst/>
          </a:prstGeom>
        </p:spPr>
      </p:pic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846A782F-88B1-4367-9667-5E03BD5FE533}"/>
              </a:ext>
            </a:extLst>
          </p:cNvPr>
          <p:cNvCxnSpPr/>
          <p:nvPr/>
        </p:nvCxnSpPr>
        <p:spPr>
          <a:xfrm>
            <a:off x="5261317" y="3429000"/>
            <a:ext cx="10832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CFF15C6-ACD4-446F-B15D-DB102563412B}"/>
              </a:ext>
            </a:extLst>
          </p:cNvPr>
          <p:cNvSpPr txBox="1"/>
          <p:nvPr/>
        </p:nvSpPr>
        <p:spPr>
          <a:xfrm>
            <a:off x="4110714" y="603672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เปรียบเทียบผลก่อนและหลัง </a:t>
            </a:r>
            <a:r>
              <a:rPr lang="en-US" dirty="0"/>
              <a:t>tune model</a:t>
            </a:r>
          </a:p>
        </p:txBody>
      </p:sp>
    </p:spTree>
    <p:extLst>
      <p:ext uri="{BB962C8B-B14F-4D97-AF65-F5344CB8AC3E}">
        <p14:creationId xmlns:p14="http://schemas.microsoft.com/office/powerpoint/2010/main" val="329448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8B8B38E-BD85-4EDA-83FC-11AB0643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2" y="1175325"/>
            <a:ext cx="4763463" cy="334115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EEA5F5C-F186-4C47-887A-1F58D63F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0" y="1175325"/>
            <a:ext cx="5181333" cy="3717250"/>
          </a:xfrm>
          <a:prstGeom prst="rect">
            <a:avLst/>
          </a:prstGeom>
        </p:spPr>
      </p:pic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78847A8B-B1A7-4B1D-A55A-F176D945C439}"/>
              </a:ext>
            </a:extLst>
          </p:cNvPr>
          <p:cNvCxnSpPr/>
          <p:nvPr/>
        </p:nvCxnSpPr>
        <p:spPr>
          <a:xfrm>
            <a:off x="5367278" y="2894801"/>
            <a:ext cx="10832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EFA7B7B-C2A5-45AF-8A3E-16CD39C9D139}"/>
              </a:ext>
            </a:extLst>
          </p:cNvPr>
          <p:cNvSpPr txBox="1"/>
          <p:nvPr/>
        </p:nvSpPr>
        <p:spPr>
          <a:xfrm>
            <a:off x="4110714" y="603672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เปรียบเทียบผลก่อนและหลัง </a:t>
            </a:r>
            <a:r>
              <a:rPr lang="en-US" dirty="0"/>
              <a:t>tune model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21D7784-4679-47FF-ACEE-949D54B90C3D}"/>
              </a:ext>
            </a:extLst>
          </p:cNvPr>
          <p:cNvSpPr txBox="1"/>
          <p:nvPr/>
        </p:nvSpPr>
        <p:spPr>
          <a:xfrm>
            <a:off x="3394413" y="5198964"/>
            <a:ext cx="594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สามารถทำกับโมเดลอื่น จนกว่าจะได้ผลลัพธ์ตามที่ต้องการ แล้วเก็บไว้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7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6D2ACA-CBDA-42D4-9C53-9DA36981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7452" cy="94684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Ensemble_model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th-TH" sz="2800" dirty="0"/>
              <a:t>คือนำ </a:t>
            </a:r>
            <a:r>
              <a:rPr lang="en-US" sz="2800" dirty="0"/>
              <a:t>Model </a:t>
            </a:r>
            <a:r>
              <a:rPr lang="th-TH" sz="2800" dirty="0"/>
              <a:t>หลายๆ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th-TH" sz="2800" dirty="0">
                <a:solidFill>
                  <a:schemeClr val="accent6">
                    <a:lumMod val="75000"/>
                  </a:schemeClr>
                </a:solidFill>
              </a:rPr>
              <a:t>มารวมกัน</a:t>
            </a:r>
            <a:r>
              <a:rPr lang="th-TH" sz="2800" dirty="0"/>
              <a:t>เพื่อที่จะทำให้ผลลัพธ์ออกมาดีที่สุด</a:t>
            </a:r>
            <a:endParaRPr lang="en-US" sz="28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7504C7D-7502-4356-AA93-EAFE163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" y="1696692"/>
            <a:ext cx="4667250" cy="367665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CF70929-70FD-4302-8D69-1A6C93BDC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925" y="1632087"/>
            <a:ext cx="5286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1BD8F5-0656-4318-93C4-43C2116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7030A0"/>
                </a:solidFill>
              </a:rPr>
              <a:t>blend_models</a:t>
            </a:r>
            <a:r>
              <a:rPr lang="en-US" sz="3200" b="1" dirty="0">
                <a:solidFill>
                  <a:srgbClr val="7030A0"/>
                </a:solidFill>
              </a:rPr>
              <a:t>() </a:t>
            </a:r>
            <a:r>
              <a:rPr lang="th-TH" sz="3200" dirty="0"/>
              <a:t>คือการ</a:t>
            </a:r>
            <a:r>
              <a:rPr lang="th-TH" sz="3200" dirty="0">
                <a:solidFill>
                  <a:srgbClr val="7030A0"/>
                </a:solidFill>
              </a:rPr>
              <a:t>โหวตเสียงข้างมาก</a:t>
            </a:r>
            <a:r>
              <a:rPr lang="th-TH" sz="3200" dirty="0"/>
              <a:t>(</a:t>
            </a:r>
            <a:r>
              <a:rPr lang="en-US" sz="3200" dirty="0"/>
              <a:t>majority vote)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A7BF2AA-8B1C-4729-A10A-78AE063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93548"/>
            <a:ext cx="4936291" cy="4265129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C9F191B-43A5-4CDF-90D4-CFD8968D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70" y="1393548"/>
            <a:ext cx="5698642" cy="40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9318C0-7451-4486-9A7A-8708F937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/>
          </a:bodyPr>
          <a:lstStyle/>
          <a:p>
            <a:r>
              <a:rPr lang="en-US" sz="3200" dirty="0"/>
              <a:t>Multiple Layer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Stacking() </a:t>
            </a:r>
            <a:r>
              <a:rPr lang="th-TH" sz="3200" dirty="0"/>
              <a:t>การวางซ้อนโมเดลหลายๆโมเดล</a:t>
            </a:r>
            <a:endParaRPr lang="en-US" sz="32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BAAAFB-D5F2-453B-80A3-4E45AD95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0607"/>
            <a:ext cx="8101220" cy="44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61FBFCC-C0CF-44BF-8E0F-5A37FE25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91" y="1059759"/>
            <a:ext cx="8543628" cy="47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26BD724-0CBF-4258-A52E-6AB1ED2C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31" y="1191867"/>
            <a:ext cx="10226891" cy="44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0E0DCE-DAA5-485C-B20D-A76B0FC3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สร้าง </a:t>
            </a:r>
            <a:r>
              <a:rPr lang="en-US" sz="2800" dirty="0"/>
              <a:t>stack model </a:t>
            </a:r>
            <a:r>
              <a:rPr lang="th-TH" sz="2800" dirty="0"/>
              <a:t>หลายๆโมเดล แล้วเลือกโมเดลที่ให้ ค่า</a:t>
            </a:r>
            <a:r>
              <a:rPr lang="en-US" sz="2800" dirty="0"/>
              <a:t>Metrics </a:t>
            </a:r>
            <a:r>
              <a:rPr lang="th-TH" sz="2800" dirty="0"/>
              <a:t>ที่ดีที่สุด แล้วบันทึก</a:t>
            </a:r>
            <a:r>
              <a:rPr lang="en-US" sz="2800" dirty="0"/>
              <a:t>Model </a:t>
            </a:r>
            <a:r>
              <a:rPr lang="th-TH" sz="2800" dirty="0"/>
              <a:t>ไว้ใช้กับ </a:t>
            </a:r>
            <a:r>
              <a:rPr lang="en-US" sz="2800" dirty="0"/>
              <a:t>new data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413A884-D5B1-4053-9E3B-C64043F3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40"/>
          <a:stretch/>
        </p:blipFill>
        <p:spPr>
          <a:xfrm>
            <a:off x="723429" y="1690687"/>
            <a:ext cx="3396490" cy="365325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D4463F7-00B6-43B6-A5F9-1E4D503B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94"/>
          <a:stretch/>
        </p:blipFill>
        <p:spPr>
          <a:xfrm>
            <a:off x="4456041" y="1690687"/>
            <a:ext cx="3405849" cy="365325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C2C7A55-0BD9-4DE8-87E2-ECA760715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182"/>
          <a:stretch/>
        </p:blipFill>
        <p:spPr>
          <a:xfrm>
            <a:off x="8198012" y="1690687"/>
            <a:ext cx="3491910" cy="3653251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1CAD078-D727-4798-BDB9-350C0FD1B96C}"/>
              </a:ext>
            </a:extLst>
          </p:cNvPr>
          <p:cNvSpPr txBox="1"/>
          <p:nvPr/>
        </p:nvSpPr>
        <p:spPr>
          <a:xfrm>
            <a:off x="2344139" y="5473148"/>
            <a:ext cx="7503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model stack2 </a:t>
            </a:r>
            <a:r>
              <a:rPr lang="th-TH" dirty="0"/>
              <a:t>เพราะค่าที่ได้เปรียบเทียบกันแล้ว ดีกว่า</a:t>
            </a:r>
            <a:r>
              <a:rPr lang="en-US" dirty="0"/>
              <a:t>model</a:t>
            </a:r>
            <a:r>
              <a:rPr lang="th-TH" dirty="0" err="1"/>
              <a:t>อื่นๆ</a:t>
            </a:r>
            <a:r>
              <a:rPr lang="th-TH" dirty="0"/>
              <a:t>(เฉพาะกับการทำนายล่วงหน้า22วัน)</a:t>
            </a:r>
          </a:p>
          <a:p>
            <a:pPr algn="ctr"/>
            <a:endParaRPr lang="th-TH" dirty="0"/>
          </a:p>
          <a:p>
            <a:pPr algn="ctr"/>
            <a:r>
              <a:rPr lang="th-TH" dirty="0"/>
              <a:t>ไม่จำเป็นต้องใช้</a:t>
            </a:r>
            <a:r>
              <a:rPr lang="en-US" dirty="0"/>
              <a:t>Stack2</a:t>
            </a:r>
            <a:r>
              <a:rPr lang="th-TH" dirty="0"/>
              <a:t> เสมอไป</a:t>
            </a:r>
            <a:r>
              <a:rPr lang="en-US" dirty="0"/>
              <a:t> </a:t>
            </a:r>
            <a:r>
              <a:rPr lang="th-TH" dirty="0"/>
              <a:t>ขึ้นอยู่กับการทำนายในแต่ละวัน</a:t>
            </a:r>
            <a:endParaRPr lang="en-US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39D5D8AD-2B16-4629-A3C6-747BD075F18C}"/>
              </a:ext>
            </a:extLst>
          </p:cNvPr>
          <p:cNvSpPr/>
          <p:nvPr/>
        </p:nvSpPr>
        <p:spPr>
          <a:xfrm>
            <a:off x="4408002" y="4676256"/>
            <a:ext cx="3501925" cy="46279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81C27B4-4B24-4EDC-88D6-B6BB7E620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19"/>
          <a:stretch/>
        </p:blipFill>
        <p:spPr>
          <a:xfrm>
            <a:off x="546652" y="1564447"/>
            <a:ext cx="3679756" cy="3695700"/>
          </a:xfrm>
          <a:prstGeom prst="rect">
            <a:avLst/>
          </a:prstGeom>
        </p:spPr>
      </p:pic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BEFF8F1-B89E-48CB-8196-52E7A9493046}"/>
              </a:ext>
            </a:extLst>
          </p:cNvPr>
          <p:cNvSpPr txBox="1">
            <a:spLocks/>
          </p:cNvSpPr>
          <p:nvPr/>
        </p:nvSpPr>
        <p:spPr>
          <a:xfrm>
            <a:off x="838200" y="719759"/>
            <a:ext cx="10515600" cy="880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cs typeface="+mn-cs"/>
              </a:rPr>
              <a:t>1</a:t>
            </a:r>
            <a:r>
              <a:rPr lang="en-US" sz="4000" b="1" dirty="0"/>
              <a:t>Day Model</a:t>
            </a:r>
            <a:endParaRPr lang="en-US" sz="40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34D7827-25BA-4B21-BF0B-2FA7DCFA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56" y="1507297"/>
            <a:ext cx="3657600" cy="373380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298EA99-335C-4A74-BD4C-23D086E74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104" y="1507297"/>
            <a:ext cx="3524250" cy="3752850"/>
          </a:xfrm>
          <a:prstGeom prst="rect">
            <a:avLst/>
          </a:prstGeom>
        </p:spPr>
      </p:pic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B59F0FC-9CEB-4599-9F8D-07AB9EF1ABEB}"/>
              </a:ext>
            </a:extLst>
          </p:cNvPr>
          <p:cNvSpPr/>
          <p:nvPr/>
        </p:nvSpPr>
        <p:spPr>
          <a:xfrm>
            <a:off x="8489429" y="4623247"/>
            <a:ext cx="3501925" cy="46279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6BF8452-30D4-46A3-AE1C-5596DC549CC1}"/>
              </a:ext>
            </a:extLst>
          </p:cNvPr>
          <p:cNvSpPr txBox="1"/>
          <p:nvPr/>
        </p:nvSpPr>
        <p:spPr>
          <a:xfrm>
            <a:off x="2386530" y="5659303"/>
            <a:ext cx="738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model stack</a:t>
            </a:r>
            <a:r>
              <a:rPr lang="th-TH" dirty="0"/>
              <a:t>3</a:t>
            </a:r>
            <a:r>
              <a:rPr lang="en-US" dirty="0"/>
              <a:t> </a:t>
            </a:r>
            <a:r>
              <a:rPr lang="th-TH" dirty="0"/>
              <a:t>เพราะค่าที่ได้เปรียบเทียบกันแล้ว ดีกว่า</a:t>
            </a:r>
            <a:r>
              <a:rPr lang="en-US" dirty="0"/>
              <a:t>model</a:t>
            </a:r>
            <a:r>
              <a:rPr lang="th-TH" dirty="0" err="1"/>
              <a:t>อื่นๆ</a:t>
            </a:r>
            <a:r>
              <a:rPr lang="th-TH" dirty="0"/>
              <a:t>(เฉพาะกับการทำนายล่วงหน้า1วัน)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89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D4812-3E18-4C06-9FA1-78823906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การทำนายและเปรียบเทียบผล</a:t>
            </a:r>
            <a:endParaRPr lang="en-US" sz="72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327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FE2E8EC-ABD2-4846-AE9F-F45A8B73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3" y="1868931"/>
            <a:ext cx="6243551" cy="312177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E5C56D8-4C56-4027-92D3-E8852AF34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1695057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FA31CB-CA78-46D0-BB0F-AB8B051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22Day model plot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19E9553-F7B2-4E4F-A3EB-430ADE00F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r="3" b="3"/>
          <a:stretch/>
        </p:blipFill>
        <p:spPr>
          <a:xfrm>
            <a:off x="6091151" y="1964410"/>
            <a:ext cx="5803323" cy="3890357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D963F11-06BC-415E-A0DD-711EFD92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" r="2" b="58"/>
          <a:stretch/>
        </p:blipFill>
        <p:spPr>
          <a:xfrm>
            <a:off x="187871" y="1964410"/>
            <a:ext cx="5803323" cy="3890357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5EF7700-373B-40C4-A655-8A10095D7757}"/>
              </a:ext>
            </a:extLst>
          </p:cNvPr>
          <p:cNvSpPr txBox="1"/>
          <p:nvPr/>
        </p:nvSpPr>
        <p:spPr>
          <a:xfrm>
            <a:off x="4442532" y="6058425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ทำนายโดยใช้โมเดลที่บันทึกไว้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7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FA31CB-CA78-46D0-BB0F-AB8B051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14Day model plot</a:t>
            </a:r>
          </a:p>
        </p:txBody>
      </p:sp>
      <p:pic>
        <p:nvPicPr>
          <p:cNvPr id="3" name="รูปภาพ 2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5EF20C-09E3-4E8D-9F98-F2B1771E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2" y="2007814"/>
            <a:ext cx="5733618" cy="38672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D89C871-1650-43A8-8F06-85641A7C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13" y="2007814"/>
            <a:ext cx="5914550" cy="38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FA31CB-CA78-46D0-BB0F-AB8B051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30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1Day model plot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100EFC9-B682-474B-8026-11481C14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71" y="2069460"/>
            <a:ext cx="5974081" cy="377466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5A702C6-0535-4E68-872D-346E52A9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4" y="2069460"/>
            <a:ext cx="5327267" cy="37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DCF1D0A-8333-459F-9169-A7875ED87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r="3" b="3"/>
          <a:stretch/>
        </p:blipFill>
        <p:spPr>
          <a:xfrm>
            <a:off x="318232" y="1359087"/>
            <a:ext cx="3751413" cy="2514824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1A2FDC0-9717-4FE6-A750-5F844906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99" y="1341559"/>
            <a:ext cx="3846201" cy="251482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DA4DA39-B9F5-434A-9B51-9972CEDE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354" y="1401406"/>
            <a:ext cx="3846201" cy="2430186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CAAA923-CC01-4E77-9727-CB3DE5539090}"/>
              </a:ext>
            </a:extLst>
          </p:cNvPr>
          <p:cNvSpPr txBox="1"/>
          <p:nvPr/>
        </p:nvSpPr>
        <p:spPr>
          <a:xfrm>
            <a:off x="1060175" y="4502487"/>
            <a:ext cx="1058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จากการเทียบกราฟแบบจำลองพบว่า</a:t>
            </a:r>
            <a:r>
              <a:rPr lang="th-TH" sz="2800" dirty="0">
                <a:solidFill>
                  <a:srgbClr val="00B050"/>
                </a:solidFill>
              </a:rPr>
              <a:t>กราฟของการทำนายล่วงหน้า 1 วันทับซ้อนกับกราฟ ราคาทองคำจริง มากกว่า</a:t>
            </a:r>
            <a:r>
              <a:rPr lang="th-TH" sz="2800" dirty="0"/>
              <a:t>กราฟการทำนายล่วงหน้าแบบ 14 วันและแบบ 22 วัน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83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55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70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0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09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45305"/>
            <a:ext cx="10515600" cy="10168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Training Data_Values.csv</a:t>
            </a: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CA05717-55BA-499B-B4EC-FE51BF4BD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25017" r="13151" b="7015"/>
          <a:stretch/>
        </p:blipFill>
        <p:spPr>
          <a:xfrm>
            <a:off x="0" y="926544"/>
            <a:ext cx="12197567" cy="5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97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165344"/>
            <a:ext cx="10515600" cy="10168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Training Data.csv</a:t>
            </a: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152AD1D-CB16-49DF-916A-9FFFCB67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17" r="32387" b="8262"/>
          <a:stretch/>
        </p:blipFill>
        <p:spPr>
          <a:xfrm>
            <a:off x="838200" y="1008019"/>
            <a:ext cx="10462727" cy="58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B091C34-F2DB-4455-8F92-D2216D00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7"/>
          <a:stretch/>
        </p:blipFill>
        <p:spPr>
          <a:xfrm>
            <a:off x="2353330" y="3657600"/>
            <a:ext cx="6591611" cy="320040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ชื่อเรื่อง 1">
            <a:extLst>
              <a:ext uri="{FF2B5EF4-FFF2-40B4-BE49-F238E27FC236}">
                <a16:creationId xmlns:a16="http://schemas.microsoft.com/office/drawing/2014/main" id="{1B944016-53DC-4883-8D57-18CA55CF4FE2}"/>
              </a:ext>
            </a:extLst>
          </p:cNvPr>
          <p:cNvSpPr txBox="1">
            <a:spLocks/>
          </p:cNvSpPr>
          <p:nvPr/>
        </p:nvSpPr>
        <p:spPr>
          <a:xfrm>
            <a:off x="963386" y="2224423"/>
            <a:ext cx="9909949" cy="14331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b="1" dirty="0">
                <a:solidFill>
                  <a:schemeClr val="accent2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วิธีการ</a:t>
            </a:r>
            <a:r>
              <a:rPr lang="th-TH" sz="9600" b="1" dirty="0">
                <a:solidFill>
                  <a:srgbClr val="FFC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ดำเนิน</a:t>
            </a:r>
            <a:r>
              <a:rPr lang="th-TH" sz="9600" b="1" dirty="0">
                <a:solidFill>
                  <a:srgbClr val="CC00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งาน</a:t>
            </a:r>
            <a:r>
              <a:rPr lang="th-TH" sz="9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วิจัย</a:t>
            </a:r>
            <a:endParaRPr lang="en-US" sz="8800" b="1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67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A2933C-FE59-4F1C-88E0-87520C63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" y="4139643"/>
            <a:ext cx="3805056" cy="2673052"/>
          </a:xfrm>
          <a:prstGeom prst="rect">
            <a:avLst/>
          </a:prstGeom>
          <a:ln>
            <a:noFill/>
          </a:ln>
        </p:spPr>
      </p:pic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852055"/>
            <a:ext cx="10515600" cy="297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การนำเข้าและเตรียมข้อมูล</a:t>
            </a:r>
          </a:p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ราคาปิดรายวันของราคาทองคำ(ตัวแปรตาม) และตัวแปรต้น ประกอบด้วย </a:t>
            </a:r>
            <a:r>
              <a:rPr lang="en-US" sz="4800" dirty="0">
                <a:latin typeface="JasmineUPC" panose="02020603050405020304" pitchFamily="18" charset="-34"/>
                <a:cs typeface="JasmineUPC" panose="02020603050405020304" pitchFamily="18" charset="-34"/>
              </a:rPr>
              <a:t>Silver, Crude Oil, S&amp;P500, </a:t>
            </a:r>
            <a:r>
              <a:rPr lang="th-TH" sz="4800" dirty="0">
                <a:latin typeface="JasmineUPC" panose="02020603050405020304" pitchFamily="18" charset="-34"/>
                <a:cs typeface="JasmineUPC" panose="02020603050405020304" pitchFamily="18" charset="-34"/>
              </a:rPr>
              <a:t>...</a:t>
            </a: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 (ทั้งหมด 16 ตัว ตั้งแต่ปี 2010-2020</a:t>
            </a:r>
          </a:p>
          <a:p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BB6BA196-D028-43B1-AEBB-E5A9AB665105}"/>
              </a:ext>
            </a:extLst>
          </p:cNvPr>
          <p:cNvSpPr txBox="1">
            <a:spLocks/>
          </p:cNvSpPr>
          <p:nvPr/>
        </p:nvSpPr>
        <p:spPr>
          <a:xfrm>
            <a:off x="4237016" y="4185268"/>
            <a:ext cx="7571512" cy="1611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solidFill>
                  <a:schemeClr val="accent2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**ตัดช่วงเสาร์-อาทิตย์ออก (เนื่องจาก ประเทศไทย จะหยุดทำการซื้อขายทองคำในวันเสาร์อาทิตย์)** 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800" dirty="0">
              <a:solidFill>
                <a:schemeClr val="accent2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46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852054"/>
            <a:ext cx="10515600" cy="1471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เลือกช่วงเวลา เอาไว้ใช้สำหรับ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train/test data</a:t>
            </a: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ดึงข้อมูล/ราคาปิด จาก </a:t>
            </a:r>
            <a:r>
              <a:rPr lang="en-US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Yahoofinancials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 (แบบรายวัน)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62BB61BE-8D88-4D9C-915E-0DD49EA3F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56443"/>
              </p:ext>
            </p:extLst>
          </p:nvPr>
        </p:nvGraphicFramePr>
        <p:xfrm>
          <a:off x="-1" y="2199098"/>
          <a:ext cx="12191994" cy="4270282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34937090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84637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772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86175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8200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41289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82484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410471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47231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61448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73232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40386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935275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34665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63749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88713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750066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927727"/>
                    </a:ext>
                  </a:extLst>
                </a:gridCol>
              </a:tblGrid>
              <a:tr h="1285677">
                <a:tc>
                  <a:txBody>
                    <a:bodyPr/>
                    <a:lstStyle/>
                    <a:p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Date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Gold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Silver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Crude Oil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S&amp;P500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Russel 2000 Index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 Yr US T-Note futures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 Yr US T-Note Futures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Platinum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Copper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Dollar Index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Volatility Index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Soybean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MSCI EM ETF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Euro USD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Euronext100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Nasdaq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01771"/>
                  </a:ext>
                </a:extLst>
              </a:tr>
              <a:tr h="596921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2646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2020-02-24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1672.4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18.9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51.4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3225.9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1628.1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132.7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108.3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971.7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25.0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874.2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41.0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1120.4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9221.3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782056"/>
                  </a:ext>
                </a:extLst>
              </a:tr>
              <a:tr h="596921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2647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2020-02-25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1646.9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18.2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49.9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3128.2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1571.9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133.1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108.4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929.8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27.9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879.0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40.7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1099.3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8965.6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27340"/>
                  </a:ext>
                </a:extLst>
              </a:tr>
              <a:tr h="596921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2648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2020-02-26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1640.0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17.8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3116.4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1552.8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133.3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108.5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912.3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27.6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881.0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41.0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1099.4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8980.8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76825"/>
                  </a:ext>
                </a:extLst>
              </a:tr>
              <a:tr h="596921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2649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2020-02-27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1640.0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17.7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47.1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2978.8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1497.9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133.4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108.6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903.6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2.6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39.2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886.2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40.0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1059.4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8566.5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343"/>
                  </a:ext>
                </a:extLst>
              </a:tr>
              <a:tr h="596921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2650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2020-02-28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1564.1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44.8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2954.2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1476.4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108.9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862.8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40.1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883.5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39.9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1.1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1022.0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8567.4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18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2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563880" y="363746"/>
            <a:ext cx="10515600" cy="6867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แทนค่าว่างโดยใช้ค่าที่อยู่ก่อนหน้าและหลัง จากนั้นเปลี่ยน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type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จาก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string -&gt; numeric (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ยกเว้น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Date)</a:t>
            </a:r>
          </a:p>
          <a:p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2E1AC38-66CD-4FDB-A98F-9AE77AB3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93" y="1803131"/>
            <a:ext cx="3798975" cy="4926796"/>
          </a:xfrm>
          <a:prstGeom prst="rect">
            <a:avLst/>
          </a:prstGeom>
        </p:spPr>
      </p:pic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39E9CD50-B1B3-4586-9193-8379B80072FD}"/>
              </a:ext>
            </a:extLst>
          </p:cNvPr>
          <p:cNvCxnSpPr/>
          <p:nvPr/>
        </p:nvCxnSpPr>
        <p:spPr>
          <a:xfrm>
            <a:off x="5512904" y="4266529"/>
            <a:ext cx="96740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B0E5A13-4F1D-4305-B1E1-74479003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8" y="1868931"/>
            <a:ext cx="3696868" cy="4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F193824-F806-4285-8148-8148BD6C4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8" t="36054" r="24830" b="28778"/>
          <a:stretch/>
        </p:blipFill>
        <p:spPr>
          <a:xfrm>
            <a:off x="259848" y="1052840"/>
            <a:ext cx="11672304" cy="3792681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C41C298-5B54-4310-AA42-4186E854C4D0}"/>
              </a:ext>
            </a:extLst>
          </p:cNvPr>
          <p:cNvSpPr txBox="1"/>
          <p:nvPr/>
        </p:nvSpPr>
        <p:spPr>
          <a:xfrm>
            <a:off x="1662545" y="344954"/>
            <a:ext cx="7439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ตัวอย่างข้อมูลนำเข้า</a:t>
            </a:r>
            <a:endParaRPr lang="en-US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342C5A8-6E7F-4969-9090-502579F95933}"/>
              </a:ext>
            </a:extLst>
          </p:cNvPr>
          <p:cNvSpPr txBox="1"/>
          <p:nvPr/>
        </p:nvSpPr>
        <p:spPr>
          <a:xfrm>
            <a:off x="1948235" y="5553407"/>
            <a:ext cx="829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จากนั้น </a:t>
            </a:r>
            <a:r>
              <a:rPr lang="en-US" sz="4000" dirty="0"/>
              <a:t>save </a:t>
            </a:r>
            <a:r>
              <a:rPr lang="th-TH" sz="4000" dirty="0"/>
              <a:t>เป็น  </a:t>
            </a:r>
            <a:r>
              <a:rPr lang="en-US" sz="4000" dirty="0">
                <a:solidFill>
                  <a:srgbClr val="7030A0"/>
                </a:solidFill>
              </a:rPr>
              <a:t>Training Data_Values</a:t>
            </a:r>
            <a:r>
              <a:rPr lang="en-US" sz="4000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216273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A2933C-FE59-4F1C-88E0-87520C63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" y="4185269"/>
            <a:ext cx="3740109" cy="2627426"/>
          </a:xfrm>
          <a:prstGeom prst="rect">
            <a:avLst/>
          </a:prstGeom>
          <a:ln>
            <a:noFill/>
          </a:ln>
        </p:spPr>
      </p:pic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5072D2E6-7480-4AF6-A421-969D020FC5C1}"/>
              </a:ext>
            </a:extLst>
          </p:cNvPr>
          <p:cNvSpPr txBox="1">
            <a:spLocks/>
          </p:cNvSpPr>
          <p:nvPr/>
        </p:nvSpPr>
        <p:spPr>
          <a:xfrm>
            <a:off x="838200" y="852054"/>
            <a:ext cx="10515600" cy="55002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การเตรียมข้อมูลก่อนเข้าโมเดล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dirty="0"/>
              <a:t>การคำนวณ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Short term, Long term</a:t>
            </a:r>
            <a:r>
              <a:rPr lang="en-US" dirty="0"/>
              <a:t>, </a:t>
            </a:r>
            <a:r>
              <a:rPr lang="th-TH" dirty="0"/>
              <a:t>ค่าเฉลี่ยเคลื่อนที่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MA</a:t>
            </a:r>
            <a:r>
              <a:rPr lang="en-US" dirty="0"/>
              <a:t>(Simple Moving Average, Exponential Moving Average)</a:t>
            </a:r>
            <a:r>
              <a:rPr lang="th-TH" dirty="0"/>
              <a:t>, การคำนวณผลตอบแทนล่วงหน้า</a:t>
            </a:r>
            <a:r>
              <a:rPr lang="en-US" dirty="0"/>
              <a:t>,</a:t>
            </a:r>
            <a:r>
              <a:rPr lang="th-TH" dirty="0"/>
              <a:t>ลบค่า</a:t>
            </a:r>
            <a:r>
              <a:rPr lang="en-US" dirty="0"/>
              <a:t>Missing values(NAs)</a:t>
            </a:r>
            <a:endParaRPr lang="th-TH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DDBD1C5-9018-490C-988D-124DC5CE786E}"/>
              </a:ext>
            </a:extLst>
          </p:cNvPr>
          <p:cNvSpPr txBox="1"/>
          <p:nvPr/>
        </p:nvSpPr>
        <p:spPr>
          <a:xfrm>
            <a:off x="6794911" y="5498982"/>
            <a:ext cx="544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Short term  -&gt; 1,3,5,14,21</a:t>
            </a:r>
          </a:p>
          <a:p>
            <a:r>
              <a:rPr lang="en-US" b="1" dirty="0">
                <a:solidFill>
                  <a:srgbClr val="0070C0"/>
                </a:solidFill>
              </a:rPr>
              <a:t>Long term  -&gt;  60,90,180,250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794</Words>
  <Application>Microsoft Office PowerPoint</Application>
  <PresentationFormat>แบบจอกว้าง</PresentationFormat>
  <Paragraphs>167</Paragraphs>
  <Slides>39</Slides>
  <Notes>0</Notes>
  <HiddenSlides>3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6" baseType="lpstr">
      <vt:lpstr>Abadi</vt:lpstr>
      <vt:lpstr>Arial</vt:lpstr>
      <vt:lpstr>Calibri</vt:lpstr>
      <vt:lpstr>Calibri Light</vt:lpstr>
      <vt:lpstr>Helvetica Neue</vt:lpstr>
      <vt:lpstr>JasmineUPC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ดูทิศทางความสัมพันธ์ระหว่างตัวแปร 2 ตัว</vt:lpstr>
      <vt:lpstr>การสร้างโมเดล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tune_model() คือการนำโมเดลมาปรับค่าไฮเปอร์พารามิเตอร์เพื่อให้ได้ผลลัพธ์ที่ดียิ่งขึ้น</vt:lpstr>
      <vt:lpstr>งานนำเสนอ PowerPoint</vt:lpstr>
      <vt:lpstr>งานนำเสนอ PowerPoint</vt:lpstr>
      <vt:lpstr>Ensemble_model() คือนำ Model หลายๆ Model มารวมกันเพื่อที่จะทำให้ผลลัพธ์ออกมาดีที่สุด</vt:lpstr>
      <vt:lpstr>blend_models() คือการโหวตเสียงข้างมาก(majority vote)</vt:lpstr>
      <vt:lpstr>Multiple Layer Stacking() การวางซ้อนโมเดลหลายๆโมเดล</vt:lpstr>
      <vt:lpstr>งานนำเสนอ PowerPoint</vt:lpstr>
      <vt:lpstr>งานนำเสนอ PowerPoint</vt:lpstr>
      <vt:lpstr>สร้าง stack model หลายๆโมเดล แล้วเลือกโมเดลที่ให้ ค่าMetrics ที่ดีที่สุด แล้วบันทึกModel ไว้ใช้กับ new data</vt:lpstr>
      <vt:lpstr>งานนำเสนอ PowerPoint</vt:lpstr>
      <vt:lpstr>การทำนายและเปรียบเทียบผล</vt:lpstr>
      <vt:lpstr>22Day model plot</vt:lpstr>
      <vt:lpstr>14Day model plot</vt:lpstr>
      <vt:lpstr>1Day model plot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suwannee tongta</dc:creator>
  <cp:lastModifiedBy>suwannee tongta</cp:lastModifiedBy>
  <cp:revision>42</cp:revision>
  <dcterms:created xsi:type="dcterms:W3CDTF">2021-02-09T21:55:13Z</dcterms:created>
  <dcterms:modified xsi:type="dcterms:W3CDTF">2021-03-29T04:13:16Z</dcterms:modified>
</cp:coreProperties>
</file>