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83" r:id="rId5"/>
    <p:sldMasterId id="2147483680" r:id="rId6"/>
  </p:sldMasterIdLst>
  <p:sldIdLst>
    <p:sldId id="273" r:id="rId7"/>
    <p:sldId id="263" r:id="rId8"/>
    <p:sldId id="264" r:id="rId9"/>
    <p:sldId id="267" r:id="rId10"/>
    <p:sldId id="272" r:id="rId11"/>
    <p:sldId id="271" r:id="rId12"/>
    <p:sldId id="269" r:id="rId13"/>
    <p:sldId id="270" r:id="rId14"/>
    <p:sldId id="268" r:id="rId15"/>
    <p:sldId id="265" r:id="rId16"/>
    <p:sldId id="274" r:id="rId17"/>
    <p:sldId id="266" r:id="rId18"/>
    <p:sldId id="257" r:id="rId19"/>
    <p:sldId id="258" r:id="rId20"/>
    <p:sldId id="259" r:id="rId21"/>
    <p:sldId id="260" r:id="rId22"/>
    <p:sldId id="26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3DD72-1F18-41B8-AD4C-6EC962352FDF}" v="374" dt="2022-10-24T08:24:42.806"/>
    <p1510:client id="{4C1DDA08-E806-4110-9152-3220150A72AC}" v="4" dt="2022-10-23T23:25:20.250"/>
    <p1510:client id="{568A2A5B-B6EE-4C65-941C-29A9EEE85766}" v="1778" dt="2022-10-24T02:29:08.187"/>
    <p1510:client id="{7F53C1D5-CF3E-4B10-91EE-78D3490E86C3}" v="45" dt="2022-10-24T03:46:40.472"/>
    <p1510:client id="{94FCDCE9-EF30-4FBA-9238-9B44C66FAF7B}" v="13" dt="2022-10-24T12:46:28.540"/>
    <p1510:client id="{AC6A2198-1749-4AA8-B7F0-00D536756F53}" v="2" dt="2022-10-24T15:09:11.995"/>
    <p1510:client id="{B16A078F-9A55-42D6-A6FC-40EE5E2F50A7}" v="22" dt="2022-10-24T13:08:09.440"/>
    <p1510:client id="{B5BC89D5-9952-4370-813C-6BB232699441}" v="17" dt="2022-10-24T01:53:02.190"/>
    <p1510:client id="{BFC75887-8D42-4E00-9A44-81346DEA50BC}" v="12" dt="2022-10-24T15:07:44.716"/>
    <p1510:client id="{EB10C3C5-8A32-40B1-8A93-4A817E78769B}" v="24" dt="2022-10-24T15:06:49.478"/>
    <p1510:client id="{F35C523F-D2DC-F74D-8D01-F9382F7CC627}" v="7" dt="2022-10-24T00:08:48.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sner, Samuel A" userId="S::smissner3@gatech.edu::a488782b-140e-4077-96f0-dcf6587c1901" providerId="AD" clId="Web-{568A2A5B-B6EE-4C65-941C-29A9EEE85766}"/>
    <pc:docChg chg="addSld modSld">
      <pc:chgData name="Missner, Samuel A" userId="S::smissner3@gatech.edu::a488782b-140e-4077-96f0-dcf6587c1901" providerId="AD" clId="Web-{568A2A5B-B6EE-4C65-941C-29A9EEE85766}" dt="2022-10-24T02:29:08.187" v="1770" actId="20577"/>
      <pc:docMkLst>
        <pc:docMk/>
      </pc:docMkLst>
      <pc:sldChg chg="modSp">
        <pc:chgData name="Missner, Samuel A" userId="S::smissner3@gatech.edu::a488782b-140e-4077-96f0-dcf6587c1901" providerId="AD" clId="Web-{568A2A5B-B6EE-4C65-941C-29A9EEE85766}" dt="2022-10-24T02:02:08.992" v="425" actId="20577"/>
        <pc:sldMkLst>
          <pc:docMk/>
          <pc:sldMk cId="3306368816" sldId="257"/>
        </pc:sldMkLst>
        <pc:spChg chg="mod">
          <ac:chgData name="Missner, Samuel A" userId="S::smissner3@gatech.edu::a488782b-140e-4077-96f0-dcf6587c1901" providerId="AD" clId="Web-{568A2A5B-B6EE-4C65-941C-29A9EEE85766}" dt="2022-10-24T02:02:08.992" v="425" actId="20577"/>
          <ac:spMkLst>
            <pc:docMk/>
            <pc:sldMk cId="3306368816" sldId="257"/>
            <ac:spMk id="3" creationId="{00CAA3EE-5EB4-7E2A-EF01-2FFC1F07921B}"/>
          </ac:spMkLst>
        </pc:spChg>
      </pc:sldChg>
      <pc:sldChg chg="modSp new">
        <pc:chgData name="Missner, Samuel A" userId="S::smissner3@gatech.edu::a488782b-140e-4077-96f0-dcf6587c1901" providerId="AD" clId="Web-{568A2A5B-B6EE-4C65-941C-29A9EEE85766}" dt="2022-10-24T02:12:49.648" v="928" actId="20577"/>
        <pc:sldMkLst>
          <pc:docMk/>
          <pc:sldMk cId="2257328246" sldId="258"/>
        </pc:sldMkLst>
        <pc:spChg chg="mod">
          <ac:chgData name="Missner, Samuel A" userId="S::smissner3@gatech.edu::a488782b-140e-4077-96f0-dcf6587c1901" providerId="AD" clId="Web-{568A2A5B-B6EE-4C65-941C-29A9EEE85766}" dt="2022-10-24T01:58:50.429" v="346" actId="20577"/>
          <ac:spMkLst>
            <pc:docMk/>
            <pc:sldMk cId="2257328246" sldId="258"/>
            <ac:spMk id="2" creationId="{4C6532EC-E64E-F347-4667-B2DA5BB493F3}"/>
          </ac:spMkLst>
        </pc:spChg>
        <pc:spChg chg="mod">
          <ac:chgData name="Missner, Samuel A" userId="S::smissner3@gatech.edu::a488782b-140e-4077-96f0-dcf6587c1901" providerId="AD" clId="Web-{568A2A5B-B6EE-4C65-941C-29A9EEE85766}" dt="2022-10-24T02:12:49.648" v="928" actId="20577"/>
          <ac:spMkLst>
            <pc:docMk/>
            <pc:sldMk cId="2257328246" sldId="258"/>
            <ac:spMk id="3" creationId="{9CF5F411-9E1D-411A-29FB-3FEFC3CC7FF2}"/>
          </ac:spMkLst>
        </pc:spChg>
      </pc:sldChg>
      <pc:sldChg chg="modSp new">
        <pc:chgData name="Missner, Samuel A" userId="S::smissner3@gatech.edu::a488782b-140e-4077-96f0-dcf6587c1901" providerId="AD" clId="Web-{568A2A5B-B6EE-4C65-941C-29A9EEE85766}" dt="2022-10-24T02:19:01.414" v="1267" actId="20577"/>
        <pc:sldMkLst>
          <pc:docMk/>
          <pc:sldMk cId="368698141" sldId="259"/>
        </pc:sldMkLst>
        <pc:spChg chg="mod">
          <ac:chgData name="Missner, Samuel A" userId="S::smissner3@gatech.edu::a488782b-140e-4077-96f0-dcf6587c1901" providerId="AD" clId="Web-{568A2A5B-B6EE-4C65-941C-29A9EEE85766}" dt="2022-10-24T02:13:10.117" v="958" actId="20577"/>
          <ac:spMkLst>
            <pc:docMk/>
            <pc:sldMk cId="368698141" sldId="259"/>
            <ac:spMk id="2" creationId="{E826475F-CE42-16C0-CF14-6972FDF1B5DF}"/>
          </ac:spMkLst>
        </pc:spChg>
        <pc:spChg chg="mod">
          <ac:chgData name="Missner, Samuel A" userId="S::smissner3@gatech.edu::a488782b-140e-4077-96f0-dcf6587c1901" providerId="AD" clId="Web-{568A2A5B-B6EE-4C65-941C-29A9EEE85766}" dt="2022-10-24T02:19:01.414" v="1267" actId="20577"/>
          <ac:spMkLst>
            <pc:docMk/>
            <pc:sldMk cId="368698141" sldId="259"/>
            <ac:spMk id="3" creationId="{58C95CA5-78D8-F592-E084-2B137764CD55}"/>
          </ac:spMkLst>
        </pc:spChg>
      </pc:sldChg>
      <pc:sldChg chg="addSp delSp modSp new mod setBg">
        <pc:chgData name="Missner, Samuel A" userId="S::smissner3@gatech.edu::a488782b-140e-4077-96f0-dcf6587c1901" providerId="AD" clId="Web-{568A2A5B-B6EE-4C65-941C-29A9EEE85766}" dt="2022-10-24T02:24:31.233" v="1494" actId="20577"/>
        <pc:sldMkLst>
          <pc:docMk/>
          <pc:sldMk cId="3122059121" sldId="260"/>
        </pc:sldMkLst>
        <pc:spChg chg="mod">
          <ac:chgData name="Missner, Samuel A" userId="S::smissner3@gatech.edu::a488782b-140e-4077-96f0-dcf6587c1901" providerId="AD" clId="Web-{568A2A5B-B6EE-4C65-941C-29A9EEE85766}" dt="2022-10-24T02:20:52.639" v="1278"/>
          <ac:spMkLst>
            <pc:docMk/>
            <pc:sldMk cId="3122059121" sldId="260"/>
            <ac:spMk id="2" creationId="{1A63E6B4-081A-38F2-D263-27887D63D9EB}"/>
          </ac:spMkLst>
        </pc:spChg>
        <pc:spChg chg="del">
          <ac:chgData name="Missner, Samuel A" userId="S::smissner3@gatech.edu::a488782b-140e-4077-96f0-dcf6587c1901" providerId="AD" clId="Web-{568A2A5B-B6EE-4C65-941C-29A9EEE85766}" dt="2022-10-24T02:20:28.733" v="1274"/>
          <ac:spMkLst>
            <pc:docMk/>
            <pc:sldMk cId="3122059121" sldId="260"/>
            <ac:spMk id="3" creationId="{BD17613E-D0DA-5A9D-80F1-E2CE77776F24}"/>
          </ac:spMkLst>
        </pc:spChg>
        <pc:spChg chg="add del">
          <ac:chgData name="Missner, Samuel A" userId="S::smissner3@gatech.edu::a488782b-140e-4077-96f0-dcf6587c1901" providerId="AD" clId="Web-{568A2A5B-B6EE-4C65-941C-29A9EEE85766}" dt="2022-10-24T02:20:46.436" v="1277"/>
          <ac:spMkLst>
            <pc:docMk/>
            <pc:sldMk cId="3122059121" sldId="260"/>
            <ac:spMk id="5" creationId="{22DB3EE2-F90D-72B0-008F-08EBA86AB037}"/>
          </ac:spMkLst>
        </pc:spChg>
        <pc:spChg chg="add mod ord">
          <ac:chgData name="Missner, Samuel A" userId="S::smissner3@gatech.edu::a488782b-140e-4077-96f0-dcf6587c1901" providerId="AD" clId="Web-{568A2A5B-B6EE-4C65-941C-29A9EEE85766}" dt="2022-10-24T02:24:31.233" v="1494" actId="20577"/>
          <ac:spMkLst>
            <pc:docMk/>
            <pc:sldMk cId="3122059121" sldId="260"/>
            <ac:spMk id="9" creationId="{0C596E75-943D-013A-A61A-88184A2BED19}"/>
          </ac:spMkLst>
        </pc:spChg>
        <pc:picChg chg="add mod ord">
          <ac:chgData name="Missner, Samuel A" userId="S::smissner3@gatech.edu::a488782b-140e-4077-96f0-dcf6587c1901" providerId="AD" clId="Web-{568A2A5B-B6EE-4C65-941C-29A9EEE85766}" dt="2022-10-24T02:20:52.639" v="1278"/>
          <ac:picMkLst>
            <pc:docMk/>
            <pc:sldMk cId="3122059121" sldId="260"/>
            <ac:picMk id="4" creationId="{8239303F-AFB4-E73B-78E6-488ACA4EC6DD}"/>
          </ac:picMkLst>
        </pc:picChg>
      </pc:sldChg>
      <pc:sldChg chg="modSp new">
        <pc:chgData name="Missner, Samuel A" userId="S::smissner3@gatech.edu::a488782b-140e-4077-96f0-dcf6587c1901" providerId="AD" clId="Web-{568A2A5B-B6EE-4C65-941C-29A9EEE85766}" dt="2022-10-24T02:29:08.187" v="1770" actId="20577"/>
        <pc:sldMkLst>
          <pc:docMk/>
          <pc:sldMk cId="2215985198" sldId="261"/>
        </pc:sldMkLst>
        <pc:spChg chg="mod">
          <ac:chgData name="Missner, Samuel A" userId="S::smissner3@gatech.edu::a488782b-140e-4077-96f0-dcf6587c1901" providerId="AD" clId="Web-{568A2A5B-B6EE-4C65-941C-29A9EEE85766}" dt="2022-10-24T02:24:51.936" v="1519" actId="20577"/>
          <ac:spMkLst>
            <pc:docMk/>
            <pc:sldMk cId="2215985198" sldId="261"/>
            <ac:spMk id="2" creationId="{6B308446-9F7F-3938-8D54-DDA0DA9B8E2E}"/>
          </ac:spMkLst>
        </pc:spChg>
        <pc:spChg chg="mod">
          <ac:chgData name="Missner, Samuel A" userId="S::smissner3@gatech.edu::a488782b-140e-4077-96f0-dcf6587c1901" providerId="AD" clId="Web-{568A2A5B-B6EE-4C65-941C-29A9EEE85766}" dt="2022-10-24T02:29:08.187" v="1770" actId="20577"/>
          <ac:spMkLst>
            <pc:docMk/>
            <pc:sldMk cId="2215985198" sldId="261"/>
            <ac:spMk id="3" creationId="{B05CDA9C-C6CA-EC84-F2A4-D6A46EC536E2}"/>
          </ac:spMkLst>
        </pc:spChg>
      </pc:sldChg>
    </pc:docChg>
  </pc:docChgLst>
  <pc:docChgLst>
    <pc:chgData name="Chen, Zuyu" userId="S::zchen721@gatech.edu::ebd23e44-a407-495b-b09b-31b20fe2a626" providerId="AD" clId="Web-{4C1DDA08-E806-4110-9152-3220150A72AC}"/>
    <pc:docChg chg="addSld delSld">
      <pc:chgData name="Chen, Zuyu" userId="S::zchen721@gatech.edu::ebd23e44-a407-495b-b09b-31b20fe2a626" providerId="AD" clId="Web-{4C1DDA08-E806-4110-9152-3220150A72AC}" dt="2022-10-23T23:25:20.250" v="3"/>
      <pc:docMkLst>
        <pc:docMk/>
      </pc:docMkLst>
      <pc:sldChg chg="new del">
        <pc:chgData name="Chen, Zuyu" userId="S::zchen721@gatech.edu::ebd23e44-a407-495b-b09b-31b20fe2a626" providerId="AD" clId="Web-{4C1DDA08-E806-4110-9152-3220150A72AC}" dt="2022-10-23T23:25:20.250" v="3"/>
        <pc:sldMkLst>
          <pc:docMk/>
          <pc:sldMk cId="1404839726" sldId="257"/>
        </pc:sldMkLst>
      </pc:sldChg>
      <pc:sldChg chg="add del">
        <pc:chgData name="Chen, Zuyu" userId="S::zchen721@gatech.edu::ebd23e44-a407-495b-b09b-31b20fe2a626" providerId="AD" clId="Web-{4C1DDA08-E806-4110-9152-3220150A72AC}" dt="2022-10-23T23:25:17.906" v="2"/>
        <pc:sldMkLst>
          <pc:docMk/>
          <pc:sldMk cId="554479251" sldId="258"/>
        </pc:sldMkLst>
      </pc:sldChg>
    </pc:docChg>
  </pc:docChgLst>
  <pc:docChgLst>
    <pc:chgData name="Missner, Samuel A" userId="S::smissner3@gatech.edu::a488782b-140e-4077-96f0-dcf6587c1901" providerId="AD" clId="Web-{B5BC89D5-9952-4370-813C-6BB232699441}"/>
    <pc:docChg chg="addSld delSld modSld addMainMaster delMainMaster">
      <pc:chgData name="Missner, Samuel A" userId="S::smissner3@gatech.edu::a488782b-140e-4077-96f0-dcf6587c1901" providerId="AD" clId="Web-{B5BC89D5-9952-4370-813C-6BB232699441}" dt="2022-10-24T01:53:02.190" v="16" actId="20577"/>
      <pc:docMkLst>
        <pc:docMk/>
      </pc:docMkLst>
      <pc:sldChg chg="modSp mod modTransition modClrScheme chgLayout">
        <pc:chgData name="Missner, Samuel A" userId="S::smissner3@gatech.edu::a488782b-140e-4077-96f0-dcf6587c1901" providerId="AD" clId="Web-{B5BC89D5-9952-4370-813C-6BB232699441}" dt="2022-10-24T01:52:35.690" v="5"/>
        <pc:sldMkLst>
          <pc:docMk/>
          <pc:sldMk cId="1648466108" sldId="256"/>
        </pc:sldMkLst>
        <pc:spChg chg="mod ord">
          <ac:chgData name="Missner, Samuel A" userId="S::smissner3@gatech.edu::a488782b-140e-4077-96f0-dcf6587c1901" providerId="AD" clId="Web-{B5BC89D5-9952-4370-813C-6BB232699441}" dt="2022-10-24T01:52:35.690" v="5"/>
          <ac:spMkLst>
            <pc:docMk/>
            <pc:sldMk cId="1648466108" sldId="256"/>
            <ac:spMk id="2" creationId="{00000000-0000-0000-0000-000000000000}"/>
          </ac:spMkLst>
        </pc:spChg>
        <pc:spChg chg="mod ord">
          <ac:chgData name="Missner, Samuel A" userId="S::smissner3@gatech.edu::a488782b-140e-4077-96f0-dcf6587c1901" providerId="AD" clId="Web-{B5BC89D5-9952-4370-813C-6BB232699441}" dt="2022-10-24T01:52:35.690" v="5"/>
          <ac:spMkLst>
            <pc:docMk/>
            <pc:sldMk cId="1648466108" sldId="256"/>
            <ac:spMk id="3" creationId="{00000000-0000-0000-0000-000000000000}"/>
          </ac:spMkLst>
        </pc:spChg>
      </pc:sldChg>
      <pc:sldChg chg="addSp delSp modSp del mod setBg modClrScheme setClrOvrMap delDesignElem chgLayout">
        <pc:chgData name="Missner, Samuel A" userId="S::smissner3@gatech.edu::a488782b-140e-4077-96f0-dcf6587c1901" providerId="AD" clId="Web-{B5BC89D5-9952-4370-813C-6BB232699441}" dt="2022-10-24T01:52:43.940" v="8"/>
        <pc:sldMkLst>
          <pc:docMk/>
          <pc:sldMk cId="2380297455" sldId="257"/>
        </pc:sldMkLst>
        <pc:spChg chg="mod ord">
          <ac:chgData name="Missner, Samuel A" userId="S::smissner3@gatech.edu::a488782b-140e-4077-96f0-dcf6587c1901" providerId="AD" clId="Web-{B5BC89D5-9952-4370-813C-6BB232699441}" dt="2022-10-24T01:52:43.237" v="7" actId="20577"/>
          <ac:spMkLst>
            <pc:docMk/>
            <pc:sldMk cId="2380297455" sldId="257"/>
            <ac:spMk id="2" creationId="{55F1850C-CAA2-D0E0-8ECB-02F5536DA74E}"/>
          </ac:spMkLst>
        </pc:spChg>
        <pc:spChg chg="del mod">
          <ac:chgData name="Missner, Samuel A" userId="S::smissner3@gatech.edu::a488782b-140e-4077-96f0-dcf6587c1901" providerId="AD" clId="Web-{B5BC89D5-9952-4370-813C-6BB232699441}" dt="2022-10-24T01:52:05.923" v="2"/>
          <ac:spMkLst>
            <pc:docMk/>
            <pc:sldMk cId="2380297455" sldId="257"/>
            <ac:spMk id="3" creationId="{07AE2838-708C-0A29-6DC3-70FBD222BFF9}"/>
          </ac:spMkLst>
        </pc:spChg>
        <pc:spChg chg="add del">
          <ac:chgData name="Missner, Samuel A" userId="S::smissner3@gatech.edu::a488782b-140e-4077-96f0-dcf6587c1901" providerId="AD" clId="Web-{B5BC89D5-9952-4370-813C-6BB232699441}" dt="2022-10-24T01:52:25.127" v="4"/>
          <ac:spMkLst>
            <pc:docMk/>
            <pc:sldMk cId="2380297455" sldId="257"/>
            <ac:spMk id="8" creationId="{66B332A4-D438-4773-A77F-5ED49A448D9D}"/>
          </ac:spMkLst>
        </pc:spChg>
        <pc:spChg chg="add del">
          <ac:chgData name="Missner, Samuel A" userId="S::smissner3@gatech.edu::a488782b-140e-4077-96f0-dcf6587c1901" providerId="AD" clId="Web-{B5BC89D5-9952-4370-813C-6BB232699441}" dt="2022-10-24T01:52:25.127" v="4"/>
          <ac:spMkLst>
            <pc:docMk/>
            <pc:sldMk cId="2380297455" sldId="257"/>
            <ac:spMk id="10" creationId="{DF9AD32D-FF05-44F4-BD4D-9CEE89B71EB9}"/>
          </ac:spMkLst>
        </pc:spChg>
      </pc:sldChg>
      <pc:sldChg chg="modSp new">
        <pc:chgData name="Missner, Samuel A" userId="S::smissner3@gatech.edu::a488782b-140e-4077-96f0-dcf6587c1901" providerId="AD" clId="Web-{B5BC89D5-9952-4370-813C-6BB232699441}" dt="2022-10-24T01:53:02.190" v="16" actId="20577"/>
        <pc:sldMkLst>
          <pc:docMk/>
          <pc:sldMk cId="3306368816" sldId="257"/>
        </pc:sldMkLst>
        <pc:spChg chg="mod">
          <ac:chgData name="Missner, Samuel A" userId="S::smissner3@gatech.edu::a488782b-140e-4077-96f0-dcf6587c1901" providerId="AD" clId="Web-{B5BC89D5-9952-4370-813C-6BB232699441}" dt="2022-10-24T01:52:53.096" v="12" actId="20577"/>
          <ac:spMkLst>
            <pc:docMk/>
            <pc:sldMk cId="3306368816" sldId="257"/>
            <ac:spMk id="2" creationId="{5C5470C2-AA45-7C9E-8E6D-0033394AEFD3}"/>
          </ac:spMkLst>
        </pc:spChg>
        <pc:spChg chg="mod">
          <ac:chgData name="Missner, Samuel A" userId="S::smissner3@gatech.edu::a488782b-140e-4077-96f0-dcf6587c1901" providerId="AD" clId="Web-{B5BC89D5-9952-4370-813C-6BB232699441}" dt="2022-10-24T01:53:02.190" v="16" actId="20577"/>
          <ac:spMkLst>
            <pc:docMk/>
            <pc:sldMk cId="3306368816" sldId="257"/>
            <ac:spMk id="3" creationId="{00CAA3EE-5EB4-7E2A-EF01-2FFC1F07921B}"/>
          </ac:spMkLst>
        </pc:spChg>
      </pc:sldChg>
      <pc:sldMasterChg chg="del delSldLayout">
        <pc:chgData name="Missner, Samuel A" userId="S::smissner3@gatech.edu::a488782b-140e-4077-96f0-dcf6587c1901" providerId="AD" clId="Web-{B5BC89D5-9952-4370-813C-6BB232699441}" dt="2022-10-24T01:52:25.127" v="4"/>
        <pc:sldMasterMkLst>
          <pc:docMk/>
          <pc:sldMasterMk cId="2372646448" sldId="2147483648"/>
        </pc:sldMasterMkLst>
        <pc:sldLayoutChg chg="del">
          <pc:chgData name="Missner, Samuel A" userId="S::smissner3@gatech.edu::a488782b-140e-4077-96f0-dcf6587c1901" providerId="AD" clId="Web-{B5BC89D5-9952-4370-813C-6BB232699441}" dt="2022-10-24T01:52:25.127" v="4"/>
          <pc:sldLayoutMkLst>
            <pc:docMk/>
            <pc:sldMasterMk cId="2372646448" sldId="2147483648"/>
            <pc:sldLayoutMk cId="1334385063" sldId="2147483649"/>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1118323397" sldId="2147483650"/>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3170131105" sldId="2147483651"/>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490127929" sldId="2147483652"/>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3419300230" sldId="2147483653"/>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415919000" sldId="2147483654"/>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3666399512" sldId="2147483655"/>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1119575356" sldId="2147483656"/>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2417595296" sldId="2147483657"/>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139516266" sldId="2147483658"/>
          </pc:sldLayoutMkLst>
        </pc:sldLayoutChg>
        <pc:sldLayoutChg chg="del">
          <pc:chgData name="Missner, Samuel A" userId="S::smissner3@gatech.edu::a488782b-140e-4077-96f0-dcf6587c1901" providerId="AD" clId="Web-{B5BC89D5-9952-4370-813C-6BB232699441}" dt="2022-10-24T01:52:25.127" v="4"/>
          <pc:sldLayoutMkLst>
            <pc:docMk/>
            <pc:sldMasterMk cId="2372646448" sldId="2147483648"/>
            <pc:sldLayoutMk cId="1295202437" sldId="2147483659"/>
          </pc:sldLayoutMkLst>
        </pc:sldLayoutChg>
      </pc:sldMasterChg>
      <pc:sldMasterChg chg="add del addSldLayout delSldLayout modSldLayout">
        <pc:chgData name="Missner, Samuel A" userId="S::smissner3@gatech.edu::a488782b-140e-4077-96f0-dcf6587c1901" providerId="AD" clId="Web-{B5BC89D5-9952-4370-813C-6BB232699441}" dt="2022-10-24T01:52:35.690" v="5"/>
        <pc:sldMasterMkLst>
          <pc:docMk/>
          <pc:sldMasterMk cId="1026455387" sldId="2147483660"/>
        </pc:sldMasterMkLst>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223832261" sldId="2147483661"/>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2272118794" sldId="2147483662"/>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919065156" sldId="2147483663"/>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485496307" sldId="2147483664"/>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2724680754" sldId="2147483665"/>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653120003" sldId="2147483666"/>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2934513434" sldId="2147483667"/>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3789884589" sldId="2147483668"/>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3969254393" sldId="2147483669"/>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2296250681" sldId="2147483670"/>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3320326995" sldId="2147483671"/>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3932871436" sldId="2147483672"/>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362797201" sldId="2147483673"/>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785103525" sldId="2147483674"/>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1481670923" sldId="2147483675"/>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2399877739" sldId="2147483676"/>
          </pc:sldLayoutMkLst>
        </pc:sldLayoutChg>
        <pc:sldLayoutChg chg="add del mod replId">
          <pc:chgData name="Missner, Samuel A" userId="S::smissner3@gatech.edu::a488782b-140e-4077-96f0-dcf6587c1901" providerId="AD" clId="Web-{B5BC89D5-9952-4370-813C-6BB232699441}" dt="2022-10-24T01:52:35.690" v="5"/>
          <pc:sldLayoutMkLst>
            <pc:docMk/>
            <pc:sldMasterMk cId="1026455387" sldId="2147483660"/>
            <pc:sldLayoutMk cId="4150684435" sldId="2147483677"/>
          </pc:sldLayoutMkLst>
        </pc:sldLayoutChg>
      </pc:sldMasterChg>
      <pc:sldMasterChg chg="add addSldLayout modSldLayout">
        <pc:chgData name="Missner, Samuel A" userId="S::smissner3@gatech.edu::a488782b-140e-4077-96f0-dcf6587c1901" providerId="AD" clId="Web-{B5BC89D5-9952-4370-813C-6BB232699441}" dt="2022-10-24T01:52:35.690" v="5"/>
        <pc:sldMasterMkLst>
          <pc:docMk/>
          <pc:sldMasterMk cId="3856193533" sldId="2147483678"/>
        </pc:sldMasterMkLst>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2165444091" sldId="2147483679"/>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1118889907" sldId="2147483682"/>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2443124197" sldId="2147483684"/>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922669801" sldId="2147483686"/>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1357356509" sldId="2147483695"/>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3434944668" sldId="2147483696"/>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1629231277" sldId="2147483697"/>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3462674216" sldId="2147483698"/>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4177243173" sldId="2147483699"/>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2269816785" sldId="2147483700"/>
          </pc:sldLayoutMkLst>
        </pc:sldLayoutChg>
        <pc:sldLayoutChg chg="add mod replId">
          <pc:chgData name="Missner, Samuel A" userId="S::smissner3@gatech.edu::a488782b-140e-4077-96f0-dcf6587c1901" providerId="AD" clId="Web-{B5BC89D5-9952-4370-813C-6BB232699441}" dt="2022-10-24T01:52:35.690" v="5"/>
          <pc:sldLayoutMkLst>
            <pc:docMk/>
            <pc:sldMasterMk cId="3856193533" sldId="2147483678"/>
            <pc:sldLayoutMk cId="2018336207" sldId="2147483701"/>
          </pc:sldLayoutMkLst>
        </pc:sldLayoutChg>
      </pc:sldMasterChg>
    </pc:docChg>
  </pc:docChgLst>
  <pc:docChgLst>
    <pc:chgData name="Wu, Yurui" userId="S::ywu868@gatech.edu::12cf4c8a-0abb-46a9-b45e-8e8f5044e1db" providerId="AD" clId="Web-{7F53C1D5-CF3E-4B10-91EE-78D3490E86C3}"/>
    <pc:docChg chg="addSld modSld">
      <pc:chgData name="Wu, Yurui" userId="S::ywu868@gatech.edu::12cf4c8a-0abb-46a9-b45e-8e8f5044e1db" providerId="AD" clId="Web-{7F53C1D5-CF3E-4B10-91EE-78D3490E86C3}" dt="2022-10-24T03:46:40.269" v="40" actId="20577"/>
      <pc:docMkLst>
        <pc:docMk/>
      </pc:docMkLst>
      <pc:sldChg chg="new">
        <pc:chgData name="Wu, Yurui" userId="S::ywu868@gatech.edu::12cf4c8a-0abb-46a9-b45e-8e8f5044e1db" providerId="AD" clId="Web-{7F53C1D5-CF3E-4B10-91EE-78D3490E86C3}" dt="2022-10-24T03:18:08.248" v="0"/>
        <pc:sldMkLst>
          <pc:docMk/>
          <pc:sldMk cId="635188666" sldId="262"/>
        </pc:sldMkLst>
      </pc:sldChg>
      <pc:sldChg chg="modSp add">
        <pc:chgData name="Wu, Yurui" userId="S::ywu868@gatech.edu::12cf4c8a-0abb-46a9-b45e-8e8f5044e1db" providerId="AD" clId="Web-{7F53C1D5-CF3E-4B10-91EE-78D3490E86C3}" dt="2022-10-24T03:43:27.576" v="3" actId="20577"/>
        <pc:sldMkLst>
          <pc:docMk/>
          <pc:sldMk cId="3933593832" sldId="263"/>
        </pc:sldMkLst>
        <pc:spChg chg="mod">
          <ac:chgData name="Wu, Yurui" userId="S::ywu868@gatech.edu::12cf4c8a-0abb-46a9-b45e-8e8f5044e1db" providerId="AD" clId="Web-{7F53C1D5-CF3E-4B10-91EE-78D3490E86C3}" dt="2022-10-24T03:43:27.576" v="3" actId="20577"/>
          <ac:spMkLst>
            <pc:docMk/>
            <pc:sldMk cId="3933593832" sldId="263"/>
            <ac:spMk id="8" creationId="{6CD40B73-7CEC-F43C-A32F-E0468CE5E6AE}"/>
          </ac:spMkLst>
        </pc:spChg>
      </pc:sldChg>
      <pc:sldChg chg="modSp add">
        <pc:chgData name="Wu, Yurui" userId="S::ywu868@gatech.edu::12cf4c8a-0abb-46a9-b45e-8e8f5044e1db" providerId="AD" clId="Web-{7F53C1D5-CF3E-4B10-91EE-78D3490E86C3}" dt="2022-10-24T03:44:14.608" v="9" actId="20577"/>
        <pc:sldMkLst>
          <pc:docMk/>
          <pc:sldMk cId="1446833490" sldId="264"/>
        </pc:sldMkLst>
        <pc:spChg chg="mod">
          <ac:chgData name="Wu, Yurui" userId="S::ywu868@gatech.edu::12cf4c8a-0abb-46a9-b45e-8e8f5044e1db" providerId="AD" clId="Web-{7F53C1D5-CF3E-4B10-91EE-78D3490E86C3}" dt="2022-10-24T03:44:14.608" v="9" actId="20577"/>
          <ac:spMkLst>
            <pc:docMk/>
            <pc:sldMk cId="1446833490" sldId="264"/>
            <ac:spMk id="4" creationId="{2F12D4AE-8193-DA71-313D-02E54018DAB2}"/>
          </ac:spMkLst>
        </pc:spChg>
        <pc:spChg chg="mod">
          <ac:chgData name="Wu, Yurui" userId="S::ywu868@gatech.edu::12cf4c8a-0abb-46a9-b45e-8e8f5044e1db" providerId="AD" clId="Web-{7F53C1D5-CF3E-4B10-91EE-78D3490E86C3}" dt="2022-10-24T03:43:56.748" v="7" actId="14100"/>
          <ac:spMkLst>
            <pc:docMk/>
            <pc:sldMk cId="1446833490" sldId="264"/>
            <ac:spMk id="8" creationId="{6CD40B73-7CEC-F43C-A32F-E0468CE5E6AE}"/>
          </ac:spMkLst>
        </pc:spChg>
      </pc:sldChg>
      <pc:sldChg chg="add">
        <pc:chgData name="Wu, Yurui" userId="S::ywu868@gatech.edu::12cf4c8a-0abb-46a9-b45e-8e8f5044e1db" providerId="AD" clId="Web-{7F53C1D5-CF3E-4B10-91EE-78D3490E86C3}" dt="2022-10-24T03:44:45.515" v="10"/>
        <pc:sldMkLst>
          <pc:docMk/>
          <pc:sldMk cId="3926014098" sldId="265"/>
        </pc:sldMkLst>
      </pc:sldChg>
      <pc:sldChg chg="addSp modSp add">
        <pc:chgData name="Wu, Yurui" userId="S::ywu868@gatech.edu::12cf4c8a-0abb-46a9-b45e-8e8f5044e1db" providerId="AD" clId="Web-{7F53C1D5-CF3E-4B10-91EE-78D3490E86C3}" dt="2022-10-24T03:46:40.269" v="40" actId="20577"/>
        <pc:sldMkLst>
          <pc:docMk/>
          <pc:sldMk cId="697034087" sldId="266"/>
        </pc:sldMkLst>
        <pc:spChg chg="add mod">
          <ac:chgData name="Wu, Yurui" userId="S::ywu868@gatech.edu::12cf4c8a-0abb-46a9-b45e-8e8f5044e1db" providerId="AD" clId="Web-{7F53C1D5-CF3E-4B10-91EE-78D3490E86C3}" dt="2022-10-24T03:46:40.269" v="40" actId="20577"/>
          <ac:spMkLst>
            <pc:docMk/>
            <pc:sldMk cId="697034087" sldId="266"/>
            <ac:spMk id="2" creationId="{9DE7541D-62CF-0404-B1AB-265515F62CE8}"/>
          </ac:spMkLst>
        </pc:spChg>
        <pc:spChg chg="mod">
          <ac:chgData name="Wu, Yurui" userId="S::ywu868@gatech.edu::12cf4c8a-0abb-46a9-b45e-8e8f5044e1db" providerId="AD" clId="Web-{7F53C1D5-CF3E-4B10-91EE-78D3490E86C3}" dt="2022-10-24T03:45:33.782" v="19" actId="14100"/>
          <ac:spMkLst>
            <pc:docMk/>
            <pc:sldMk cId="697034087" sldId="266"/>
            <ac:spMk id="5" creationId="{8126C639-B1E7-6911-61ED-A653D20311F6}"/>
          </ac:spMkLst>
        </pc:spChg>
      </pc:sldChg>
    </pc:docChg>
  </pc:docChgLst>
  <pc:docChgLst>
    <pc:chgData name="Wu, Yurui" userId="S::ywu868@gatech.edu::12cf4c8a-0abb-46a9-b45e-8e8f5044e1db" providerId="AD" clId="Web-{94FCDCE9-EF30-4FBA-9238-9B44C66FAF7B}"/>
    <pc:docChg chg="addSld modSld sldOrd">
      <pc:chgData name="Wu, Yurui" userId="S::ywu868@gatech.edu::12cf4c8a-0abb-46a9-b45e-8e8f5044e1db" providerId="AD" clId="Web-{94FCDCE9-EF30-4FBA-9238-9B44C66FAF7B}" dt="2022-10-24T12:46:28.540" v="11"/>
      <pc:docMkLst>
        <pc:docMk/>
      </pc:docMkLst>
      <pc:sldChg chg="modSp">
        <pc:chgData name="Wu, Yurui" userId="S::ywu868@gatech.edu::12cf4c8a-0abb-46a9-b45e-8e8f5044e1db" providerId="AD" clId="Web-{94FCDCE9-EF30-4FBA-9238-9B44C66FAF7B}" dt="2022-10-24T12:38:16.700" v="6" actId="20577"/>
        <pc:sldMkLst>
          <pc:docMk/>
          <pc:sldMk cId="3933593832" sldId="263"/>
        </pc:sldMkLst>
        <pc:spChg chg="mod">
          <ac:chgData name="Wu, Yurui" userId="S::ywu868@gatech.edu::12cf4c8a-0abb-46a9-b45e-8e8f5044e1db" providerId="AD" clId="Web-{94FCDCE9-EF30-4FBA-9238-9B44C66FAF7B}" dt="2022-10-24T12:38:16.700" v="6" actId="20577"/>
          <ac:spMkLst>
            <pc:docMk/>
            <pc:sldMk cId="3933593832" sldId="263"/>
            <ac:spMk id="8" creationId="{6CD40B73-7CEC-F43C-A32F-E0468CE5E6AE}"/>
          </ac:spMkLst>
        </pc:spChg>
      </pc:sldChg>
      <pc:sldChg chg="modSp add">
        <pc:chgData name="Wu, Yurui" userId="S::ywu868@gatech.edu::12cf4c8a-0abb-46a9-b45e-8e8f5044e1db" providerId="AD" clId="Web-{94FCDCE9-EF30-4FBA-9238-9B44C66FAF7B}" dt="2022-10-24T12:34:00.554" v="2" actId="20577"/>
        <pc:sldMkLst>
          <pc:docMk/>
          <pc:sldMk cId="3571147385" sldId="267"/>
        </pc:sldMkLst>
        <pc:spChg chg="mod">
          <ac:chgData name="Wu, Yurui" userId="S::ywu868@gatech.edu::12cf4c8a-0abb-46a9-b45e-8e8f5044e1db" providerId="AD" clId="Web-{94FCDCE9-EF30-4FBA-9238-9B44C66FAF7B}" dt="2022-10-24T12:34:00.554" v="2" actId="20577"/>
          <ac:spMkLst>
            <pc:docMk/>
            <pc:sldMk cId="3571147385" sldId="267"/>
            <ac:spMk id="8" creationId="{6CD40B73-7CEC-F43C-A32F-E0468CE5E6AE}"/>
          </ac:spMkLst>
        </pc:spChg>
      </pc:sldChg>
      <pc:sldChg chg="ord">
        <pc:chgData name="Wu, Yurui" userId="S::ywu868@gatech.edu::12cf4c8a-0abb-46a9-b45e-8e8f5044e1db" providerId="AD" clId="Web-{94FCDCE9-EF30-4FBA-9238-9B44C66FAF7B}" dt="2022-10-24T12:46:28.540" v="11"/>
        <pc:sldMkLst>
          <pc:docMk/>
          <pc:sldMk cId="4164598335" sldId="268"/>
        </pc:sldMkLst>
      </pc:sldChg>
      <pc:sldChg chg="ord">
        <pc:chgData name="Wu, Yurui" userId="S::ywu868@gatech.edu::12cf4c8a-0abb-46a9-b45e-8e8f5044e1db" providerId="AD" clId="Web-{94FCDCE9-EF30-4FBA-9238-9B44C66FAF7B}" dt="2022-10-24T12:46:23.477" v="9"/>
        <pc:sldMkLst>
          <pc:docMk/>
          <pc:sldMk cId="3945745184" sldId="269"/>
        </pc:sldMkLst>
      </pc:sldChg>
      <pc:sldChg chg="ord">
        <pc:chgData name="Wu, Yurui" userId="S::ywu868@gatech.edu::12cf4c8a-0abb-46a9-b45e-8e8f5044e1db" providerId="AD" clId="Web-{94FCDCE9-EF30-4FBA-9238-9B44C66FAF7B}" dt="2022-10-24T12:46:26.571" v="10"/>
        <pc:sldMkLst>
          <pc:docMk/>
          <pc:sldMk cId="407704240" sldId="270"/>
        </pc:sldMkLst>
      </pc:sldChg>
      <pc:sldChg chg="ord">
        <pc:chgData name="Wu, Yurui" userId="S::ywu868@gatech.edu::12cf4c8a-0abb-46a9-b45e-8e8f5044e1db" providerId="AD" clId="Web-{94FCDCE9-EF30-4FBA-9238-9B44C66FAF7B}" dt="2022-10-24T12:46:20.915" v="8"/>
        <pc:sldMkLst>
          <pc:docMk/>
          <pc:sldMk cId="122938964" sldId="271"/>
        </pc:sldMkLst>
      </pc:sldChg>
      <pc:sldChg chg="ord">
        <pc:chgData name="Wu, Yurui" userId="S::ywu868@gatech.edu::12cf4c8a-0abb-46a9-b45e-8e8f5044e1db" providerId="AD" clId="Web-{94FCDCE9-EF30-4FBA-9238-9B44C66FAF7B}" dt="2022-10-24T12:46:18.618" v="7"/>
        <pc:sldMkLst>
          <pc:docMk/>
          <pc:sldMk cId="2919467553" sldId="272"/>
        </pc:sldMkLst>
      </pc:sldChg>
    </pc:docChg>
  </pc:docChgLst>
  <pc:docChgLst>
    <pc:chgData name="Chen, Zuyu" userId="S::zchen721@gatech.edu::ebd23e44-a407-495b-b09b-31b20fe2a626" providerId="AD" clId="Web-{AC6A2198-1749-4AA8-B7F0-00D536756F53}"/>
    <pc:docChg chg="modSld">
      <pc:chgData name="Chen, Zuyu" userId="S::zchen721@gatech.edu::ebd23e44-a407-495b-b09b-31b20fe2a626" providerId="AD" clId="Web-{AC6A2198-1749-4AA8-B7F0-00D536756F53}" dt="2022-10-24T15:09:11.995" v="1" actId="20577"/>
      <pc:docMkLst>
        <pc:docMk/>
      </pc:docMkLst>
      <pc:sldChg chg="modSp">
        <pc:chgData name="Chen, Zuyu" userId="S::zchen721@gatech.edu::ebd23e44-a407-495b-b09b-31b20fe2a626" providerId="AD" clId="Web-{AC6A2198-1749-4AA8-B7F0-00D536756F53}" dt="2022-10-24T15:09:11.995" v="1" actId="20577"/>
        <pc:sldMkLst>
          <pc:docMk/>
          <pc:sldMk cId="2919467553" sldId="272"/>
        </pc:sldMkLst>
        <pc:spChg chg="mod">
          <ac:chgData name="Chen, Zuyu" userId="S::zchen721@gatech.edu::ebd23e44-a407-495b-b09b-31b20fe2a626" providerId="AD" clId="Web-{AC6A2198-1749-4AA8-B7F0-00D536756F53}" dt="2022-10-24T15:09:11.995" v="1" actId="20577"/>
          <ac:spMkLst>
            <pc:docMk/>
            <pc:sldMk cId="2919467553" sldId="272"/>
            <ac:spMk id="5" creationId="{34202EF4-BE1D-8146-9846-177F3B789037}"/>
          </ac:spMkLst>
        </pc:spChg>
      </pc:sldChg>
    </pc:docChg>
  </pc:docChgLst>
  <pc:docChgLst>
    <pc:chgData name="Missner, Samuel A" userId="S::smissner3@gatech.edu::a488782b-140e-4077-96f0-dcf6587c1901" providerId="AD" clId="Web-{BFC75887-8D42-4E00-9A44-81346DEA50BC}"/>
    <pc:docChg chg="modSld">
      <pc:chgData name="Missner, Samuel A" userId="S::smissner3@gatech.edu::a488782b-140e-4077-96f0-dcf6587c1901" providerId="AD" clId="Web-{BFC75887-8D42-4E00-9A44-81346DEA50BC}" dt="2022-10-24T15:07:44.716" v="11" actId="20577"/>
      <pc:docMkLst>
        <pc:docMk/>
      </pc:docMkLst>
      <pc:sldChg chg="modSp">
        <pc:chgData name="Missner, Samuel A" userId="S::smissner3@gatech.edu::a488782b-140e-4077-96f0-dcf6587c1901" providerId="AD" clId="Web-{BFC75887-8D42-4E00-9A44-81346DEA50BC}" dt="2022-10-24T15:07:44.716" v="11" actId="20577"/>
        <pc:sldMkLst>
          <pc:docMk/>
          <pc:sldMk cId="1718811966" sldId="275"/>
        </pc:sldMkLst>
        <pc:spChg chg="mod">
          <ac:chgData name="Missner, Samuel A" userId="S::smissner3@gatech.edu::a488782b-140e-4077-96f0-dcf6587c1901" providerId="AD" clId="Web-{BFC75887-8D42-4E00-9A44-81346DEA50BC}" dt="2022-10-24T15:07:44.716" v="11" actId="20577"/>
          <ac:spMkLst>
            <pc:docMk/>
            <pc:sldMk cId="1718811966" sldId="275"/>
            <ac:spMk id="3" creationId="{2648015E-F059-9B54-55A7-A1E6EA975D03}"/>
          </ac:spMkLst>
        </pc:spChg>
      </pc:sldChg>
    </pc:docChg>
  </pc:docChgLst>
  <pc:docChgLst>
    <pc:chgData name="Chen, Zuyu" userId="ebd23e44-a407-495b-b09b-31b20fe2a626" providerId="ADAL" clId="{F35C523F-D2DC-F74D-8D01-F9382F7CC627}"/>
    <pc:docChg chg="addSld delSld modSld sldOrd">
      <pc:chgData name="Chen, Zuyu" userId="ebd23e44-a407-495b-b09b-31b20fe2a626" providerId="ADAL" clId="{F35C523F-D2DC-F74D-8D01-F9382F7CC627}" dt="2022-10-24T00:08:48.902" v="3" actId="2696"/>
      <pc:docMkLst>
        <pc:docMk/>
      </pc:docMkLst>
      <pc:sldChg chg="new">
        <pc:chgData name="Chen, Zuyu" userId="ebd23e44-a407-495b-b09b-31b20fe2a626" providerId="ADAL" clId="{F35C523F-D2DC-F74D-8D01-F9382F7CC627}" dt="2022-10-24T00:06:46.175" v="0" actId="680"/>
        <pc:sldMkLst>
          <pc:docMk/>
          <pc:sldMk cId="2380297455" sldId="257"/>
        </pc:sldMkLst>
      </pc:sldChg>
      <pc:sldChg chg="add del ord setBg">
        <pc:chgData name="Chen, Zuyu" userId="ebd23e44-a407-495b-b09b-31b20fe2a626" providerId="ADAL" clId="{F35C523F-D2DC-F74D-8D01-F9382F7CC627}" dt="2022-10-24T00:08:48.902" v="3" actId="2696"/>
        <pc:sldMkLst>
          <pc:docMk/>
          <pc:sldMk cId="2789775945" sldId="258"/>
        </pc:sldMkLst>
      </pc:sldChg>
    </pc:docChg>
  </pc:docChgLst>
  <pc:docChgLst>
    <pc:chgData name="Wu, Yurui" userId="S::ywu868@gatech.edu::12cf4c8a-0abb-46a9-b45e-8e8f5044e1db" providerId="AD" clId="Web-{B16A078F-9A55-42D6-A6FC-40EE5E2F50A7}"/>
    <pc:docChg chg="addSld modSld">
      <pc:chgData name="Wu, Yurui" userId="S::ywu868@gatech.edu::12cf4c8a-0abb-46a9-b45e-8e8f5044e1db" providerId="AD" clId="Web-{B16A078F-9A55-42D6-A6FC-40EE5E2F50A7}" dt="2022-10-24T13:08:09.440" v="20" actId="1076"/>
      <pc:docMkLst>
        <pc:docMk/>
      </pc:docMkLst>
      <pc:sldChg chg="addSp modSp add">
        <pc:chgData name="Wu, Yurui" userId="S::ywu868@gatech.edu::12cf4c8a-0abb-46a9-b45e-8e8f5044e1db" providerId="AD" clId="Web-{B16A078F-9A55-42D6-A6FC-40EE5E2F50A7}" dt="2022-10-24T13:08:09.440" v="20" actId="1076"/>
        <pc:sldMkLst>
          <pc:docMk/>
          <pc:sldMk cId="2103622069" sldId="274"/>
        </pc:sldMkLst>
        <pc:spChg chg="add mod">
          <ac:chgData name="Wu, Yurui" userId="S::ywu868@gatech.edu::12cf4c8a-0abb-46a9-b45e-8e8f5044e1db" providerId="AD" clId="Web-{B16A078F-9A55-42D6-A6FC-40EE5E2F50A7}" dt="2022-10-24T13:08:09.440" v="20" actId="1076"/>
          <ac:spMkLst>
            <pc:docMk/>
            <pc:sldMk cId="2103622069" sldId="274"/>
            <ac:spMk id="5" creationId="{5A9F480E-0053-8A2B-BE9F-4DAFAF643219}"/>
          </ac:spMkLst>
        </pc:spChg>
      </pc:sldChg>
    </pc:docChg>
  </pc:docChgLst>
  <pc:docChgLst>
    <pc:chgData name="Missner, Samuel A" userId="S::smissner3@gatech.edu::a488782b-140e-4077-96f0-dcf6587c1901" providerId="AD" clId="Web-{EB10C3C5-8A32-40B1-8A93-4A817E78769B}"/>
    <pc:docChg chg="addSld delSld modSld">
      <pc:chgData name="Missner, Samuel A" userId="S::smissner3@gatech.edu::a488782b-140e-4077-96f0-dcf6587c1901" providerId="AD" clId="Web-{EB10C3C5-8A32-40B1-8A93-4A817E78769B}" dt="2022-10-24T15:06:49.478" v="22" actId="20577"/>
      <pc:docMkLst>
        <pc:docMk/>
      </pc:docMkLst>
      <pc:sldChg chg="new del">
        <pc:chgData name="Missner, Samuel A" userId="S::smissner3@gatech.edu::a488782b-140e-4077-96f0-dcf6587c1901" providerId="AD" clId="Web-{EB10C3C5-8A32-40B1-8A93-4A817E78769B}" dt="2022-10-24T15:06:16.931" v="1"/>
        <pc:sldMkLst>
          <pc:docMk/>
          <pc:sldMk cId="1015653361" sldId="275"/>
        </pc:sldMkLst>
      </pc:sldChg>
      <pc:sldChg chg="modSp new">
        <pc:chgData name="Missner, Samuel A" userId="S::smissner3@gatech.edu::a488782b-140e-4077-96f0-dcf6587c1901" providerId="AD" clId="Web-{EB10C3C5-8A32-40B1-8A93-4A817E78769B}" dt="2022-10-24T15:06:49.478" v="22" actId="20577"/>
        <pc:sldMkLst>
          <pc:docMk/>
          <pc:sldMk cId="1718811966" sldId="275"/>
        </pc:sldMkLst>
        <pc:spChg chg="mod">
          <ac:chgData name="Missner, Samuel A" userId="S::smissner3@gatech.edu::a488782b-140e-4077-96f0-dcf6587c1901" providerId="AD" clId="Web-{EB10C3C5-8A32-40B1-8A93-4A817E78769B}" dt="2022-10-24T15:06:40.540" v="6" actId="20577"/>
          <ac:spMkLst>
            <pc:docMk/>
            <pc:sldMk cId="1718811966" sldId="275"/>
            <ac:spMk id="2" creationId="{4F77B0A0-B5CB-B61B-B7FC-BF965DB4617B}"/>
          </ac:spMkLst>
        </pc:spChg>
        <pc:spChg chg="mod">
          <ac:chgData name="Missner, Samuel A" userId="S::smissner3@gatech.edu::a488782b-140e-4077-96f0-dcf6587c1901" providerId="AD" clId="Web-{EB10C3C5-8A32-40B1-8A93-4A817E78769B}" dt="2022-10-24T15:06:49.478" v="22" actId="20577"/>
          <ac:spMkLst>
            <pc:docMk/>
            <pc:sldMk cId="1718811966" sldId="275"/>
            <ac:spMk id="3" creationId="{2648015E-F059-9B54-55A7-A1E6EA975D03}"/>
          </ac:spMkLst>
        </pc:spChg>
      </pc:sldChg>
    </pc:docChg>
  </pc:docChgLst>
  <pc:docChgLst>
    <pc:chgData name="Chen, Zuyu" userId="S::zchen721@gatech.edu::ebd23e44-a407-495b-b09b-31b20fe2a626" providerId="AD" clId="Web-{27C3DD72-1F18-41B8-AD4C-6EC962352FDF}"/>
    <pc:docChg chg="addSld delSld modSld sldOrd addMainMaster modMainMaster">
      <pc:chgData name="Chen, Zuyu" userId="S::zchen721@gatech.edu::ebd23e44-a407-495b-b09b-31b20fe2a626" providerId="AD" clId="Web-{27C3DD72-1F18-41B8-AD4C-6EC962352FDF}" dt="2022-10-24T08:24:42.806" v="385" actId="20577"/>
      <pc:docMkLst>
        <pc:docMk/>
      </pc:docMkLst>
      <pc:sldChg chg="del">
        <pc:chgData name="Chen, Zuyu" userId="S::zchen721@gatech.edu::ebd23e44-a407-495b-b09b-31b20fe2a626" providerId="AD" clId="Web-{27C3DD72-1F18-41B8-AD4C-6EC962352FDF}" dt="2022-10-24T08:16:22.182" v="225"/>
        <pc:sldMkLst>
          <pc:docMk/>
          <pc:sldMk cId="1648466108" sldId="256"/>
        </pc:sldMkLst>
      </pc:sldChg>
      <pc:sldChg chg="del">
        <pc:chgData name="Chen, Zuyu" userId="S::zchen721@gatech.edu::ebd23e44-a407-495b-b09b-31b20fe2a626" providerId="AD" clId="Web-{27C3DD72-1F18-41B8-AD4C-6EC962352FDF}" dt="2022-10-24T07:57:52.501" v="0"/>
        <pc:sldMkLst>
          <pc:docMk/>
          <pc:sldMk cId="635188666" sldId="262"/>
        </pc:sldMkLst>
      </pc:sldChg>
      <pc:sldChg chg="modSp">
        <pc:chgData name="Chen, Zuyu" userId="S::zchen721@gatech.edu::ebd23e44-a407-495b-b09b-31b20fe2a626" providerId="AD" clId="Web-{27C3DD72-1F18-41B8-AD4C-6EC962352FDF}" dt="2022-10-24T08:16:07.900" v="224" actId="20577"/>
        <pc:sldMkLst>
          <pc:docMk/>
          <pc:sldMk cId="3571147385" sldId="267"/>
        </pc:sldMkLst>
        <pc:spChg chg="mod">
          <ac:chgData name="Chen, Zuyu" userId="S::zchen721@gatech.edu::ebd23e44-a407-495b-b09b-31b20fe2a626" providerId="AD" clId="Web-{27C3DD72-1F18-41B8-AD4C-6EC962352FDF}" dt="2022-10-24T08:16:07.900" v="224" actId="20577"/>
          <ac:spMkLst>
            <pc:docMk/>
            <pc:sldMk cId="3571147385" sldId="267"/>
            <ac:spMk id="8" creationId="{6CD40B73-7CEC-F43C-A32F-E0468CE5E6AE}"/>
          </ac:spMkLst>
        </pc:spChg>
      </pc:sldChg>
      <pc:sldChg chg="modSp add">
        <pc:chgData name="Chen, Zuyu" userId="S::zchen721@gatech.edu::ebd23e44-a407-495b-b09b-31b20fe2a626" providerId="AD" clId="Web-{27C3DD72-1F18-41B8-AD4C-6EC962352FDF}" dt="2022-10-24T08:24:42.806" v="385" actId="20577"/>
        <pc:sldMkLst>
          <pc:docMk/>
          <pc:sldMk cId="4164598335" sldId="268"/>
        </pc:sldMkLst>
        <pc:spChg chg="mod">
          <ac:chgData name="Chen, Zuyu" userId="S::zchen721@gatech.edu::ebd23e44-a407-495b-b09b-31b20fe2a626" providerId="AD" clId="Web-{27C3DD72-1F18-41B8-AD4C-6EC962352FDF}" dt="2022-10-24T08:24:42.806" v="385" actId="20577"/>
          <ac:spMkLst>
            <pc:docMk/>
            <pc:sldMk cId="4164598335" sldId="268"/>
            <ac:spMk id="6" creationId="{64921231-F76F-9C4D-85F8-96525AB6710F}"/>
          </ac:spMkLst>
        </pc:spChg>
      </pc:sldChg>
      <pc:sldChg chg="add ord">
        <pc:chgData name="Chen, Zuyu" userId="S::zchen721@gatech.edu::ebd23e44-a407-495b-b09b-31b20fe2a626" providerId="AD" clId="Web-{27C3DD72-1F18-41B8-AD4C-6EC962352FDF}" dt="2022-10-24T08:17:30.012" v="230"/>
        <pc:sldMkLst>
          <pc:docMk/>
          <pc:sldMk cId="3945745184" sldId="269"/>
        </pc:sldMkLst>
      </pc:sldChg>
      <pc:sldChg chg="add">
        <pc:chgData name="Chen, Zuyu" userId="S::zchen721@gatech.edu::ebd23e44-a407-495b-b09b-31b20fe2a626" providerId="AD" clId="Web-{27C3DD72-1F18-41B8-AD4C-6EC962352FDF}" dt="2022-10-24T07:58:37.503" v="3"/>
        <pc:sldMkLst>
          <pc:docMk/>
          <pc:sldMk cId="407704240" sldId="270"/>
        </pc:sldMkLst>
      </pc:sldChg>
      <pc:sldChg chg="add">
        <pc:chgData name="Chen, Zuyu" userId="S::zchen721@gatech.edu::ebd23e44-a407-495b-b09b-31b20fe2a626" providerId="AD" clId="Web-{27C3DD72-1F18-41B8-AD4C-6EC962352FDF}" dt="2022-10-24T07:58:37.612" v="4"/>
        <pc:sldMkLst>
          <pc:docMk/>
          <pc:sldMk cId="122938964" sldId="271"/>
        </pc:sldMkLst>
      </pc:sldChg>
      <pc:sldChg chg="modSp add">
        <pc:chgData name="Chen, Zuyu" userId="S::zchen721@gatech.edu::ebd23e44-a407-495b-b09b-31b20fe2a626" providerId="AD" clId="Web-{27C3DD72-1F18-41B8-AD4C-6EC962352FDF}" dt="2022-10-24T08:17:21.684" v="229" actId="20577"/>
        <pc:sldMkLst>
          <pc:docMk/>
          <pc:sldMk cId="2919467553" sldId="272"/>
        </pc:sldMkLst>
        <pc:spChg chg="mod">
          <ac:chgData name="Chen, Zuyu" userId="S::zchen721@gatech.edu::ebd23e44-a407-495b-b09b-31b20fe2a626" providerId="AD" clId="Web-{27C3DD72-1F18-41B8-AD4C-6EC962352FDF}" dt="2022-10-24T08:17:21.684" v="229" actId="20577"/>
          <ac:spMkLst>
            <pc:docMk/>
            <pc:sldMk cId="2919467553" sldId="272"/>
            <ac:spMk id="5" creationId="{34202EF4-BE1D-8146-9846-177F3B789037}"/>
          </ac:spMkLst>
        </pc:spChg>
      </pc:sldChg>
      <pc:sldChg chg="modSp add">
        <pc:chgData name="Chen, Zuyu" userId="S::zchen721@gatech.edu::ebd23e44-a407-495b-b09b-31b20fe2a626" providerId="AD" clId="Web-{27C3DD72-1F18-41B8-AD4C-6EC962352FDF}" dt="2022-10-24T08:00:14.209" v="12" actId="1076"/>
        <pc:sldMkLst>
          <pc:docMk/>
          <pc:sldMk cId="3948087909" sldId="273"/>
        </pc:sldMkLst>
        <pc:spChg chg="mod">
          <ac:chgData name="Chen, Zuyu" userId="S::zchen721@gatech.edu::ebd23e44-a407-495b-b09b-31b20fe2a626" providerId="AD" clId="Web-{27C3DD72-1F18-41B8-AD4C-6EC962352FDF}" dt="2022-10-24T07:59:48.396" v="11" actId="20577"/>
          <ac:spMkLst>
            <pc:docMk/>
            <pc:sldMk cId="3948087909" sldId="273"/>
            <ac:spMk id="5" creationId="{3F49CDD9-9CD9-E19C-ECA1-758F329CB73D}"/>
          </ac:spMkLst>
        </pc:spChg>
        <pc:spChg chg="mod">
          <ac:chgData name="Chen, Zuyu" userId="S::zchen721@gatech.edu::ebd23e44-a407-495b-b09b-31b20fe2a626" providerId="AD" clId="Web-{27C3DD72-1F18-41B8-AD4C-6EC962352FDF}" dt="2022-10-24T08:00:14.209" v="12" actId="1076"/>
          <ac:spMkLst>
            <pc:docMk/>
            <pc:sldMk cId="3948087909" sldId="273"/>
            <ac:spMk id="7" creationId="{D15C4883-816D-95EE-2980-DA4D8DD65F66}"/>
          </ac:spMkLst>
        </pc:spChg>
      </pc:sldChg>
      <pc:sldMasterChg chg="modSldLayout">
        <pc:chgData name="Chen, Zuyu" userId="S::zchen721@gatech.edu::ebd23e44-a407-495b-b09b-31b20fe2a626" providerId="AD" clId="Web-{27C3DD72-1F18-41B8-AD4C-6EC962352FDF}" dt="2022-10-24T07:59:22.020" v="6"/>
        <pc:sldMasterMkLst>
          <pc:docMk/>
          <pc:sldMasterMk cId="3856193533" sldId="2147483678"/>
        </pc:sldMasterMkLst>
        <pc:sldLayoutChg chg="replId">
          <pc:chgData name="Chen, Zuyu" userId="S::zchen721@gatech.edu::ebd23e44-a407-495b-b09b-31b20fe2a626" providerId="AD" clId="Web-{27C3DD72-1F18-41B8-AD4C-6EC962352FDF}" dt="2022-10-24T07:58:37.315" v="1"/>
          <pc:sldLayoutMkLst>
            <pc:docMk/>
            <pc:sldMasterMk cId="3856193533" sldId="2147483678"/>
            <pc:sldLayoutMk cId="1357356509" sldId="2147483695"/>
          </pc:sldLayoutMkLst>
        </pc:sldLayoutChg>
        <pc:sldLayoutChg chg="replId">
          <pc:chgData name="Chen, Zuyu" userId="S::zchen721@gatech.edu::ebd23e44-a407-495b-b09b-31b20fe2a626" providerId="AD" clId="Web-{27C3DD72-1F18-41B8-AD4C-6EC962352FDF}" dt="2022-10-24T07:58:37.315" v="1"/>
          <pc:sldLayoutMkLst>
            <pc:docMk/>
            <pc:sldMasterMk cId="3856193533" sldId="2147483678"/>
            <pc:sldLayoutMk cId="3434944668" sldId="2147483696"/>
          </pc:sldLayoutMkLst>
        </pc:sldLayoutChg>
        <pc:sldLayoutChg chg="replId">
          <pc:chgData name="Chen, Zuyu" userId="S::zchen721@gatech.edu::ebd23e44-a407-495b-b09b-31b20fe2a626" providerId="AD" clId="Web-{27C3DD72-1F18-41B8-AD4C-6EC962352FDF}" dt="2022-10-24T07:58:37.315" v="1"/>
          <pc:sldLayoutMkLst>
            <pc:docMk/>
            <pc:sldMasterMk cId="3856193533" sldId="2147483678"/>
            <pc:sldLayoutMk cId="1629231277" sldId="2147483697"/>
          </pc:sldLayoutMkLst>
        </pc:sldLayoutChg>
        <pc:sldLayoutChg chg="replId">
          <pc:chgData name="Chen, Zuyu" userId="S::zchen721@gatech.edu::ebd23e44-a407-495b-b09b-31b20fe2a626" providerId="AD" clId="Web-{27C3DD72-1F18-41B8-AD4C-6EC962352FDF}" dt="2022-10-24T07:58:37.315" v="1"/>
          <pc:sldLayoutMkLst>
            <pc:docMk/>
            <pc:sldMasterMk cId="3856193533" sldId="2147483678"/>
            <pc:sldLayoutMk cId="3462674216" sldId="2147483698"/>
          </pc:sldLayoutMkLst>
        </pc:sldLayoutChg>
        <pc:sldLayoutChg chg="replId">
          <pc:chgData name="Chen, Zuyu" userId="S::zchen721@gatech.edu::ebd23e44-a407-495b-b09b-31b20fe2a626" providerId="AD" clId="Web-{27C3DD72-1F18-41B8-AD4C-6EC962352FDF}" dt="2022-10-24T07:58:37.315" v="1"/>
          <pc:sldLayoutMkLst>
            <pc:docMk/>
            <pc:sldMasterMk cId="3856193533" sldId="2147483678"/>
            <pc:sldLayoutMk cId="4177243173" sldId="2147483699"/>
          </pc:sldLayoutMkLst>
        </pc:sldLayoutChg>
        <pc:sldLayoutChg chg="replId">
          <pc:chgData name="Chen, Zuyu" userId="S::zchen721@gatech.edu::ebd23e44-a407-495b-b09b-31b20fe2a626" providerId="AD" clId="Web-{27C3DD72-1F18-41B8-AD4C-6EC962352FDF}" dt="2022-10-24T07:59:22.020" v="6"/>
          <pc:sldLayoutMkLst>
            <pc:docMk/>
            <pc:sldMasterMk cId="3856193533" sldId="2147483678"/>
            <pc:sldLayoutMk cId="2269816785" sldId="2147483700"/>
          </pc:sldLayoutMkLst>
        </pc:sldLayoutChg>
        <pc:sldLayoutChg chg="replId">
          <pc:chgData name="Chen, Zuyu" userId="S::zchen721@gatech.edu::ebd23e44-a407-495b-b09b-31b20fe2a626" providerId="AD" clId="Web-{27C3DD72-1F18-41B8-AD4C-6EC962352FDF}" dt="2022-10-24T07:59:22.020" v="6"/>
          <pc:sldLayoutMkLst>
            <pc:docMk/>
            <pc:sldMasterMk cId="3856193533" sldId="2147483678"/>
            <pc:sldLayoutMk cId="2018336207" sldId="2147483701"/>
          </pc:sldLayoutMkLst>
        </pc:sldLayoutChg>
      </pc:sldMasterChg>
      <pc:sldMasterChg chg="add addSldLayout">
        <pc:chgData name="Chen, Zuyu" userId="S::zchen721@gatech.edu::ebd23e44-a407-495b-b09b-31b20fe2a626" providerId="AD" clId="Web-{27C3DD72-1F18-41B8-AD4C-6EC962352FDF}" dt="2022-10-24T07:59:22.020" v="6"/>
        <pc:sldMasterMkLst>
          <pc:docMk/>
          <pc:sldMasterMk cId="3012981321" sldId="2147483680"/>
        </pc:sldMasterMkLst>
        <pc:sldLayoutChg chg="add">
          <pc:chgData name="Chen, Zuyu" userId="S::zchen721@gatech.edu::ebd23e44-a407-495b-b09b-31b20fe2a626" providerId="AD" clId="Web-{27C3DD72-1F18-41B8-AD4C-6EC962352FDF}" dt="2022-10-24T07:59:22.020" v="6"/>
          <pc:sldLayoutMkLst>
            <pc:docMk/>
            <pc:sldMasterMk cId="3012981321" sldId="2147483680"/>
            <pc:sldLayoutMk cId="1027251340" sldId="2147483681"/>
          </pc:sldLayoutMkLst>
        </pc:sldLayoutChg>
      </pc:sldMasterChg>
      <pc:sldMasterChg chg="add addSldLayout">
        <pc:chgData name="Chen, Zuyu" userId="S::zchen721@gatech.edu::ebd23e44-a407-495b-b09b-31b20fe2a626" providerId="AD" clId="Web-{27C3DD72-1F18-41B8-AD4C-6EC962352FDF}" dt="2022-10-24T07:58:37.315" v="1"/>
        <pc:sldMasterMkLst>
          <pc:docMk/>
          <pc:sldMasterMk cId="2871032842" sldId="2147483683"/>
        </pc:sldMasterMkLst>
        <pc:sldLayoutChg chg="add">
          <pc:chgData name="Chen, Zuyu" userId="S::zchen721@gatech.edu::ebd23e44-a407-495b-b09b-31b20fe2a626" providerId="AD" clId="Web-{27C3DD72-1F18-41B8-AD4C-6EC962352FDF}" dt="2022-10-24T07:58:37.315" v="1"/>
          <pc:sldLayoutMkLst>
            <pc:docMk/>
            <pc:sldMasterMk cId="2871032842" sldId="2147483683"/>
            <pc:sldLayoutMk cId="571505928" sldId="2147483685"/>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661298840" sldId="2147483687"/>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1204609514" sldId="2147483688"/>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1420620813" sldId="2147483689"/>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2390501478" sldId="2147483690"/>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4003491605" sldId="2147483691"/>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1077450446" sldId="2147483692"/>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3915638794" sldId="2147483693"/>
          </pc:sldLayoutMkLst>
        </pc:sldLayoutChg>
        <pc:sldLayoutChg chg="add">
          <pc:chgData name="Chen, Zuyu" userId="S::zchen721@gatech.edu::ebd23e44-a407-495b-b09b-31b20fe2a626" providerId="AD" clId="Web-{27C3DD72-1F18-41B8-AD4C-6EC962352FDF}" dt="2022-10-24T07:58:37.315" v="1"/>
          <pc:sldLayoutMkLst>
            <pc:docMk/>
            <pc:sldMasterMk cId="2871032842" sldId="2147483683"/>
            <pc:sldLayoutMk cId="199861454" sldId="214748369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10/24/2022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54440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6267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77243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7150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2256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2256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66129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8"/>
            <a:ext cx="5617633" cy="33624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8"/>
            <a:ext cx="5638800" cy="33624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204609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42062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390501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313768" y="457201"/>
            <a:ext cx="749723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4003491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68" y="457201"/>
            <a:ext cx="7497233" cy="49839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50"/>
            <a:ext cx="3932767" cy="31662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077450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91563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6981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91821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381001" y="365125"/>
            <a:ext cx="88011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016554A5-B4DD-7045-B047-B7DA6D1E70A4}" type="datetimeFigureOut">
              <a:rPr lang="en-US" smtClean="0"/>
              <a:t>10/24/2022</a:t>
            </a:fld>
            <a:endParaRPr lang="en-US"/>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99861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2955684" y="1149178"/>
            <a:ext cx="6795912" cy="2643890"/>
          </a:xfrm>
          <a:prstGeom prst="rect">
            <a:avLst/>
          </a:prstGeom>
        </p:spPr>
        <p:txBody>
          <a:bodyPr anchor="b" anchorCtr="0">
            <a:normAutofit/>
          </a:bodyPr>
          <a:lstStyle>
            <a:lvl1pPr algn="l">
              <a:lnSpc>
                <a:spcPts val="4800"/>
              </a:lnSpc>
              <a:defRPr sz="4200" b="1" i="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p>
        </p:txBody>
      </p:sp>
      <p:sp>
        <p:nvSpPr>
          <p:cNvPr id="3" name="Subtitle 2"/>
          <p:cNvSpPr>
            <a:spLocks noGrp="1"/>
          </p:cNvSpPr>
          <p:nvPr>
            <p:ph type="subTitle" idx="1"/>
          </p:nvPr>
        </p:nvSpPr>
        <p:spPr>
          <a:xfrm>
            <a:off x="2955682" y="3793068"/>
            <a:ext cx="6795913" cy="1684868"/>
          </a:xfrm>
          <a:prstGeom prst="rect">
            <a:avLst/>
          </a:prstGeom>
        </p:spPr>
        <p:txBody>
          <a:bodyPr>
            <a:noAutofit/>
          </a:bodyPr>
          <a:lstStyle>
            <a:lvl1pPr marL="0" indent="0" algn="l">
              <a:lnSpc>
                <a:spcPts val="3600"/>
              </a:lnSpc>
              <a:buNone/>
              <a:defRPr sz="1800" b="0" cap="none" spc="0" baseline="0">
                <a:solidFill>
                  <a:srgbClr val="857437"/>
                </a:solidFill>
                <a:latin typeface="Roboto" panose="02000000000000000000" pitchFamily="2" charset="0"/>
                <a:ea typeface="Roboto" panose="02000000000000000000" pitchFamily="2" charset="0"/>
                <a:cs typeface="Roboto" panose="02000000000000000000"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02725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33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188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735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4312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3494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2266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2923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10/24/2022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856193533"/>
      </p:ext>
    </p:extLst>
  </p:cSld>
  <p:clrMap bg1="lt1" tx1="dk1" bg2="lt2" tx2="dk2" accent1="accent1" accent2="accent2" accent3="accent3" accent4="accent4" accent5="accent5" accent6="accent6" hlink="hlink" folHlink="folHlink"/>
  <p:sldLayoutIdLst>
    <p:sldLayoutId id="2147483679" r:id="rId1"/>
    <p:sldLayoutId id="2147483700" r:id="rId2"/>
    <p:sldLayoutId id="2147483701" r:id="rId3"/>
    <p:sldLayoutId id="2147483682" r:id="rId4"/>
    <p:sldLayoutId id="2147483695" r:id="rId5"/>
    <p:sldLayoutId id="2147483684" r:id="rId6"/>
    <p:sldLayoutId id="2147483696" r:id="rId7"/>
    <p:sldLayoutId id="214748368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5"/>
            <a:ext cx="11430000" cy="42256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381000" y="5441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554A5-B4DD-7045-B047-B7DA6D1E70A4}" type="datetimeFigureOut">
              <a:rPr lang="en-US" smtClean="0"/>
              <a:t>10/24/2022</a:t>
            </a:fld>
            <a:endParaRPr lang="en-US"/>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3126154" y="5441135"/>
            <a:ext cx="594164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9067800" y="544113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78206-0642-9F48-9727-6B519CB285FA}" type="slidenum">
              <a:rPr lang="en-US" smtClean="0"/>
              <a:t>‹#›</a:t>
            </a:fld>
            <a:endParaRPr lang="en-US"/>
          </a:p>
        </p:txBody>
      </p:sp>
    </p:spTree>
    <p:extLst>
      <p:ext uri="{BB962C8B-B14F-4D97-AF65-F5344CB8AC3E}">
        <p14:creationId xmlns:p14="http://schemas.microsoft.com/office/powerpoint/2010/main" val="2871032842"/>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81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ecs.harvard.edu/~kgajos/papers/2016/huang16chordripple.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49CDD9-9CD9-E19C-ECA1-758F329CB73D}"/>
              </a:ext>
            </a:extLst>
          </p:cNvPr>
          <p:cNvSpPr>
            <a:spLocks noGrp="1"/>
          </p:cNvSpPr>
          <p:nvPr>
            <p:ph type="ctrTitle"/>
          </p:nvPr>
        </p:nvSpPr>
        <p:spPr>
          <a:xfrm>
            <a:off x="2541587" y="1354932"/>
            <a:ext cx="7890885" cy="2182812"/>
          </a:xfrm>
        </p:spPr>
        <p:txBody>
          <a:bodyPr lIns="91440" tIns="45720" rIns="91440" bIns="45720" anchor="b" anchorCtr="0">
            <a:normAutofit/>
          </a:bodyPr>
          <a:lstStyle/>
          <a:p>
            <a:r>
              <a:rPr lang="en-US" sz="4400" err="1">
                <a:latin typeface="Roboto"/>
                <a:ea typeface="Roboto"/>
                <a:cs typeface="Roboto"/>
              </a:rPr>
              <a:t>ChordRipple</a:t>
            </a:r>
            <a:r>
              <a:rPr lang="en-US" sz="4400">
                <a:latin typeface="Roboto"/>
                <a:ea typeface="Roboto"/>
                <a:cs typeface="Roboto"/>
              </a:rPr>
              <a:t>:</a:t>
            </a:r>
            <a:br>
              <a:rPr lang="en-US"/>
            </a:br>
            <a:r>
              <a:rPr lang="en-US">
                <a:latin typeface="Roboto"/>
                <a:ea typeface="Roboto"/>
                <a:cs typeface="Roboto"/>
              </a:rPr>
              <a:t>A Literature Review and Initial Investigation</a:t>
            </a:r>
          </a:p>
        </p:txBody>
      </p:sp>
      <p:sp>
        <p:nvSpPr>
          <p:cNvPr id="7" name="Subtitle 2">
            <a:extLst>
              <a:ext uri="{FF2B5EF4-FFF2-40B4-BE49-F238E27FC236}">
                <a16:creationId xmlns:a16="http://schemas.microsoft.com/office/drawing/2014/main" id="{D15C4883-816D-95EE-2980-DA4D8DD65F66}"/>
              </a:ext>
            </a:extLst>
          </p:cNvPr>
          <p:cNvSpPr>
            <a:spLocks noGrp="1"/>
          </p:cNvSpPr>
          <p:nvPr>
            <p:ph type="subTitle" idx="1"/>
          </p:nvPr>
        </p:nvSpPr>
        <p:spPr>
          <a:xfrm>
            <a:off x="2536970" y="3913188"/>
            <a:ext cx="6796087" cy="1684337"/>
          </a:xfrm>
        </p:spPr>
        <p:txBody>
          <a:bodyPr/>
          <a:lstStyle/>
          <a:p>
            <a:r>
              <a:rPr lang="en-US" err="1"/>
              <a:t>Zuyu</a:t>
            </a:r>
            <a:r>
              <a:rPr lang="en-US"/>
              <a:t> Chen, Samuel </a:t>
            </a:r>
            <a:r>
              <a:rPr lang="en-US" err="1"/>
              <a:t>Missner</a:t>
            </a:r>
            <a:r>
              <a:rPr lang="en-US"/>
              <a:t>, </a:t>
            </a:r>
            <a:r>
              <a:rPr lang="en-US" err="1"/>
              <a:t>Yurui</a:t>
            </a:r>
            <a:r>
              <a:rPr lang="en-US"/>
              <a:t> Wu</a:t>
            </a:r>
          </a:p>
          <a:p>
            <a:r>
              <a:rPr lang="en-US" altLang="zh-CN"/>
              <a:t>October 23, 2022</a:t>
            </a:r>
          </a:p>
          <a:p>
            <a:endParaRPr lang="en-US"/>
          </a:p>
        </p:txBody>
      </p:sp>
    </p:spTree>
    <p:extLst>
      <p:ext uri="{BB962C8B-B14F-4D97-AF65-F5344CB8AC3E}">
        <p14:creationId xmlns:p14="http://schemas.microsoft.com/office/powerpoint/2010/main" val="394808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2D4AE-8193-DA71-313D-02E54018DAB2}"/>
              </a:ext>
            </a:extLst>
          </p:cNvPr>
          <p:cNvSpPr txBox="1">
            <a:spLocks/>
          </p:cNvSpPr>
          <p:nvPr/>
        </p:nvSpPr>
        <p:spPr>
          <a:xfrm>
            <a:off x="947201" y="27672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a:noFill/>
                </a:ln>
                <a:solidFill>
                  <a:srgbClr val="000000"/>
                </a:solidFill>
                <a:effectLst/>
                <a:uLnTx/>
                <a:uFillTx/>
                <a:latin typeface="Century Schoolbook" panose="02040604050505020304" pitchFamily="18" charset="0"/>
                <a:ea typeface="+mj-ea"/>
                <a:cs typeface="+mj-cs"/>
              </a:rPr>
              <a:t>User Interface</a:t>
            </a:r>
          </a:p>
        </p:txBody>
      </p:sp>
      <p:sp>
        <p:nvSpPr>
          <p:cNvPr id="8" name="Content Placeholder 2">
            <a:extLst>
              <a:ext uri="{FF2B5EF4-FFF2-40B4-BE49-F238E27FC236}">
                <a16:creationId xmlns:a16="http://schemas.microsoft.com/office/drawing/2014/main" id="{6CD40B73-7CEC-F43C-A32F-E0468CE5E6AE}"/>
              </a:ext>
            </a:extLst>
          </p:cNvPr>
          <p:cNvSpPr txBox="1">
            <a:spLocks/>
          </p:cNvSpPr>
          <p:nvPr/>
        </p:nvSpPr>
        <p:spPr>
          <a:xfrm>
            <a:off x="838198" y="2062803"/>
            <a:ext cx="49207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a:latin typeface="Century Schoolbook" panose="02040604050505020304" pitchFamily="18" charset="0"/>
              </a:rPr>
              <a:t>A link to the user interface provided by the research team</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lang="en-US">
              <a:latin typeface="Century Schoolbook" panose="02040604050505020304" pitchFamily="18" charset="0"/>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a:latin typeface="Century Schoolbook" panose="02040604050505020304" pitchFamily="18" charset="0"/>
              </a:rPr>
              <a:t>Try to re-run the code</a:t>
            </a:r>
          </a:p>
        </p:txBody>
      </p:sp>
      <p:sp>
        <p:nvSpPr>
          <p:cNvPr id="2" name="Content Placeholder 2">
            <a:extLst>
              <a:ext uri="{FF2B5EF4-FFF2-40B4-BE49-F238E27FC236}">
                <a16:creationId xmlns:a16="http://schemas.microsoft.com/office/drawing/2014/main" id="{E4070F90-77D5-36E7-9743-B2BE77459016}"/>
              </a:ext>
            </a:extLst>
          </p:cNvPr>
          <p:cNvSpPr txBox="1">
            <a:spLocks/>
          </p:cNvSpPr>
          <p:nvPr/>
        </p:nvSpPr>
        <p:spPr>
          <a:xfrm>
            <a:off x="6433100" y="2095247"/>
            <a:ext cx="3985614" cy="1213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None/>
              <a:tabLst/>
              <a:defRPr/>
            </a:pPr>
            <a:r>
              <a:rPr lang="en-US">
                <a:latin typeface="Century Schoolbook" panose="02040604050505020304" pitchFamily="18" charset="0"/>
              </a:rPr>
              <a:t>-&gt; Invalid, need to build a new one</a:t>
            </a:r>
          </a:p>
        </p:txBody>
      </p:sp>
      <p:sp>
        <p:nvSpPr>
          <p:cNvPr id="3" name="Content Placeholder 2">
            <a:extLst>
              <a:ext uri="{FF2B5EF4-FFF2-40B4-BE49-F238E27FC236}">
                <a16:creationId xmlns:a16="http://schemas.microsoft.com/office/drawing/2014/main" id="{646B37C9-7952-200B-D7D0-C6F1A9D223C2}"/>
              </a:ext>
            </a:extLst>
          </p:cNvPr>
          <p:cNvSpPr txBox="1">
            <a:spLocks/>
          </p:cNvSpPr>
          <p:nvPr/>
        </p:nvSpPr>
        <p:spPr>
          <a:xfrm>
            <a:off x="6433100" y="4156107"/>
            <a:ext cx="3985614" cy="1213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None/>
              <a:tabLst/>
              <a:defRPr/>
            </a:pPr>
            <a:r>
              <a:rPr lang="en-US">
                <a:latin typeface="Century Schoolbook" panose="02040604050505020304" pitchFamily="18" charset="0"/>
              </a:rPr>
              <a:t>-&gt; Code is from 2016 using python 2</a:t>
            </a:r>
          </a:p>
        </p:txBody>
      </p:sp>
    </p:spTree>
    <p:extLst>
      <p:ext uri="{BB962C8B-B14F-4D97-AF65-F5344CB8AC3E}">
        <p14:creationId xmlns:p14="http://schemas.microsoft.com/office/powerpoint/2010/main" val="392601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2D4AE-8193-DA71-313D-02E54018DAB2}"/>
              </a:ext>
            </a:extLst>
          </p:cNvPr>
          <p:cNvSpPr txBox="1">
            <a:spLocks/>
          </p:cNvSpPr>
          <p:nvPr/>
        </p:nvSpPr>
        <p:spPr>
          <a:xfrm>
            <a:off x="929034" y="337284"/>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50" normalizeH="0" baseline="0" noProof="0">
                <a:ln>
                  <a:noFill/>
                </a:ln>
                <a:solidFill>
                  <a:srgbClr val="000000"/>
                </a:solidFill>
                <a:effectLst/>
                <a:uLnTx/>
                <a:uFillTx/>
                <a:latin typeface="Century Schoolbook" panose="02040604050505020304" pitchFamily="18" charset="0"/>
                <a:ea typeface="+mj-ea"/>
                <a:cs typeface="+mj-cs"/>
              </a:rPr>
              <a:t>User Interface</a:t>
            </a:r>
            <a:endParaRPr kumimoji="0" lang="en-US" sz="4400" b="0" i="0" u="none" strike="noStrike" kern="1200" cap="none" spc="-50" normalizeH="0" baseline="0" noProof="0">
              <a:ln>
                <a:noFill/>
              </a:ln>
              <a:solidFill>
                <a:srgbClr val="000000"/>
              </a:solidFill>
              <a:effectLst/>
              <a:uLnTx/>
              <a:uFillTx/>
              <a:latin typeface="Century Schoolbook" panose="02040604050505020304" pitchFamily="18" charset="0"/>
              <a:ea typeface="+mj-ea"/>
              <a:cs typeface="+mj-cs"/>
            </a:endParaRPr>
          </a:p>
        </p:txBody>
      </p:sp>
      <p:pic>
        <p:nvPicPr>
          <p:cNvPr id="3" name="Picture 2">
            <a:extLst>
              <a:ext uri="{FF2B5EF4-FFF2-40B4-BE49-F238E27FC236}">
                <a16:creationId xmlns:a16="http://schemas.microsoft.com/office/drawing/2014/main" id="{79CA9904-02F6-E4F4-2FC0-0A499ADBD907}"/>
              </a:ext>
            </a:extLst>
          </p:cNvPr>
          <p:cNvPicPr>
            <a:picLocks noChangeAspect="1"/>
          </p:cNvPicPr>
          <p:nvPr/>
        </p:nvPicPr>
        <p:blipFill>
          <a:blip r:embed="rId2"/>
          <a:stretch>
            <a:fillRect/>
          </a:stretch>
        </p:blipFill>
        <p:spPr>
          <a:xfrm>
            <a:off x="567509" y="1804577"/>
            <a:ext cx="6825373" cy="4142627"/>
          </a:xfrm>
          <a:prstGeom prst="rect">
            <a:avLst/>
          </a:prstGeom>
        </p:spPr>
      </p:pic>
      <p:sp>
        <p:nvSpPr>
          <p:cNvPr id="5" name="Content Placeholder 2">
            <a:extLst>
              <a:ext uri="{FF2B5EF4-FFF2-40B4-BE49-F238E27FC236}">
                <a16:creationId xmlns:a16="http://schemas.microsoft.com/office/drawing/2014/main" id="{5A9F480E-0053-8A2B-BE9F-4DAFAF643219}"/>
              </a:ext>
            </a:extLst>
          </p:cNvPr>
          <p:cNvSpPr txBox="1">
            <a:spLocks/>
          </p:cNvSpPr>
          <p:nvPr/>
        </p:nvSpPr>
        <p:spPr>
          <a:xfrm>
            <a:off x="7396395" y="2000344"/>
            <a:ext cx="363404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en-US">
                <a:latin typeface="Century Schoolbook"/>
              </a:rPr>
              <a:t>Able to open the interface</a:t>
            </a:r>
            <a:endParaRPr lang="en-US">
              <a:latin typeface="Century Schoolbook" panose="02040604050505020304" pitchFamily="18" charset="0"/>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lang="en-US">
              <a:latin typeface="Century Schoolbook" panose="02040604050505020304" pitchFamily="18" charset="0"/>
            </a:endParaRPr>
          </a:p>
          <a:p>
            <a:pPr>
              <a:lnSpc>
                <a:spcPct val="120000"/>
              </a:lnSpc>
              <a:defRPr/>
            </a:pPr>
            <a:r>
              <a:rPr lang="en-US">
                <a:latin typeface="Century Schoolbook"/>
              </a:rPr>
              <a:t>Recommendation system not working</a:t>
            </a:r>
            <a:endParaRPr lang="en-US">
              <a:latin typeface="Century Schoolbook" panose="02040604050505020304" pitchFamily="18" charset="0"/>
            </a:endParaRPr>
          </a:p>
        </p:txBody>
      </p:sp>
    </p:spTree>
    <p:extLst>
      <p:ext uri="{BB962C8B-B14F-4D97-AF65-F5344CB8AC3E}">
        <p14:creationId xmlns:p14="http://schemas.microsoft.com/office/powerpoint/2010/main" val="210362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2D4AE-8193-DA71-313D-02E54018DAB2}"/>
              </a:ext>
            </a:extLst>
          </p:cNvPr>
          <p:cNvSpPr txBox="1">
            <a:spLocks/>
          </p:cNvSpPr>
          <p:nvPr/>
        </p:nvSpPr>
        <p:spPr>
          <a:xfrm>
            <a:off x="947201" y="27672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a:noFill/>
                </a:ln>
                <a:solidFill>
                  <a:srgbClr val="000000"/>
                </a:solidFill>
                <a:effectLst/>
                <a:uLnTx/>
                <a:uFillTx/>
                <a:latin typeface="Century Schoolbook" panose="02040604050505020304" pitchFamily="18" charset="0"/>
                <a:ea typeface="+mj-ea"/>
                <a:cs typeface="+mj-cs"/>
              </a:rPr>
              <a:t>User Interface</a:t>
            </a:r>
          </a:p>
        </p:txBody>
      </p:sp>
      <p:sp>
        <p:nvSpPr>
          <p:cNvPr id="3" name="Content Placeholder 2">
            <a:extLst>
              <a:ext uri="{FF2B5EF4-FFF2-40B4-BE49-F238E27FC236}">
                <a16:creationId xmlns:a16="http://schemas.microsoft.com/office/drawing/2014/main" id="{646B37C9-7952-200B-D7D0-C6F1A9D223C2}"/>
              </a:ext>
            </a:extLst>
          </p:cNvPr>
          <p:cNvSpPr txBox="1">
            <a:spLocks/>
          </p:cNvSpPr>
          <p:nvPr/>
        </p:nvSpPr>
        <p:spPr>
          <a:xfrm>
            <a:off x="947201" y="2060860"/>
            <a:ext cx="3985614" cy="1213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endParaRPr kumimoji="0" lang="en-US" sz="2800" b="0" i="0" u="none" strike="noStrike" kern="1200" cap="none" spc="0" normalizeH="0" baseline="0" noProof="0">
              <a:ln>
                <a:noFill/>
              </a:ln>
              <a:solidFill>
                <a:srgbClr val="000000"/>
              </a:solidFill>
              <a:effectLst/>
              <a:uLnTx/>
              <a:uFillTx/>
              <a:latin typeface="Century Schoolbook" panose="02040604050505020304" pitchFamily="18" charset="0"/>
              <a:ea typeface="+mn-ea"/>
              <a:cs typeface="+mn-cs"/>
            </a:endParaRPr>
          </a:p>
        </p:txBody>
      </p:sp>
      <p:sp>
        <p:nvSpPr>
          <p:cNvPr id="5" name="Content Placeholder 2">
            <a:extLst>
              <a:ext uri="{FF2B5EF4-FFF2-40B4-BE49-F238E27FC236}">
                <a16:creationId xmlns:a16="http://schemas.microsoft.com/office/drawing/2014/main" id="{8126C639-B1E7-6911-61ED-A653D20311F6}"/>
              </a:ext>
            </a:extLst>
          </p:cNvPr>
          <p:cNvSpPr txBox="1">
            <a:spLocks/>
          </p:cNvSpPr>
          <p:nvPr/>
        </p:nvSpPr>
        <p:spPr>
          <a:xfrm>
            <a:off x="838199" y="1893246"/>
            <a:ext cx="102678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a:latin typeface="Century Schoolbook" panose="02040604050505020304" pitchFamily="18" charset="0"/>
              </a:rPr>
              <a:t>Syntax problems</a:t>
            </a:r>
          </a:p>
          <a:p>
            <a:pPr marL="0" marR="0" lvl="0" indent="0" algn="l" defTabSz="914400" rtl="0" eaLnBrk="1" fontAlgn="auto" latinLnBrk="0" hangingPunct="1">
              <a:lnSpc>
                <a:spcPct val="120000"/>
              </a:lnSpc>
              <a:spcBef>
                <a:spcPts val="1000"/>
              </a:spcBef>
              <a:spcAft>
                <a:spcPts val="0"/>
              </a:spcAft>
              <a:buClrTx/>
              <a:buSzTx/>
              <a:buNone/>
              <a:tabLst/>
              <a:defRPr/>
            </a:pPr>
            <a:r>
              <a:rPr lang="en-US">
                <a:latin typeface="Century Schoolbook" panose="02040604050505020304" pitchFamily="18" charset="0"/>
              </a:rPr>
              <a:t>	E.g., print statement without parentheses </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a:latin typeface="Century Schoolbook" panose="02040604050505020304" pitchFamily="18" charset="0"/>
              </a:rPr>
              <a:t>Imported libraries version issue</a:t>
            </a:r>
          </a:p>
          <a:p>
            <a:pPr marL="0" indent="0">
              <a:lnSpc>
                <a:spcPct val="120000"/>
              </a:lnSpc>
              <a:buNone/>
              <a:defRPr/>
            </a:pPr>
            <a:r>
              <a:rPr lang="en-US">
                <a:latin typeface="Century Schoolbook"/>
              </a:rPr>
              <a:t>	</a:t>
            </a:r>
          </a:p>
          <a:p>
            <a:pPr marL="0" indent="0">
              <a:lnSpc>
                <a:spcPct val="120000"/>
              </a:lnSpc>
              <a:buNone/>
              <a:defRPr/>
            </a:pPr>
            <a:r>
              <a:rPr lang="en-US">
                <a:latin typeface="Century Schoolbook" panose="02040604050505020304" pitchFamily="18" charset="0"/>
              </a:rPr>
              <a:t>		</a:t>
            </a:r>
          </a:p>
          <a:p>
            <a:pPr lvl="1">
              <a:lnSpc>
                <a:spcPct val="120000"/>
              </a:lnSpc>
              <a:spcBef>
                <a:spcPts val="1000"/>
              </a:spcBef>
              <a:defRPr/>
            </a:pPr>
            <a:endParaRPr lang="en-US">
              <a:latin typeface="Century Schoolbook" panose="02040604050505020304" pitchFamily="18" charset="0"/>
            </a:endParaRPr>
          </a:p>
        </p:txBody>
      </p:sp>
      <p:sp>
        <p:nvSpPr>
          <p:cNvPr id="2" name="Content Placeholder 2">
            <a:extLst>
              <a:ext uri="{FF2B5EF4-FFF2-40B4-BE49-F238E27FC236}">
                <a16:creationId xmlns:a16="http://schemas.microsoft.com/office/drawing/2014/main" id="{9DE7541D-62CF-0404-B1AB-265515F62CE8}"/>
              </a:ext>
            </a:extLst>
          </p:cNvPr>
          <p:cNvSpPr txBox="1">
            <a:spLocks/>
          </p:cNvSpPr>
          <p:nvPr/>
        </p:nvSpPr>
        <p:spPr>
          <a:xfrm>
            <a:off x="1768837" y="3941901"/>
            <a:ext cx="543974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defRPr/>
            </a:pPr>
            <a:r>
              <a:rPr lang="en-US">
                <a:ea typeface="+mn-lt"/>
                <a:cs typeface="+mn-lt"/>
              </a:rPr>
              <a:t>libraries name changes</a:t>
            </a:r>
            <a:endParaRPr lang="en-US">
              <a:latin typeface="Century Schoolbook" panose="02040604050505020304" pitchFamily="18" charset="0"/>
            </a:endParaRPr>
          </a:p>
          <a:p>
            <a:pPr marL="514350" indent="-514350">
              <a:buAutoNum type="arabicPeriod"/>
              <a:defRPr/>
            </a:pPr>
            <a:r>
              <a:rPr lang="en-US">
                <a:ea typeface="+mn-lt"/>
                <a:cs typeface="+mn-lt"/>
              </a:rPr>
              <a:t>library no longer supported </a:t>
            </a:r>
          </a:p>
          <a:p>
            <a:pPr marL="0" indent="0">
              <a:buNone/>
              <a:defRPr/>
            </a:pPr>
            <a:r>
              <a:rPr lang="en-US">
                <a:ea typeface="+mn-lt"/>
                <a:cs typeface="+mn-lt"/>
              </a:rPr>
              <a:t>     -&gt; get rid of the dependency </a:t>
            </a:r>
            <a:endParaRPr lang="en-US"/>
          </a:p>
          <a:p>
            <a:pPr marL="228600" marR="0" lvl="0" indent="-228600" algn="l" defTabSz="914400">
              <a:lnSpc>
                <a:spcPct val="120000"/>
              </a:lnSpc>
              <a:spcBef>
                <a:spcPts val="1000"/>
              </a:spcBef>
              <a:spcAft>
                <a:spcPts val="0"/>
              </a:spcAft>
              <a:buClrTx/>
              <a:buSzTx/>
              <a:buFont typeface="Arial" panose="020B0604020202020204" pitchFamily="34" charset="0"/>
              <a:buChar char="•"/>
              <a:tabLst/>
              <a:defRPr/>
            </a:pPr>
            <a:endParaRPr lang="en-US">
              <a:latin typeface="Century Schoolbook" panose="02040604050505020304" pitchFamily="18" charset="0"/>
            </a:endParaRPr>
          </a:p>
          <a:p>
            <a:pPr marL="0" indent="0">
              <a:lnSpc>
                <a:spcPct val="120000"/>
              </a:lnSpc>
              <a:buNone/>
              <a:defRPr/>
            </a:pPr>
            <a:r>
              <a:rPr lang="en-US">
                <a:latin typeface="Century Schoolbook"/>
              </a:rPr>
              <a:t>	</a:t>
            </a:r>
          </a:p>
          <a:p>
            <a:pPr marL="0" indent="0">
              <a:lnSpc>
                <a:spcPct val="120000"/>
              </a:lnSpc>
              <a:buNone/>
              <a:defRPr/>
            </a:pPr>
            <a:r>
              <a:rPr lang="en-US">
                <a:latin typeface="Century Schoolbook" panose="02040604050505020304" pitchFamily="18" charset="0"/>
              </a:rPr>
              <a:t>		</a:t>
            </a:r>
          </a:p>
          <a:p>
            <a:pPr lvl="1">
              <a:lnSpc>
                <a:spcPct val="120000"/>
              </a:lnSpc>
              <a:spcBef>
                <a:spcPts val="1000"/>
              </a:spcBef>
              <a:defRPr/>
            </a:pPr>
            <a:endParaRPr lang="en-US">
              <a:latin typeface="Century Schoolbook" panose="02040604050505020304" pitchFamily="18" charset="0"/>
            </a:endParaRPr>
          </a:p>
        </p:txBody>
      </p:sp>
    </p:spTree>
    <p:extLst>
      <p:ext uri="{BB962C8B-B14F-4D97-AF65-F5344CB8AC3E}">
        <p14:creationId xmlns:p14="http://schemas.microsoft.com/office/powerpoint/2010/main" val="69703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70C2-AA45-7C9E-8E6D-0033394AEFD3}"/>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00CAA3EE-5EB4-7E2A-EF01-2FFC1F07921B}"/>
              </a:ext>
            </a:extLst>
          </p:cNvPr>
          <p:cNvSpPr>
            <a:spLocks noGrp="1"/>
          </p:cNvSpPr>
          <p:nvPr>
            <p:ph idx="1"/>
          </p:nvPr>
        </p:nvSpPr>
        <p:spPr/>
        <p:txBody>
          <a:bodyPr vert="horz" lIns="91440" tIns="45720" rIns="91440" bIns="45720" rtlCol="0" anchor="t">
            <a:normAutofit/>
          </a:bodyPr>
          <a:lstStyle/>
          <a:p>
            <a:r>
              <a:rPr lang="en-US" sz="2200"/>
              <a:t>User studies were performed to measure the ease of adoption as well as the perceived usefulness of the </a:t>
            </a:r>
            <a:r>
              <a:rPr lang="en-US" sz="2200" err="1"/>
              <a:t>ChordRipple</a:t>
            </a:r>
            <a:r>
              <a:rPr lang="en-US" sz="2200"/>
              <a:t> system.</a:t>
            </a:r>
          </a:p>
          <a:p>
            <a:r>
              <a:rPr lang="en-US" sz="2200"/>
              <a:t>Two experiments were performed, one formatted as a structured observation on users and one as a controlled experiment with a list of tasks for the user to perform.</a:t>
            </a:r>
          </a:p>
          <a:p>
            <a:r>
              <a:rPr lang="en-US" sz="2200"/>
              <a:t>Experiments both took note of the informal reviews given by the users, as well as measured the novelty of the chord progressions that were created in part by the system.</a:t>
            </a:r>
          </a:p>
          <a:p>
            <a:r>
              <a:rPr lang="en-US" sz="2200"/>
              <a:t>14 paid participants, all were music university students with some composition experience each.</a:t>
            </a:r>
          </a:p>
          <a:p>
            <a:endParaRPr lang="en-US" sz="2200"/>
          </a:p>
        </p:txBody>
      </p:sp>
    </p:spTree>
    <p:extLst>
      <p:ext uri="{BB962C8B-B14F-4D97-AF65-F5344CB8AC3E}">
        <p14:creationId xmlns:p14="http://schemas.microsoft.com/office/powerpoint/2010/main" val="33063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32EC-E64E-F347-4667-B2DA5BB493F3}"/>
              </a:ext>
            </a:extLst>
          </p:cNvPr>
          <p:cNvSpPr>
            <a:spLocks noGrp="1"/>
          </p:cNvSpPr>
          <p:nvPr>
            <p:ph type="title"/>
          </p:nvPr>
        </p:nvSpPr>
        <p:spPr/>
        <p:txBody>
          <a:bodyPr/>
          <a:lstStyle/>
          <a:p>
            <a:r>
              <a:rPr lang="en-US"/>
              <a:t>Experiment 1: Observational Study</a:t>
            </a:r>
          </a:p>
        </p:txBody>
      </p:sp>
      <p:sp>
        <p:nvSpPr>
          <p:cNvPr id="3" name="Content Placeholder 2">
            <a:extLst>
              <a:ext uri="{FF2B5EF4-FFF2-40B4-BE49-F238E27FC236}">
                <a16:creationId xmlns:a16="http://schemas.microsoft.com/office/drawing/2014/main" id="{9CF5F411-9E1D-411A-29FB-3FEFC3CC7FF2}"/>
              </a:ext>
            </a:extLst>
          </p:cNvPr>
          <p:cNvSpPr>
            <a:spLocks noGrp="1"/>
          </p:cNvSpPr>
          <p:nvPr>
            <p:ph idx="1"/>
          </p:nvPr>
        </p:nvSpPr>
        <p:spPr>
          <a:xfrm>
            <a:off x="1261872" y="1828800"/>
            <a:ext cx="8595360" cy="4957263"/>
          </a:xfrm>
        </p:spPr>
        <p:txBody>
          <a:bodyPr vert="horz" lIns="91440" tIns="45720" rIns="91440" bIns="45720" rtlCol="0" anchor="t">
            <a:normAutofit/>
          </a:bodyPr>
          <a:lstStyle/>
          <a:p>
            <a:r>
              <a:rPr lang="en-US" sz="2200"/>
              <a:t>Participants asked to bring in a composed piece ahead of time and use chord progressions from that as a starting point to form new ones in </a:t>
            </a:r>
            <a:r>
              <a:rPr lang="en-US" sz="2200" err="1"/>
              <a:t>ChordRipple</a:t>
            </a:r>
            <a:r>
              <a:rPr lang="en-US" sz="2200"/>
              <a:t>, as well as creating some completely new progressions for comparison.</a:t>
            </a:r>
          </a:p>
          <a:p>
            <a:r>
              <a:rPr lang="en-US" sz="2200"/>
              <a:t>Most participants came into </a:t>
            </a:r>
            <a:r>
              <a:rPr lang="en-US" sz="2200" err="1"/>
              <a:t>ChordRipple</a:t>
            </a:r>
            <a:r>
              <a:rPr lang="en-US" sz="2200"/>
              <a:t> hoping that it would help them render an idea for how they want their music to be, and put it into harmonic terms.</a:t>
            </a:r>
          </a:p>
          <a:p>
            <a:r>
              <a:rPr lang="en-US" sz="2200"/>
              <a:t>Reactions to the system were mixed with some users claiming that the system would output chord progressions that didn't yield satisfying music and that it was more inefficient than working out chords on their own.</a:t>
            </a:r>
          </a:p>
          <a:p>
            <a:r>
              <a:rPr lang="en-US" sz="2200"/>
              <a:t>The users who did embrace the system mostly liked it for its ability to produce less conventional progressions.</a:t>
            </a:r>
          </a:p>
          <a:p>
            <a:endParaRPr lang="en-US" sz="2200"/>
          </a:p>
        </p:txBody>
      </p:sp>
    </p:spTree>
    <p:extLst>
      <p:ext uri="{BB962C8B-B14F-4D97-AF65-F5344CB8AC3E}">
        <p14:creationId xmlns:p14="http://schemas.microsoft.com/office/powerpoint/2010/main" val="225732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475F-CE42-16C0-CF14-6972FDF1B5DF}"/>
              </a:ext>
            </a:extLst>
          </p:cNvPr>
          <p:cNvSpPr>
            <a:spLocks noGrp="1"/>
          </p:cNvSpPr>
          <p:nvPr>
            <p:ph type="title"/>
          </p:nvPr>
        </p:nvSpPr>
        <p:spPr/>
        <p:txBody>
          <a:bodyPr/>
          <a:lstStyle/>
          <a:p>
            <a:r>
              <a:rPr lang="en-US"/>
              <a:t>Experiment 2: Controlled Task</a:t>
            </a:r>
          </a:p>
        </p:txBody>
      </p:sp>
      <p:sp>
        <p:nvSpPr>
          <p:cNvPr id="3" name="Content Placeholder 2">
            <a:extLst>
              <a:ext uri="{FF2B5EF4-FFF2-40B4-BE49-F238E27FC236}">
                <a16:creationId xmlns:a16="http://schemas.microsoft.com/office/drawing/2014/main" id="{58C95CA5-78D8-F592-E084-2B137764CD55}"/>
              </a:ext>
            </a:extLst>
          </p:cNvPr>
          <p:cNvSpPr>
            <a:spLocks noGrp="1"/>
          </p:cNvSpPr>
          <p:nvPr>
            <p:ph idx="1"/>
          </p:nvPr>
        </p:nvSpPr>
        <p:spPr/>
        <p:txBody>
          <a:bodyPr vert="horz" lIns="91440" tIns="45720" rIns="91440" bIns="45720" rtlCol="0" anchor="t">
            <a:normAutofit/>
          </a:bodyPr>
          <a:lstStyle/>
          <a:p>
            <a:r>
              <a:rPr lang="en-US" sz="2200"/>
              <a:t>Participants tasked to transform an eight-chord progression to accompany a given visual prompt.</a:t>
            </a:r>
          </a:p>
          <a:p>
            <a:r>
              <a:rPr lang="en-US" sz="2200" err="1"/>
              <a:t>ChordRipple</a:t>
            </a:r>
            <a:r>
              <a:rPr lang="en-US" sz="2200"/>
              <a:t> would transform the progression in three different ways(Singleton-Typical, Singleton-Atypical, Ripple) and the evaluation was based on how well each of these ways fit the prompt.</a:t>
            </a:r>
          </a:p>
          <a:p>
            <a:r>
              <a:rPr lang="en-US" sz="2200"/>
              <a:t>Measurement was based on a user satisfaction score with the connection of the chords and the prompt as well as the novelty of their selected progression.</a:t>
            </a:r>
          </a:p>
          <a:p>
            <a:endParaRPr lang="en-US" sz="2200"/>
          </a:p>
        </p:txBody>
      </p:sp>
    </p:spTree>
    <p:extLst>
      <p:ext uri="{BB962C8B-B14F-4D97-AF65-F5344CB8AC3E}">
        <p14:creationId xmlns:p14="http://schemas.microsoft.com/office/powerpoint/2010/main" val="36869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E6B4-081A-38F2-D263-27887D63D9EB}"/>
              </a:ext>
            </a:extLst>
          </p:cNvPr>
          <p:cNvSpPr>
            <a:spLocks noGrp="1"/>
          </p:cNvSpPr>
          <p:nvPr>
            <p:ph type="title"/>
          </p:nvPr>
        </p:nvSpPr>
        <p:spPr>
          <a:xfrm>
            <a:off x="7878675" y="640079"/>
            <a:ext cx="3075836" cy="1366141"/>
          </a:xfrm>
        </p:spPr>
        <p:txBody>
          <a:bodyPr>
            <a:normAutofit/>
          </a:bodyPr>
          <a:lstStyle/>
          <a:p>
            <a:r>
              <a:rPr lang="en-US" sz="3200"/>
              <a:t>Experiment 2: Results</a:t>
            </a:r>
          </a:p>
        </p:txBody>
      </p:sp>
      <p:pic>
        <p:nvPicPr>
          <p:cNvPr id="4" name="Picture 4" descr="Table&#10;&#10;Description automatically generated">
            <a:extLst>
              <a:ext uri="{FF2B5EF4-FFF2-40B4-BE49-F238E27FC236}">
                <a16:creationId xmlns:a16="http://schemas.microsoft.com/office/drawing/2014/main" id="{8239303F-AFB4-E73B-78E6-488ACA4EC6DD}"/>
              </a:ext>
            </a:extLst>
          </p:cNvPr>
          <p:cNvPicPr>
            <a:picLocks noChangeAspect="1"/>
          </p:cNvPicPr>
          <p:nvPr/>
        </p:nvPicPr>
        <p:blipFill>
          <a:blip r:embed="rId2"/>
          <a:stretch>
            <a:fillRect/>
          </a:stretch>
        </p:blipFill>
        <p:spPr>
          <a:xfrm>
            <a:off x="633998" y="2533620"/>
            <a:ext cx="6927007" cy="1801021"/>
          </a:xfrm>
          <a:prstGeom prst="rect">
            <a:avLst/>
          </a:prstGeom>
        </p:spPr>
      </p:pic>
      <p:sp>
        <p:nvSpPr>
          <p:cNvPr id="9" name="Content Placeholder 8">
            <a:extLst>
              <a:ext uri="{FF2B5EF4-FFF2-40B4-BE49-F238E27FC236}">
                <a16:creationId xmlns:a16="http://schemas.microsoft.com/office/drawing/2014/main" id="{0C596E75-943D-013A-A61A-88184A2BED19}"/>
              </a:ext>
            </a:extLst>
          </p:cNvPr>
          <p:cNvSpPr>
            <a:spLocks noGrp="1"/>
          </p:cNvSpPr>
          <p:nvPr>
            <p:ph idx="1"/>
          </p:nvPr>
        </p:nvSpPr>
        <p:spPr>
          <a:xfrm>
            <a:off x="7878675" y="2325157"/>
            <a:ext cx="3075836" cy="3854979"/>
          </a:xfrm>
        </p:spPr>
        <p:txBody>
          <a:bodyPr vert="horz" lIns="91440" tIns="45720" rIns="91440" bIns="45720" rtlCol="0" anchor="t">
            <a:normAutofit lnSpcReduction="10000"/>
          </a:bodyPr>
          <a:lstStyle/>
          <a:p>
            <a:r>
              <a:rPr lang="en-US" sz="1600"/>
              <a:t>Ripple system yielded highest user satisfaction as well as novelty, but not significantly more than Singleton-Atypical. </a:t>
            </a:r>
          </a:p>
          <a:p>
            <a:r>
              <a:rPr lang="en-US" sz="1600"/>
              <a:t>Results still show higher satisfaction among users when producing more atypical/novel progressions.</a:t>
            </a:r>
          </a:p>
          <a:p>
            <a:r>
              <a:rPr lang="en-US" sz="1600"/>
              <a:t>Authors' claim that this implies that </a:t>
            </a:r>
            <a:r>
              <a:rPr lang="en-US" sz="1600" err="1"/>
              <a:t>ChordRipple</a:t>
            </a:r>
            <a:r>
              <a:rPr lang="en-US" sz="1600"/>
              <a:t> helps in allowing a composer to be more adventurous with their progressions</a:t>
            </a:r>
          </a:p>
        </p:txBody>
      </p:sp>
    </p:spTree>
    <p:extLst>
      <p:ext uri="{BB962C8B-B14F-4D97-AF65-F5344CB8AC3E}">
        <p14:creationId xmlns:p14="http://schemas.microsoft.com/office/powerpoint/2010/main" val="312205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8446-9F7F-3938-8D54-DDA0DA9B8E2E}"/>
              </a:ext>
            </a:extLst>
          </p:cNvPr>
          <p:cNvSpPr>
            <a:spLocks noGrp="1"/>
          </p:cNvSpPr>
          <p:nvPr>
            <p:ph type="title"/>
          </p:nvPr>
        </p:nvSpPr>
        <p:spPr/>
        <p:txBody>
          <a:bodyPr/>
          <a:lstStyle/>
          <a:p>
            <a:r>
              <a:rPr lang="en-US"/>
              <a:t>Notes On Evaluations</a:t>
            </a:r>
          </a:p>
        </p:txBody>
      </p:sp>
      <p:sp>
        <p:nvSpPr>
          <p:cNvPr id="3" name="Content Placeholder 2">
            <a:extLst>
              <a:ext uri="{FF2B5EF4-FFF2-40B4-BE49-F238E27FC236}">
                <a16:creationId xmlns:a16="http://schemas.microsoft.com/office/drawing/2014/main" id="{B05CDA9C-C6CA-EC84-F2A4-D6A46EC536E2}"/>
              </a:ext>
            </a:extLst>
          </p:cNvPr>
          <p:cNvSpPr>
            <a:spLocks noGrp="1"/>
          </p:cNvSpPr>
          <p:nvPr>
            <p:ph idx="1"/>
          </p:nvPr>
        </p:nvSpPr>
        <p:spPr/>
        <p:txBody>
          <a:bodyPr vert="horz" lIns="91440" tIns="45720" rIns="91440" bIns="45720" rtlCol="0" anchor="t">
            <a:normAutofit/>
          </a:bodyPr>
          <a:lstStyle/>
          <a:p>
            <a:r>
              <a:rPr lang="en-US" sz="2200"/>
              <a:t>User study was done entirely on music students, which means that the compositional skill level of all participants is controlled to be high.</a:t>
            </a:r>
          </a:p>
          <a:p>
            <a:r>
              <a:rPr lang="en-US" sz="2200"/>
              <a:t>Controlled experiment has no baseline measure for user ratings nor does it compare any of the </a:t>
            </a:r>
            <a:r>
              <a:rPr lang="en-US" sz="2200" err="1"/>
              <a:t>ChordRipple</a:t>
            </a:r>
            <a:r>
              <a:rPr lang="en-US" sz="2200"/>
              <a:t> progressions to a progression not made in the system.</a:t>
            </a:r>
          </a:p>
        </p:txBody>
      </p:sp>
    </p:spTree>
    <p:extLst>
      <p:ext uri="{BB962C8B-B14F-4D97-AF65-F5344CB8AC3E}">
        <p14:creationId xmlns:p14="http://schemas.microsoft.com/office/powerpoint/2010/main" val="221598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B0A0-B5CB-B61B-B7FC-BF965DB4617B}"/>
              </a:ext>
            </a:extLst>
          </p:cNvPr>
          <p:cNvSpPr>
            <a:spLocks noGrp="1"/>
          </p:cNvSpPr>
          <p:nvPr>
            <p:ph type="title"/>
          </p:nvPr>
        </p:nvSpPr>
        <p:spPr/>
        <p:txBody>
          <a:bodyPr/>
          <a:lstStyle/>
          <a:p>
            <a:r>
              <a:rPr lang="en-US"/>
              <a:t>Links:</a:t>
            </a:r>
          </a:p>
        </p:txBody>
      </p:sp>
      <p:sp>
        <p:nvSpPr>
          <p:cNvPr id="3" name="Content Placeholder 2">
            <a:extLst>
              <a:ext uri="{FF2B5EF4-FFF2-40B4-BE49-F238E27FC236}">
                <a16:creationId xmlns:a16="http://schemas.microsoft.com/office/drawing/2014/main" id="{2648015E-F059-9B54-55A7-A1E6EA975D03}"/>
              </a:ext>
            </a:extLst>
          </p:cNvPr>
          <p:cNvSpPr>
            <a:spLocks noGrp="1"/>
          </p:cNvSpPr>
          <p:nvPr>
            <p:ph idx="1"/>
          </p:nvPr>
        </p:nvSpPr>
        <p:spPr/>
        <p:txBody>
          <a:bodyPr vert="horz" lIns="91440" tIns="45720" rIns="91440" bIns="45720" rtlCol="0" anchor="t">
            <a:normAutofit/>
          </a:bodyPr>
          <a:lstStyle/>
          <a:p>
            <a:r>
              <a:rPr lang="en-US" sz="2200"/>
              <a:t>Paper: </a:t>
            </a:r>
            <a:r>
              <a:rPr lang="en-US" sz="2200">
                <a:ea typeface="+mn-lt"/>
                <a:cs typeface="+mn-lt"/>
                <a:hlinkClick r:id="rId2"/>
              </a:rPr>
              <a:t>https://www.eecs.harvard.edu/~kgajos/papers/2016/huang16chordripple.pdf</a:t>
            </a:r>
            <a:endParaRPr lang="en-US">
              <a:ea typeface="+mn-lt"/>
              <a:cs typeface="+mn-lt"/>
            </a:endParaRPr>
          </a:p>
          <a:p>
            <a:r>
              <a:rPr lang="en-US" sz="2200">
                <a:ea typeface="+mn-lt"/>
                <a:cs typeface="+mn-lt"/>
              </a:rPr>
              <a:t>Repository: https://github.com/czhuang/ChordRipple</a:t>
            </a:r>
            <a:endParaRPr lang="en-US" sz="2200"/>
          </a:p>
        </p:txBody>
      </p:sp>
    </p:spTree>
    <p:extLst>
      <p:ext uri="{BB962C8B-B14F-4D97-AF65-F5344CB8AC3E}">
        <p14:creationId xmlns:p14="http://schemas.microsoft.com/office/powerpoint/2010/main" val="171881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2D4AE-8193-DA71-313D-02E54018DAB2}"/>
              </a:ext>
            </a:extLst>
          </p:cNvPr>
          <p:cNvSpPr txBox="1">
            <a:spLocks/>
          </p:cNvSpPr>
          <p:nvPr/>
        </p:nvSpPr>
        <p:spPr>
          <a:xfrm>
            <a:off x="983535" y="13744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latin typeface="Century Schoolbook" panose="02040604050505020304" pitchFamily="18" charset="0"/>
              </a:rPr>
              <a:t>Background</a:t>
            </a:r>
          </a:p>
        </p:txBody>
      </p:sp>
      <p:sp>
        <p:nvSpPr>
          <p:cNvPr id="8" name="Content Placeholder 2">
            <a:extLst>
              <a:ext uri="{FF2B5EF4-FFF2-40B4-BE49-F238E27FC236}">
                <a16:creationId xmlns:a16="http://schemas.microsoft.com/office/drawing/2014/main" id="{6CD40B73-7CEC-F43C-A32F-E0468CE5E6AE}"/>
              </a:ext>
            </a:extLst>
          </p:cNvPr>
          <p:cNvSpPr txBox="1">
            <a:spLocks/>
          </p:cNvSpPr>
          <p:nvPr/>
        </p:nvSpPr>
        <p:spPr>
          <a:xfrm>
            <a:off x="838200" y="2044637"/>
            <a:ext cx="9622437"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Century Schoolbook"/>
              </a:rPr>
              <a:t>For more than fifty years in contemporary western popular music, only a few chord progressions are used in many songs while most other chord progressions are rarely used. </a:t>
            </a:r>
            <a:endParaRPr lang="en-US" sz="2400">
              <a:latin typeface="Century Schoolbook" panose="02040604050505020304" pitchFamily="18" charset="0"/>
            </a:endParaRPr>
          </a:p>
          <a:p>
            <a:pPr marL="0" indent="0">
              <a:buFont typeface="Arial" panose="020B0604020202020204" pitchFamily="34" charset="0"/>
              <a:buNone/>
            </a:pPr>
            <a:endParaRPr lang="en-US" sz="2400">
              <a:latin typeface="Century Schoolbook" panose="02040604050505020304" pitchFamily="18" charset="0"/>
            </a:endParaRPr>
          </a:p>
          <a:p>
            <a:r>
              <a:rPr lang="en-US" sz="2400">
                <a:latin typeface="Century Schoolbook"/>
              </a:rPr>
              <a:t>In practice, novice composers often find it difficult to use more elaborate chords, and consciously or unconsciously falling back to familiar sets of chords. </a:t>
            </a:r>
            <a:endParaRPr lang="en-US" sz="2400">
              <a:latin typeface="Century Schoolbook" panose="02040604050505020304" pitchFamily="18" charset="0"/>
            </a:endParaRPr>
          </a:p>
        </p:txBody>
      </p:sp>
    </p:spTree>
    <p:extLst>
      <p:ext uri="{BB962C8B-B14F-4D97-AF65-F5344CB8AC3E}">
        <p14:creationId xmlns:p14="http://schemas.microsoft.com/office/powerpoint/2010/main" val="393359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2D4AE-8193-DA71-313D-02E54018DAB2}"/>
              </a:ext>
            </a:extLst>
          </p:cNvPr>
          <p:cNvSpPr txBox="1">
            <a:spLocks/>
          </p:cNvSpPr>
          <p:nvPr/>
        </p:nvSpPr>
        <p:spPr>
          <a:xfrm>
            <a:off x="947201" y="27672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err="1">
                <a:solidFill>
                  <a:srgbClr val="000000"/>
                </a:solidFill>
                <a:latin typeface="Century Schoolbook"/>
              </a:rPr>
              <a:t>ChordRipple</a:t>
            </a:r>
            <a:endParaRPr kumimoji="0" lang="en-US" sz="4400" b="0" i="0" u="none" strike="noStrike" kern="1200" cap="none" spc="-50" normalizeH="0" baseline="0" noProof="0" err="1">
              <a:ln>
                <a:noFill/>
              </a:ln>
              <a:solidFill>
                <a:srgbClr val="000000"/>
              </a:solidFill>
              <a:effectLst/>
              <a:uLnTx/>
              <a:uFillTx/>
              <a:latin typeface="Century Schoolbook" panose="02040604050505020304" pitchFamily="18" charset="0"/>
              <a:ea typeface="+mj-ea"/>
              <a:cs typeface="+mj-cs"/>
            </a:endParaRPr>
          </a:p>
        </p:txBody>
      </p:sp>
      <p:sp>
        <p:nvSpPr>
          <p:cNvPr id="8" name="Content Placeholder 2">
            <a:extLst>
              <a:ext uri="{FF2B5EF4-FFF2-40B4-BE49-F238E27FC236}">
                <a16:creationId xmlns:a16="http://schemas.microsoft.com/office/drawing/2014/main" id="{6CD40B73-7CEC-F43C-A32F-E0468CE5E6AE}"/>
              </a:ext>
            </a:extLst>
          </p:cNvPr>
          <p:cNvSpPr txBox="1">
            <a:spLocks/>
          </p:cNvSpPr>
          <p:nvPr/>
        </p:nvSpPr>
        <p:spPr>
          <a:xfrm>
            <a:off x="838200" y="1711577"/>
            <a:ext cx="89541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000000"/>
                </a:solidFill>
                <a:effectLst/>
                <a:uLnTx/>
                <a:uFillTx/>
                <a:latin typeface="Century Schoolbook"/>
              </a:rPr>
              <a:t>a creativity support tool that makes chord recommendations to composers</a:t>
            </a:r>
            <a:endParaRPr lang="en-US" sz="2400" b="0" i="0" u="none" strike="noStrike" kern="1200" cap="none" spc="0" normalizeH="0" baseline="0" noProof="0">
              <a:ln>
                <a:noFill/>
              </a:ln>
              <a:solidFill>
                <a:srgbClr val="000000"/>
              </a:solidFill>
              <a:effectLst/>
              <a:uLnTx/>
              <a:uFillTx/>
              <a:latin typeface="Century Schoolbook"/>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000000"/>
                </a:solidFill>
                <a:effectLst/>
                <a:uLnTx/>
                <a:uFillTx/>
                <a:latin typeface="Century Schoolbook"/>
              </a:rPr>
              <a:t>re-editing existing chord sequences and adding new chords</a:t>
            </a:r>
            <a:endParaRPr lang="en-US" sz="2400" b="0" i="0" u="none" strike="noStrike" kern="1200" cap="none" spc="0" normalizeH="0" baseline="0" noProof="0">
              <a:ln>
                <a:noFill/>
              </a:ln>
              <a:solidFill>
                <a:srgbClr val="000000"/>
              </a:solidFill>
              <a:effectLst/>
              <a:uLnTx/>
              <a:uFillTx/>
              <a:latin typeface="Century Schoolbook"/>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000000"/>
                </a:solidFill>
                <a:effectLst/>
                <a:uLnTx/>
                <a:uFillTx/>
                <a:latin typeface="Century Schoolbook"/>
              </a:rPr>
              <a:t>recommending diverse, adventurous but appropriate chord options to composers</a:t>
            </a:r>
            <a:endParaRPr lang="en-US" sz="2400" b="0" i="0" u="none" strike="noStrike" kern="1200" cap="none" spc="0" normalizeH="0" baseline="0" noProof="0">
              <a:ln>
                <a:noFill/>
              </a:ln>
              <a:solidFill>
                <a:srgbClr val="000000"/>
              </a:solidFill>
              <a:effectLst/>
              <a:uLnTx/>
              <a:uFillTx/>
              <a:latin typeface="Century Schoolbook"/>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000000"/>
                </a:solidFill>
                <a:effectLst/>
                <a:uLnTx/>
                <a:uFillTx/>
                <a:latin typeface="Century Schoolbook"/>
              </a:rPr>
              <a:t>enabled by a neural-network model called CHORD2VEC</a:t>
            </a:r>
            <a:endParaRPr lang="en-US" sz="2400" b="0" i="0" u="none" strike="noStrike" kern="1200" cap="none" spc="0" normalizeH="0" baseline="0" noProof="0">
              <a:ln>
                <a:noFill/>
              </a:ln>
              <a:solidFill>
                <a:srgbClr val="000000"/>
              </a:solidFill>
              <a:effectLst/>
              <a:uLnTx/>
              <a:uFillTx/>
              <a:latin typeface="Century Schoolbook"/>
            </a:endParaRPr>
          </a:p>
        </p:txBody>
      </p:sp>
    </p:spTree>
    <p:extLst>
      <p:ext uri="{BB962C8B-B14F-4D97-AF65-F5344CB8AC3E}">
        <p14:creationId xmlns:p14="http://schemas.microsoft.com/office/powerpoint/2010/main" val="144683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2D4AE-8193-DA71-313D-02E54018DAB2}"/>
              </a:ext>
            </a:extLst>
          </p:cNvPr>
          <p:cNvSpPr txBox="1">
            <a:spLocks/>
          </p:cNvSpPr>
          <p:nvPr/>
        </p:nvSpPr>
        <p:spPr>
          <a:xfrm>
            <a:off x="947201" y="27672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a:noFill/>
                </a:ln>
                <a:solidFill>
                  <a:srgbClr val="000000"/>
                </a:solidFill>
                <a:effectLst/>
                <a:uLnTx/>
                <a:uFillTx/>
                <a:latin typeface="Century Schoolbook" panose="02040604050505020304" pitchFamily="18" charset="0"/>
                <a:ea typeface="+mj-ea"/>
                <a:cs typeface="+mj-cs"/>
              </a:rPr>
              <a:t>Workflow</a:t>
            </a:r>
          </a:p>
        </p:txBody>
      </p:sp>
      <p:sp>
        <p:nvSpPr>
          <p:cNvPr id="8" name="Content Placeholder 2">
            <a:extLst>
              <a:ext uri="{FF2B5EF4-FFF2-40B4-BE49-F238E27FC236}">
                <a16:creationId xmlns:a16="http://schemas.microsoft.com/office/drawing/2014/main" id="{6CD40B73-7CEC-F43C-A32F-E0468CE5E6AE}"/>
              </a:ext>
            </a:extLst>
          </p:cNvPr>
          <p:cNvSpPr txBox="1">
            <a:spLocks/>
          </p:cNvSpPr>
          <p:nvPr/>
        </p:nvSpPr>
        <p:spPr>
          <a:xfrm>
            <a:off x="838200" y="1711577"/>
            <a:ext cx="886291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en-US" sz="2200">
                <a:solidFill>
                  <a:srgbClr val="000000"/>
                </a:solidFill>
                <a:latin typeface="Century Schoolbook"/>
              </a:rPr>
              <a:t>Retrain the embedding model using  corpus of 200 Rock songs (all transposed to C) from the </a:t>
            </a:r>
            <a:r>
              <a:rPr lang="en-US" sz="2200" i="1" err="1">
                <a:solidFill>
                  <a:srgbClr val="000000"/>
                </a:solidFill>
                <a:latin typeface="Century Schoolbook"/>
              </a:rPr>
              <a:t>RollingStone</a:t>
            </a:r>
            <a:r>
              <a:rPr lang="en-US" sz="2200" i="1">
                <a:solidFill>
                  <a:srgbClr val="000000"/>
                </a:solidFill>
                <a:latin typeface="Century Schoolbook"/>
              </a:rPr>
              <a:t> Top 500 Hit</a:t>
            </a:r>
            <a:endParaRPr kumimoji="0" lang="en-US" sz="2200" b="0" i="1" u="none" strike="noStrike" kern="1200" cap="none" spc="0" normalizeH="0" baseline="0" noProof="0">
              <a:ln>
                <a:noFill/>
              </a:ln>
              <a:solidFill>
                <a:srgbClr val="000000"/>
              </a:solidFill>
              <a:effectLst/>
              <a:uLnTx/>
              <a:uFillTx/>
              <a:latin typeface="Century Schoolbook"/>
            </a:endParaRPr>
          </a:p>
          <a:p>
            <a:pPr>
              <a:lnSpc>
                <a:spcPct val="150000"/>
              </a:lnSpc>
              <a:defRPr/>
            </a:pPr>
            <a:r>
              <a:rPr lang="en-US" sz="2200">
                <a:solidFill>
                  <a:srgbClr val="000000"/>
                </a:solidFill>
                <a:latin typeface="Century Schoolbook"/>
              </a:rPr>
              <a:t>Visualize embedding when trained in the original key and compare with that of the transposed key </a:t>
            </a:r>
            <a:endParaRPr lang="en-US"/>
          </a:p>
          <a:p>
            <a:pPr>
              <a:lnSpc>
                <a:spcPct val="150000"/>
              </a:lnSpc>
              <a:defRPr/>
            </a:pPr>
            <a:r>
              <a:rPr lang="en-US" sz="2200">
                <a:solidFill>
                  <a:srgbClr val="000000"/>
                </a:solidFill>
                <a:latin typeface="Century Schoolbook"/>
              </a:rPr>
              <a:t>System and </a:t>
            </a:r>
            <a:r>
              <a:rPr kumimoji="0" lang="en-US" sz="2200" b="0" i="0" u="none" strike="noStrike" kern="1200" cap="none" spc="0" normalizeH="0" baseline="0" noProof="0">
                <a:ln>
                  <a:noFill/>
                </a:ln>
                <a:solidFill>
                  <a:srgbClr val="000000"/>
                </a:solidFill>
                <a:effectLst/>
                <a:uLnTx/>
                <a:uFillTx/>
                <a:latin typeface="Century Schoolbook"/>
              </a:rPr>
              <a:t>user interface</a:t>
            </a:r>
            <a:r>
              <a:rPr lang="en-US" sz="2200">
                <a:solidFill>
                  <a:srgbClr val="000000"/>
                </a:solidFill>
                <a:latin typeface="Century Schoolbook"/>
              </a:rPr>
              <a:t> design</a:t>
            </a:r>
            <a:endParaRPr lang="en-US" sz="2200" b="0" i="0" u="none" strike="noStrike" kern="1200" cap="none" spc="0" normalizeH="0" baseline="0" noProof="0">
              <a:ln>
                <a:noFill/>
              </a:ln>
              <a:solidFill>
                <a:srgbClr val="000000"/>
              </a:solidFill>
              <a:effectLst/>
              <a:uLnTx/>
              <a:uFillTx/>
              <a:latin typeface="Century Schoolbook"/>
            </a:endParaRPr>
          </a:p>
          <a:p>
            <a:pPr>
              <a:lnSpc>
                <a:spcPct val="150000"/>
              </a:lnSpc>
              <a:defRPr/>
            </a:pPr>
            <a:r>
              <a:rPr kumimoji="0" lang="en-US" sz="2200" b="0" i="0" u="none" strike="noStrike" kern="1200" cap="none" spc="0" normalizeH="0" baseline="0" noProof="0">
                <a:ln>
                  <a:noFill/>
                </a:ln>
                <a:solidFill>
                  <a:srgbClr val="000000"/>
                </a:solidFill>
                <a:effectLst/>
                <a:uLnTx/>
                <a:uFillTx/>
                <a:latin typeface="Century Schoolbook"/>
              </a:rPr>
              <a:t>Conduct user evaluation</a:t>
            </a:r>
            <a:r>
              <a:rPr lang="en-US" sz="2200">
                <a:solidFill>
                  <a:srgbClr val="000000"/>
                </a:solidFill>
                <a:latin typeface="Century Schoolbook"/>
              </a:rPr>
              <a:t> </a:t>
            </a:r>
            <a:endParaRPr lang="en-US" sz="2200" b="0" i="0" u="none" strike="noStrike" kern="1200" cap="none" spc="0" normalizeH="0" baseline="0" noProof="0">
              <a:ln>
                <a:noFill/>
              </a:ln>
              <a:solidFill>
                <a:srgbClr val="000000"/>
              </a:solidFill>
              <a:effectLst/>
              <a:uLnTx/>
              <a:uFillTx/>
              <a:latin typeface="Century Schoolbook"/>
            </a:endParaRPr>
          </a:p>
          <a:p>
            <a:pPr>
              <a:lnSpc>
                <a:spcPct val="150000"/>
              </a:lnSpc>
              <a:defRPr/>
            </a:pPr>
            <a:r>
              <a:rPr lang="en-US" sz="2200">
                <a:solidFill>
                  <a:srgbClr val="000000"/>
                </a:solidFill>
                <a:latin typeface="Century Schoolbook"/>
              </a:rPr>
              <a:t>Compare our results with the authors'</a:t>
            </a:r>
            <a:endParaRPr lang="en-US" sz="2200" b="0" i="0" u="none" strike="noStrike" kern="1200" cap="none" spc="0" normalizeH="0" baseline="0" noProof="0">
              <a:ln>
                <a:noFill/>
              </a:ln>
              <a:solidFill>
                <a:srgbClr val="000000"/>
              </a:solidFill>
              <a:effectLst/>
              <a:uLnTx/>
              <a:uFillTx/>
              <a:latin typeface="Century Schoolbook"/>
            </a:endParaRPr>
          </a:p>
        </p:txBody>
      </p:sp>
    </p:spTree>
    <p:extLst>
      <p:ext uri="{BB962C8B-B14F-4D97-AF65-F5344CB8AC3E}">
        <p14:creationId xmlns:p14="http://schemas.microsoft.com/office/powerpoint/2010/main" val="357114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p:txBody>
          <a:bodyPr/>
          <a:lstStyle/>
          <a:p>
            <a:r>
              <a:rPr lang="en-US" b="1">
                <a:latin typeface="Roboto" panose="02000000000000000000" pitchFamily="2" charset="0"/>
                <a:ea typeface="Roboto" panose="02000000000000000000" pitchFamily="2" charset="0"/>
              </a:rPr>
              <a:t>Chord Recommendation</a:t>
            </a:r>
          </a:p>
        </p:txBody>
      </p:sp>
      <p:sp>
        <p:nvSpPr>
          <p:cNvPr id="5" name="Content Placeholder 4">
            <a:extLst>
              <a:ext uri="{FF2B5EF4-FFF2-40B4-BE49-F238E27FC236}">
                <a16:creationId xmlns:a16="http://schemas.microsoft.com/office/drawing/2014/main" id="{34202EF4-BE1D-8146-9846-177F3B789037}"/>
              </a:ext>
            </a:extLst>
          </p:cNvPr>
          <p:cNvSpPr>
            <a:spLocks noGrp="1"/>
          </p:cNvSpPr>
          <p:nvPr>
            <p:ph idx="1"/>
          </p:nvPr>
        </p:nvSpPr>
        <p:spPr/>
        <p:txBody>
          <a:bodyPr vert="horz" lIns="91440" tIns="45720" rIns="91440" bIns="45720" rtlCol="0" anchor="t">
            <a:normAutofit/>
          </a:bodyPr>
          <a:lstStyle/>
          <a:p>
            <a:r>
              <a:rPr lang="en-US">
                <a:latin typeface="Roboto"/>
                <a:ea typeface="Roboto"/>
                <a:cs typeface="Roboto"/>
              </a:rPr>
              <a:t>Chord Annotation – all variations </a:t>
            </a:r>
            <a:endParaRPr lang="en-US"/>
          </a:p>
          <a:p>
            <a:r>
              <a:rPr lang="en-US">
                <a:latin typeface="Roboto"/>
                <a:ea typeface="Roboto"/>
                <a:cs typeface="Roboto"/>
              </a:rPr>
              <a:t>Chord2Vec – trained embedding for recommendation</a:t>
            </a:r>
          </a:p>
          <a:p>
            <a:pPr lvl="1"/>
            <a:r>
              <a:rPr lang="en-US">
                <a:latin typeface="Roboto"/>
                <a:ea typeface="Roboto"/>
                <a:cs typeface="Roboto"/>
              </a:rPr>
              <a:t>Adapted from word2vec using skip-gram algorithm.</a:t>
            </a:r>
          </a:p>
          <a:p>
            <a:pPr lvl="1"/>
            <a:r>
              <a:rPr lang="en-US">
                <a:solidFill>
                  <a:srgbClr val="202124"/>
                </a:solidFill>
                <a:latin typeface="Roboto"/>
                <a:ea typeface="Roboto"/>
                <a:cs typeface="Roboto"/>
              </a:rPr>
              <a:t>Mapping</a:t>
            </a:r>
            <a:r>
              <a:rPr lang="en-US" b="0" i="0">
                <a:solidFill>
                  <a:srgbClr val="202124"/>
                </a:solidFill>
                <a:effectLst/>
                <a:latin typeface="Roboto"/>
                <a:ea typeface="Roboto"/>
                <a:cs typeface="Roboto"/>
              </a:rPr>
              <a:t> semantically similar chords to geometrically close embedding vectors</a:t>
            </a:r>
          </a:p>
          <a:p>
            <a:pPr lvl="1"/>
            <a:r>
              <a:rPr lang="en-US">
                <a:solidFill>
                  <a:srgbClr val="202124"/>
                </a:solidFill>
                <a:latin typeface="Roboto"/>
                <a:ea typeface="Roboto"/>
                <a:cs typeface="Roboto"/>
              </a:rPr>
              <a:t>trained from a corpus of 200 rock songs </a:t>
            </a:r>
            <a:endParaRPr lang="en-US">
              <a:solidFill>
                <a:srgbClr val="202124"/>
              </a:solidFill>
            </a:endParaRPr>
          </a:p>
          <a:p>
            <a:pPr lvl="2"/>
            <a:r>
              <a:rPr lang="en-US">
                <a:solidFill>
                  <a:srgbClr val="202124"/>
                </a:solidFill>
                <a:latin typeface="Roboto"/>
                <a:ea typeface="Roboto"/>
                <a:cs typeface="Roboto"/>
              </a:rPr>
              <a:t>latent dimension </a:t>
            </a:r>
            <a:r>
              <a:rPr lang="en-US" b="1">
                <a:solidFill>
                  <a:srgbClr val="202124"/>
                </a:solidFill>
                <a:latin typeface="Roboto"/>
                <a:ea typeface="Roboto"/>
                <a:cs typeface="Roboto"/>
              </a:rPr>
              <a:t>m = 10 </a:t>
            </a:r>
            <a:r>
              <a:rPr lang="en-US">
                <a:solidFill>
                  <a:srgbClr val="202124"/>
                </a:solidFill>
                <a:latin typeface="Roboto"/>
                <a:ea typeface="Roboto"/>
                <a:cs typeface="Roboto"/>
              </a:rPr>
              <a:t>and window size </a:t>
            </a:r>
            <a:r>
              <a:rPr lang="en-US" b="1">
                <a:solidFill>
                  <a:srgbClr val="202124"/>
                </a:solidFill>
                <a:latin typeface="Roboto"/>
                <a:ea typeface="Roboto"/>
                <a:cs typeface="Roboto"/>
              </a:rPr>
              <a:t>w = 1</a:t>
            </a:r>
            <a:endParaRPr lang="en-US">
              <a:solidFill>
                <a:srgbClr val="202124"/>
              </a:solidFill>
              <a:latin typeface="Roboto"/>
              <a:ea typeface="Roboto"/>
              <a:cs typeface="Roboto"/>
            </a:endParaRPr>
          </a:p>
          <a:p>
            <a:r>
              <a:rPr lang="en-US">
                <a:solidFill>
                  <a:srgbClr val="202124"/>
                </a:solidFill>
                <a:latin typeface="Roboto"/>
                <a:ea typeface="Roboto"/>
                <a:cs typeface="Roboto"/>
              </a:rPr>
              <a:t>Allows Novelty </a:t>
            </a:r>
            <a:endParaRPr lang="en-US">
              <a:solidFill>
                <a:srgbClr val="202124"/>
              </a:solidFill>
            </a:endParaRPr>
          </a:p>
          <a:p>
            <a:pPr lvl="1"/>
            <a:r>
              <a:rPr lang="en-US">
                <a:solidFill>
                  <a:srgbClr val="202124"/>
                </a:solidFill>
                <a:latin typeface="Roboto"/>
                <a:ea typeface="Roboto"/>
                <a:cs typeface="Roboto"/>
              </a:rPr>
              <a:t>Substitute rarely seen chords for a commonly used chord if they are close in the embedding space</a:t>
            </a:r>
          </a:p>
          <a:p>
            <a:pPr lvl="1"/>
            <a:endParaRPr lang="en-US" b="0" i="0">
              <a:solidFill>
                <a:srgbClr val="202124"/>
              </a:solidFill>
              <a:effectLst/>
              <a:latin typeface="Roboto" panose="02000000000000000000" pitchFamily="2" charset="0"/>
            </a:endParaRPr>
          </a:p>
          <a:p>
            <a:pPr lvl="1"/>
            <a:endParaRPr lang="en-US">
              <a:solidFill>
                <a:srgbClr val="202124"/>
              </a:solidFill>
            </a:endParaRPr>
          </a:p>
          <a:p>
            <a:pPr lvl="2"/>
            <a:endParaRPr lang="en-US">
              <a:solidFill>
                <a:srgbClr val="202124"/>
              </a:solidFill>
            </a:endParaRPr>
          </a:p>
        </p:txBody>
      </p:sp>
    </p:spTree>
    <p:extLst>
      <p:ext uri="{BB962C8B-B14F-4D97-AF65-F5344CB8AC3E}">
        <p14:creationId xmlns:p14="http://schemas.microsoft.com/office/powerpoint/2010/main" val="291946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5DAEA5-6545-964C-9D5B-E32F4428480C}"/>
              </a:ext>
            </a:extLst>
          </p:cNvPr>
          <p:cNvSpPr>
            <a:spLocks noGrp="1"/>
          </p:cNvSpPr>
          <p:nvPr>
            <p:ph type="title"/>
          </p:nvPr>
        </p:nvSpPr>
        <p:spPr/>
        <p:txBody>
          <a:bodyPr>
            <a:normAutofit/>
          </a:bodyPr>
          <a:lstStyle/>
          <a:p>
            <a:r>
              <a:rPr lang="en-US"/>
              <a:t>Chord Recommendation</a:t>
            </a:r>
            <a:r>
              <a:rPr lang="en-US" b="1">
                <a:latin typeface="Roboto" panose="02000000000000000000" pitchFamily="2" charset="0"/>
                <a:ea typeface="Roboto" panose="02000000000000000000" pitchFamily="2" charset="0"/>
              </a:rPr>
              <a:t> </a:t>
            </a:r>
          </a:p>
        </p:txBody>
      </p:sp>
      <p:sp>
        <p:nvSpPr>
          <p:cNvPr id="6" name="Content Placeholder 5">
            <a:extLst>
              <a:ext uri="{FF2B5EF4-FFF2-40B4-BE49-F238E27FC236}">
                <a16:creationId xmlns:a16="http://schemas.microsoft.com/office/drawing/2014/main" id="{64921231-F76F-9C4D-85F8-96525AB6710F}"/>
              </a:ext>
            </a:extLst>
          </p:cNvPr>
          <p:cNvSpPr>
            <a:spLocks noGrp="1"/>
          </p:cNvSpPr>
          <p:nvPr>
            <p:ph idx="1"/>
          </p:nvPr>
        </p:nvSpPr>
        <p:spPr>
          <a:xfrm>
            <a:off x="381000" y="1323474"/>
            <a:ext cx="11430000" cy="4517489"/>
          </a:xfrm>
        </p:spPr>
        <p:txBody>
          <a:bodyPr>
            <a:normAutofit/>
          </a:bodyPr>
          <a:lstStyle/>
          <a:p>
            <a:r>
              <a:rPr lang="en-US">
                <a:solidFill>
                  <a:srgbClr val="003057"/>
                </a:solidFill>
              </a:rPr>
              <a:t>Outward Bigram Conditioning</a:t>
            </a:r>
            <a:endParaRPr lang="en-US"/>
          </a:p>
          <a:p>
            <a:pPr lvl="1"/>
            <a:r>
              <a:rPr lang="en-US"/>
              <a:t>t –</a:t>
            </a:r>
            <a:r>
              <a:rPr lang="en-US">
                <a:solidFill>
                  <a:srgbClr val="003057"/>
                </a:solidFill>
              </a:rPr>
              <a:t>&gt; </a:t>
            </a:r>
            <a:r>
              <a:rPr lang="en-US"/>
              <a:t>t</a:t>
            </a:r>
            <a:r>
              <a:rPr lang="en-US">
                <a:solidFill>
                  <a:srgbClr val="003057"/>
                </a:solidFill>
              </a:rPr>
              <a:t> + 1, recommending the next chord</a:t>
            </a:r>
          </a:p>
          <a:p>
            <a:pPr lvl="1"/>
            <a:r>
              <a:rPr lang="en-US"/>
              <a:t>t –&gt; t – 1, recommending the substitution of preceding chord</a:t>
            </a:r>
            <a:endParaRPr lang="en-US">
              <a:solidFill>
                <a:srgbClr val="003057"/>
              </a:solidFill>
            </a:endParaRPr>
          </a:p>
          <a:p>
            <a:r>
              <a:rPr lang="en-US"/>
              <a:t>Ripples Effect </a:t>
            </a:r>
          </a:p>
          <a:p>
            <a:pPr lvl="1"/>
            <a:r>
              <a:rPr lang="en-US"/>
              <a:t>Direct Query chord2vec embedding or </a:t>
            </a:r>
          </a:p>
          <a:p>
            <a:pPr lvl="1"/>
            <a:r>
              <a:rPr lang="en-US"/>
              <a:t>By inward conditioning from current context (t-1, t+1)</a:t>
            </a:r>
          </a:p>
          <a:p>
            <a:pPr lvl="2"/>
            <a:r>
              <a:rPr lang="en-US">
                <a:solidFill>
                  <a:srgbClr val="003057"/>
                </a:solidFill>
              </a:rPr>
              <a:t>Move forward and backward</a:t>
            </a:r>
          </a:p>
          <a:p>
            <a:pPr lvl="2"/>
            <a:r>
              <a:rPr lang="en-US">
                <a:solidFill>
                  <a:srgbClr val="003057"/>
                </a:solidFill>
              </a:rPr>
              <a:t>Smooth </a:t>
            </a:r>
            <a:r>
              <a:rPr lang="en-US"/>
              <a:t>transitions, swap in more adventurous chords</a:t>
            </a:r>
          </a:p>
          <a:p>
            <a:pPr lvl="1"/>
            <a:r>
              <a:rPr lang="en-US"/>
              <a:t>Rework the immediate current context by a larger outer context conditioning</a:t>
            </a:r>
          </a:p>
          <a:p>
            <a:pPr lvl="1"/>
            <a:r>
              <a:rPr lang="en-US">
                <a:solidFill>
                  <a:srgbClr val="003057"/>
                </a:solidFill>
              </a:rPr>
              <a:t>Ranked by transition likelihood ONLY?</a:t>
            </a:r>
          </a:p>
          <a:p>
            <a:pPr lvl="2"/>
            <a:r>
              <a:rPr lang="en-US"/>
              <a:t>Small view and neglect original structure, i.e., phrase</a:t>
            </a:r>
            <a:endParaRPr lang="en-US">
              <a:solidFill>
                <a:srgbClr val="003057"/>
              </a:solidFill>
            </a:endParaRPr>
          </a:p>
        </p:txBody>
      </p:sp>
    </p:spTree>
    <p:extLst>
      <p:ext uri="{BB962C8B-B14F-4D97-AF65-F5344CB8AC3E}">
        <p14:creationId xmlns:p14="http://schemas.microsoft.com/office/powerpoint/2010/main" val="1229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5DAEA5-6545-964C-9D5B-E32F4428480C}"/>
              </a:ext>
            </a:extLst>
          </p:cNvPr>
          <p:cNvSpPr>
            <a:spLocks noGrp="1"/>
          </p:cNvSpPr>
          <p:nvPr>
            <p:ph type="title"/>
          </p:nvPr>
        </p:nvSpPr>
        <p:spPr/>
        <p:txBody>
          <a:bodyPr>
            <a:normAutofit/>
          </a:bodyPr>
          <a:lstStyle/>
          <a:p>
            <a:r>
              <a:rPr lang="en-US"/>
              <a:t>A walkthrough, starting with two chords</a:t>
            </a:r>
            <a:endParaRPr lang="en-US" b="1">
              <a:latin typeface="Roboto" panose="02000000000000000000" pitchFamily="2" charset="0"/>
              <a:ea typeface="Roboto" panose="02000000000000000000" pitchFamily="2" charset="0"/>
            </a:endParaRPr>
          </a:p>
        </p:txBody>
      </p:sp>
      <p:pic>
        <p:nvPicPr>
          <p:cNvPr id="3" name="Content Placeholder 2">
            <a:extLst>
              <a:ext uri="{FF2B5EF4-FFF2-40B4-BE49-F238E27FC236}">
                <a16:creationId xmlns:a16="http://schemas.microsoft.com/office/drawing/2014/main" id="{600B7805-26C1-2F69-9AF6-1C1111B78909}"/>
              </a:ext>
            </a:extLst>
          </p:cNvPr>
          <p:cNvPicPr>
            <a:picLocks noGrp="1" noChangeAspect="1"/>
          </p:cNvPicPr>
          <p:nvPr>
            <p:ph idx="1"/>
          </p:nvPr>
        </p:nvPicPr>
        <p:blipFill>
          <a:blip r:embed="rId3"/>
          <a:stretch>
            <a:fillRect/>
          </a:stretch>
        </p:blipFill>
        <p:spPr>
          <a:xfrm>
            <a:off x="640080" y="1078992"/>
            <a:ext cx="10917936" cy="4846319"/>
          </a:xfrm>
        </p:spPr>
      </p:pic>
    </p:spTree>
    <p:extLst>
      <p:ext uri="{BB962C8B-B14F-4D97-AF65-F5344CB8AC3E}">
        <p14:creationId xmlns:p14="http://schemas.microsoft.com/office/powerpoint/2010/main" val="394574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2FA3-2213-5561-953C-92918AAA08B2}"/>
              </a:ext>
            </a:extLst>
          </p:cNvPr>
          <p:cNvSpPr>
            <a:spLocks noGrp="1"/>
          </p:cNvSpPr>
          <p:nvPr>
            <p:ph type="title"/>
          </p:nvPr>
        </p:nvSpPr>
        <p:spPr>
          <a:xfrm>
            <a:off x="381001" y="457200"/>
            <a:ext cx="3932767" cy="1600200"/>
          </a:xfrm>
        </p:spPr>
        <p:txBody>
          <a:bodyPr anchor="b">
            <a:normAutofit/>
          </a:bodyPr>
          <a:lstStyle/>
          <a:p>
            <a:r>
              <a:rPr lang="en-US"/>
              <a:t>To preserve the original Structure and Coherency</a:t>
            </a:r>
          </a:p>
        </p:txBody>
      </p:sp>
      <p:pic>
        <p:nvPicPr>
          <p:cNvPr id="6" name="Content Placeholder 5" descr="Table&#10;&#10;Description automatically generated">
            <a:extLst>
              <a:ext uri="{FF2B5EF4-FFF2-40B4-BE49-F238E27FC236}">
                <a16:creationId xmlns:a16="http://schemas.microsoft.com/office/drawing/2014/main" id="{EC6929B0-A694-7762-1ED7-1F10B1E5E5A1}"/>
              </a:ext>
            </a:extLst>
          </p:cNvPr>
          <p:cNvPicPr>
            <a:picLocks noGrp="1" noChangeAspect="1"/>
          </p:cNvPicPr>
          <p:nvPr>
            <p:ph type="pic" idx="1"/>
          </p:nvPr>
        </p:nvPicPr>
        <p:blipFill rotWithShape="1">
          <a:blip r:embed="rId2"/>
          <a:stretch/>
        </p:blipFill>
        <p:spPr>
          <a:xfrm>
            <a:off x="4313768" y="1177947"/>
            <a:ext cx="7497233" cy="3622654"/>
          </a:xfrm>
          <a:noFill/>
        </p:spPr>
      </p:pic>
      <p:sp>
        <p:nvSpPr>
          <p:cNvPr id="11" name="Text Placeholder 3">
            <a:extLst>
              <a:ext uri="{FF2B5EF4-FFF2-40B4-BE49-F238E27FC236}">
                <a16:creationId xmlns:a16="http://schemas.microsoft.com/office/drawing/2014/main" id="{98A1581C-5C08-D3A5-9562-0C927AAB1D75}"/>
              </a:ext>
            </a:extLst>
          </p:cNvPr>
          <p:cNvSpPr>
            <a:spLocks noGrp="1"/>
          </p:cNvSpPr>
          <p:nvPr>
            <p:ph type="body" sz="half" idx="2"/>
          </p:nvPr>
        </p:nvSpPr>
        <p:spPr>
          <a:xfrm>
            <a:off x="381001" y="2274850"/>
            <a:ext cx="3932767" cy="3166286"/>
          </a:xfrm>
        </p:spPr>
        <p:txBody>
          <a:bodyPr/>
          <a:lstStyle/>
          <a:p>
            <a:r>
              <a:rPr lang="en-US"/>
              <a:t>Consider the similarity of the chords in the regenerated context to that of the original. </a:t>
            </a:r>
          </a:p>
          <a:p>
            <a:r>
              <a:rPr lang="en-US"/>
              <a:t>This can be achieved by maximizing both the transitional likelihood between the substitution chord, it’s regenerated immediate context and the larger original context, </a:t>
            </a:r>
          </a:p>
          <a:p>
            <a:r>
              <a:rPr lang="en-US"/>
              <a:t>And  also compare the distances between the regenerated sequence and the original sequence,</a:t>
            </a:r>
          </a:p>
        </p:txBody>
      </p:sp>
    </p:spTree>
    <p:extLst>
      <p:ext uri="{BB962C8B-B14F-4D97-AF65-F5344CB8AC3E}">
        <p14:creationId xmlns:p14="http://schemas.microsoft.com/office/powerpoint/2010/main" val="40770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5DAEA5-6545-964C-9D5B-E32F4428480C}"/>
              </a:ext>
            </a:extLst>
          </p:cNvPr>
          <p:cNvSpPr>
            <a:spLocks noGrp="1"/>
          </p:cNvSpPr>
          <p:nvPr>
            <p:ph type="title"/>
          </p:nvPr>
        </p:nvSpPr>
        <p:spPr/>
        <p:txBody>
          <a:bodyPr>
            <a:normAutofit/>
          </a:bodyPr>
          <a:lstStyle/>
          <a:p>
            <a:r>
              <a:rPr lang="en-US" b="1">
                <a:latin typeface="Roboto" panose="02000000000000000000" pitchFamily="2" charset="0"/>
                <a:ea typeface="Roboto" panose="02000000000000000000" pitchFamily="2" charset="0"/>
              </a:rPr>
              <a:t>From Word2Vec to Chord2Vec</a:t>
            </a:r>
          </a:p>
        </p:txBody>
      </p:sp>
      <p:sp>
        <p:nvSpPr>
          <p:cNvPr id="6" name="Content Placeholder 5">
            <a:extLst>
              <a:ext uri="{FF2B5EF4-FFF2-40B4-BE49-F238E27FC236}">
                <a16:creationId xmlns:a16="http://schemas.microsoft.com/office/drawing/2014/main" id="{64921231-F76F-9C4D-85F8-96525AB6710F}"/>
              </a:ext>
            </a:extLst>
          </p:cNvPr>
          <p:cNvSpPr>
            <a:spLocks noGrp="1"/>
          </p:cNvSpPr>
          <p:nvPr>
            <p:ph idx="1"/>
          </p:nvPr>
        </p:nvSpPr>
        <p:spPr>
          <a:xfrm>
            <a:off x="381000" y="1323474"/>
            <a:ext cx="11430000" cy="4488365"/>
          </a:xfrm>
        </p:spPr>
        <p:txBody>
          <a:bodyPr vert="horz" lIns="91440" tIns="45720" rIns="91440" bIns="45720" rtlCol="0" anchor="t">
            <a:normAutofit lnSpcReduction="10000"/>
          </a:bodyPr>
          <a:lstStyle/>
          <a:p>
            <a:r>
              <a:rPr lang="en-US">
                <a:solidFill>
                  <a:srgbClr val="003057"/>
                </a:solidFill>
                <a:latin typeface="Roboto"/>
                <a:ea typeface="Roboto"/>
                <a:cs typeface="Roboto"/>
              </a:rPr>
              <a:t>Assumption</a:t>
            </a:r>
            <a:r>
              <a:rPr lang="en-US">
                <a:latin typeface="Roboto"/>
                <a:ea typeface="Roboto"/>
                <a:cs typeface="Roboto"/>
              </a:rPr>
              <a:t> of Analogy</a:t>
            </a:r>
            <a:endParaRPr lang="en-US">
              <a:solidFill>
                <a:srgbClr val="003057"/>
              </a:solidFill>
              <a:latin typeface="Roboto"/>
              <a:ea typeface="Roboto"/>
              <a:cs typeface="Roboto"/>
            </a:endParaRPr>
          </a:p>
          <a:p>
            <a:pPr lvl="1"/>
            <a:r>
              <a:rPr lang="en-US">
                <a:latin typeface="Roboto"/>
                <a:ea typeface="Roboto"/>
                <a:cs typeface="Roboto"/>
              </a:rPr>
              <a:t>T</a:t>
            </a:r>
            <a:r>
              <a:rPr lang="en-US">
                <a:solidFill>
                  <a:srgbClr val="003057"/>
                </a:solidFill>
                <a:latin typeface="Roboto"/>
                <a:ea typeface="Roboto"/>
                <a:cs typeface="Roboto"/>
              </a:rPr>
              <a:t>he music chords distribution is</a:t>
            </a:r>
            <a:r>
              <a:rPr lang="en-US">
                <a:latin typeface="Roboto"/>
                <a:ea typeface="Roboto"/>
                <a:cs typeface="Roboto"/>
              </a:rPr>
              <a:t> close to words</a:t>
            </a:r>
            <a:r>
              <a:rPr lang="en-US">
                <a:solidFill>
                  <a:srgbClr val="003057"/>
                </a:solidFill>
                <a:latin typeface="Roboto"/>
                <a:ea typeface="Roboto"/>
                <a:cs typeface="Roboto"/>
              </a:rPr>
              <a:t> distribution </a:t>
            </a:r>
            <a:r>
              <a:rPr lang="en-US">
                <a:latin typeface="Roboto"/>
                <a:ea typeface="Roboto"/>
                <a:cs typeface="Roboto"/>
              </a:rPr>
              <a:t>in shape of z</a:t>
            </a:r>
            <a:r>
              <a:rPr lang="en-US">
                <a:solidFill>
                  <a:srgbClr val="003057"/>
                </a:solidFill>
                <a:latin typeface="Roboto"/>
                <a:ea typeface="Roboto"/>
                <a:cs typeface="Roboto"/>
              </a:rPr>
              <a:t>ipf</a:t>
            </a:r>
            <a:r>
              <a:rPr lang="en-US">
                <a:latin typeface="Roboto"/>
                <a:ea typeface="Roboto"/>
                <a:cs typeface="Roboto"/>
              </a:rPr>
              <a:t> (inverse rank-frequency relation)</a:t>
            </a:r>
            <a:endParaRPr lang="en-US">
              <a:solidFill>
                <a:srgbClr val="003057"/>
              </a:solidFill>
              <a:latin typeface="Roboto"/>
              <a:ea typeface="Roboto"/>
              <a:cs typeface="Roboto"/>
            </a:endParaRPr>
          </a:p>
          <a:p>
            <a:pPr lvl="1"/>
            <a:r>
              <a:rPr lang="en-US">
                <a:latin typeface="Roboto"/>
                <a:ea typeface="Roboto"/>
                <a:cs typeface="Roboto"/>
              </a:rPr>
              <a:t>Like word embedding, chords appearing in a similar contexts are similar in semantics</a:t>
            </a:r>
          </a:p>
          <a:p>
            <a:r>
              <a:rPr lang="en-US"/>
              <a:t>Adopted </a:t>
            </a:r>
            <a:r>
              <a:rPr lang="en-US">
                <a:solidFill>
                  <a:srgbClr val="003057"/>
                </a:solidFill>
              </a:rPr>
              <a:t>Skip-gram algorithm </a:t>
            </a:r>
          </a:p>
          <a:p>
            <a:pPr lvl="1"/>
            <a:r>
              <a:rPr lang="en-US">
                <a:solidFill>
                  <a:srgbClr val="003057"/>
                </a:solidFill>
              </a:rPr>
              <a:t>Given the current chord predicts the surrounding context chords</a:t>
            </a:r>
          </a:p>
          <a:p>
            <a:pPr lvl="1"/>
            <a:r>
              <a:rPr lang="en-US">
                <a:solidFill>
                  <a:srgbClr val="003057"/>
                </a:solidFill>
              </a:rPr>
              <a:t>Good for</a:t>
            </a:r>
            <a:r>
              <a:rPr lang="zh-CN" altLang="en-US">
                <a:solidFill>
                  <a:srgbClr val="003057"/>
                </a:solidFill>
              </a:rPr>
              <a:t> </a:t>
            </a:r>
            <a:r>
              <a:rPr lang="en-US" altLang="zh-CN">
                <a:solidFill>
                  <a:srgbClr val="003057"/>
                </a:solidFill>
              </a:rPr>
              <a:t>recommending </a:t>
            </a:r>
            <a:r>
              <a:rPr lang="en-US" i="1">
                <a:solidFill>
                  <a:srgbClr val="003057"/>
                </a:solidFill>
              </a:rPr>
              <a:t>infrequent</a:t>
            </a:r>
            <a:r>
              <a:rPr lang="en-US">
                <a:solidFill>
                  <a:srgbClr val="003057"/>
                </a:solidFill>
              </a:rPr>
              <a:t> chords</a:t>
            </a:r>
          </a:p>
          <a:p>
            <a:r>
              <a:rPr lang="en-US"/>
              <a:t>Data and Exploratory Experiments</a:t>
            </a:r>
          </a:p>
          <a:p>
            <a:pPr lvl="1"/>
            <a:r>
              <a:rPr lang="en-US">
                <a:solidFill>
                  <a:srgbClr val="003057"/>
                </a:solidFill>
              </a:rPr>
              <a:t>Bach chorale (92 #chords) plus Rock songs (98 #chords)</a:t>
            </a:r>
          </a:p>
          <a:p>
            <a:pPr lvl="1"/>
            <a:r>
              <a:rPr lang="en-US">
                <a:latin typeface="Roboto"/>
                <a:ea typeface="Roboto"/>
                <a:cs typeface="Roboto"/>
              </a:rPr>
              <a:t>Transposition to key of C vs Original key</a:t>
            </a:r>
            <a:endParaRPr lang="en-US"/>
          </a:p>
          <a:p>
            <a:endParaRPr lang="en-US">
              <a:solidFill>
                <a:srgbClr val="003057"/>
              </a:solidFill>
            </a:endParaRPr>
          </a:p>
          <a:p>
            <a:endParaRPr lang="en-US">
              <a:solidFill>
                <a:srgbClr val="003057"/>
              </a:solidFill>
            </a:endParaRPr>
          </a:p>
        </p:txBody>
      </p:sp>
    </p:spTree>
    <p:extLst>
      <p:ext uri="{BB962C8B-B14F-4D97-AF65-F5344CB8AC3E}">
        <p14:creationId xmlns:p14="http://schemas.microsoft.com/office/powerpoint/2010/main" val="41645983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Tech_PPTtemplate_2021_wide" id="{E85096BA-033B-D848-B268-A76C8AE5D2A4}" vid="{C86BDF43-62E5-5C4C-BBB8-C9F548430792}"/>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d46a58-eb82-4715-9883-450f73e0f247" xsi:nil="true"/>
    <lcf76f155ced4ddcb4097134ff3c332f xmlns="bae14c23-1756-47c6-b194-9208b8fff94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5E3AE1D1B5F74D9110A4298688FB47" ma:contentTypeVersion="8" ma:contentTypeDescription="Create a new document." ma:contentTypeScope="" ma:versionID="3f95f6e2106601cb0c43a9db767397aa">
  <xsd:schema xmlns:xsd="http://www.w3.org/2001/XMLSchema" xmlns:xs="http://www.w3.org/2001/XMLSchema" xmlns:p="http://schemas.microsoft.com/office/2006/metadata/properties" xmlns:ns2="bae14c23-1756-47c6-b194-9208b8fff94a" xmlns:ns3="23d46a58-eb82-4715-9883-450f73e0f247" targetNamespace="http://schemas.microsoft.com/office/2006/metadata/properties" ma:root="true" ma:fieldsID="400166ea27fd90eb143960cc6275a1a1" ns2:_="" ns3:_="">
    <xsd:import namespace="bae14c23-1756-47c6-b194-9208b8fff94a"/>
    <xsd:import namespace="23d46a58-eb82-4715-9883-450f73e0f24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e14c23-1756-47c6-b194-9208b8fff9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d46a58-eb82-4715-9883-450f73e0f24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0444a25-6138-4784-9cb5-0e99d8c77433}" ma:internalName="TaxCatchAll" ma:showField="CatchAllData" ma:web="23d46a58-eb82-4715-9883-450f73e0f2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730979-5DBC-457B-844B-DEACD5E136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62A6F18-F02F-4D26-B0A2-896640100AE1}">
  <ds:schemaRefs>
    <ds:schemaRef ds:uri="http://schemas.microsoft.com/sharepoint/v3/contenttype/forms"/>
  </ds:schemaRefs>
</ds:datastoreItem>
</file>

<file path=customXml/itemProps3.xml><?xml version="1.0" encoding="utf-8"?>
<ds:datastoreItem xmlns:ds="http://schemas.openxmlformats.org/officeDocument/2006/customXml" ds:itemID="{24BFBA0B-3079-4C26-8DFB-6052FBD4F5B7}"/>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View</vt:lpstr>
      <vt:lpstr>1_Custom Design</vt:lpstr>
      <vt:lpstr>Custom Design</vt:lpstr>
      <vt:lpstr>ChordRipple: A Literature Review and Initial Investigation</vt:lpstr>
      <vt:lpstr>PowerPoint Presentation</vt:lpstr>
      <vt:lpstr>PowerPoint Presentation</vt:lpstr>
      <vt:lpstr>PowerPoint Presentation</vt:lpstr>
      <vt:lpstr>Chord Recommendation</vt:lpstr>
      <vt:lpstr>Chord Recommendation </vt:lpstr>
      <vt:lpstr>A walkthrough, starting with two chords</vt:lpstr>
      <vt:lpstr>To preserve the original Structure and Coherency</vt:lpstr>
      <vt:lpstr>From Word2Vec to Chord2Vec</vt:lpstr>
      <vt:lpstr>PowerPoint Presentation</vt:lpstr>
      <vt:lpstr>PowerPoint Presentation</vt:lpstr>
      <vt:lpstr>PowerPoint Presentation</vt:lpstr>
      <vt:lpstr>Evaluation</vt:lpstr>
      <vt:lpstr>Experiment 1: Observational Study</vt:lpstr>
      <vt:lpstr>Experiment 2: Controlled Task</vt:lpstr>
      <vt:lpstr>Experiment 2: Results</vt:lpstr>
      <vt:lpstr>Notes On Evaluations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ChordRipple: A Literature Review and Initial Investigation</dc:title>
  <dc:creator>Sam Missner</dc:creator>
  <cp:revision>1</cp:revision>
  <dcterms:created xsi:type="dcterms:W3CDTF">2022-10-23T18:53:01Z</dcterms:created>
  <dcterms:modified xsi:type="dcterms:W3CDTF">2022-10-24T15:09:13Z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0x010100755E3AE1D1B5F74D9110A4298688FB47</vt:lpwstr>
  </property>
</Properties>
</file>