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 id="2147483680" r:id="rId5"/>
  </p:sldMasterIdLst>
  <p:sldIdLst>
    <p:sldId id="273" r:id="rId6"/>
    <p:sldId id="272" r:id="rId7"/>
    <p:sldId id="274" r:id="rId8"/>
    <p:sldId id="275" r:id="rId9"/>
    <p:sldId id="276" r:id="rId10"/>
    <p:sldId id="277" r:id="rId11"/>
    <p:sldId id="281" r:id="rId12"/>
    <p:sldId id="282" r:id="rId13"/>
    <p:sldId id="278"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77DDA-0F35-4FB9-8EE3-EAB2D7432C2A}" v="65" dt="2022-11-09T14:32:30.534"/>
    <p1510:client id="{27C3DD72-1F18-41B8-AD4C-6EC962352FDF}" v="374" dt="2022-10-24T08:24:42.806"/>
    <p1510:client id="{2DB04BCE-AF43-4EA3-9712-F7056EDCA6F0}" v="11" dt="2022-11-16T15:34:11.452"/>
    <p1510:client id="{4C1DDA08-E806-4110-9152-3220150A72AC}" v="4" dt="2022-10-23T23:25:20.250"/>
    <p1510:client id="{4EACB79C-01E7-4AC6-8A6E-6024568F9E0D}" v="99" dt="2022-11-16T14:00:34.533"/>
    <p1510:client id="{5519A01E-7629-43C6-A23D-0A80F36B7FA6}" v="1553" dt="2022-11-14T18:12:14.918"/>
    <p1510:client id="{568A2A5B-B6EE-4C65-941C-29A9EEE85766}" v="1778" dt="2022-10-24T02:29:08.187"/>
    <p1510:client id="{7AC7D226-2021-47C5-B6C6-C0598B9BA206}" v="28" dt="2022-11-14T14:53:25.668"/>
    <p1510:client id="{7F53C1D5-CF3E-4B10-91EE-78D3490E86C3}" v="45" dt="2022-10-24T03:46:40.472"/>
    <p1510:client id="{87938C3D-277E-42E5-B2E2-F428BBC3139B}" v="1279" dt="2022-11-16T16:20:39.483"/>
    <p1510:client id="{88473BB6-73B2-46C1-BF18-0AC95C1E5652}" v="7" dt="2022-11-09T14:35:19.435"/>
    <p1510:client id="{8D92D912-EB62-42A2-8A5E-2C544335A345}" v="10" dt="2022-11-16T15:35:08.935"/>
    <p1510:client id="{94FCDCE9-EF30-4FBA-9238-9B44C66FAF7B}" v="13" dt="2022-10-24T12:46:28.540"/>
    <p1510:client id="{AC6A2198-1749-4AA8-B7F0-00D536756F53}" v="2" dt="2022-10-24T15:09:11.995"/>
    <p1510:client id="{B16A078F-9A55-42D6-A6FC-40EE5E2F50A7}" v="22" dt="2022-10-24T13:08:09.440"/>
    <p1510:client id="{B5BC89D5-9952-4370-813C-6BB232699441}" v="17" dt="2022-10-24T01:53:02.190"/>
    <p1510:client id="{BFC75887-8D42-4E00-9A44-81346DEA50BC}" v="12" dt="2022-10-24T15:07:44.716"/>
    <p1510:client id="{EB10C3C5-8A32-40B1-8A93-4A817E78769B}" v="24" dt="2022-10-24T15:06:49.478"/>
    <p1510:client id="{F35C523F-D2DC-F74D-8D01-F9382F7CC627}" v="7" dt="2022-10-24T00:08:48.902"/>
    <p1510:client id="{F80BDC50-2917-4288-9C87-19A9F32955EE}" v="18" dt="2022-11-14T12:38:19.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Zuyu" userId="S::zchen721@gatech.edu::ebd23e44-a407-495b-b09b-31b20fe2a626" providerId="AD" clId="Web-{4EACB79C-01E7-4AC6-8A6E-6024568F9E0D}"/>
    <pc:docChg chg="modSld">
      <pc:chgData name="Chen, Zuyu" userId="S::zchen721@gatech.edu::ebd23e44-a407-495b-b09b-31b20fe2a626" providerId="AD" clId="Web-{4EACB79C-01E7-4AC6-8A6E-6024568F9E0D}" dt="2022-11-16T14:00:34.533" v="98" actId="20577"/>
      <pc:docMkLst>
        <pc:docMk/>
      </pc:docMkLst>
      <pc:sldChg chg="modSp">
        <pc:chgData name="Chen, Zuyu" userId="S::zchen721@gatech.edu::ebd23e44-a407-495b-b09b-31b20fe2a626" providerId="AD" clId="Web-{4EACB79C-01E7-4AC6-8A6E-6024568F9E0D}" dt="2022-11-16T14:00:34.533" v="98" actId="20577"/>
        <pc:sldMkLst>
          <pc:docMk/>
          <pc:sldMk cId="844057512" sldId="277"/>
        </pc:sldMkLst>
        <pc:spChg chg="mod">
          <ac:chgData name="Chen, Zuyu" userId="S::zchen721@gatech.edu::ebd23e44-a407-495b-b09b-31b20fe2a626" providerId="AD" clId="Web-{4EACB79C-01E7-4AC6-8A6E-6024568F9E0D}" dt="2022-11-16T14:00:34.533" v="98" actId="20577"/>
          <ac:spMkLst>
            <pc:docMk/>
            <pc:sldMk cId="844057512" sldId="277"/>
            <ac:spMk id="3" creationId="{D955CCF5-CDCC-909B-4341-8CC44BA2FDDD}"/>
          </ac:spMkLst>
        </pc:spChg>
      </pc:sldChg>
    </pc:docChg>
  </pc:docChgLst>
  <pc:docChgLst>
    <pc:chgData name="Wu, Yurui" userId="S::ywu868@gatech.edu::12cf4c8a-0abb-46a9-b45e-8e8f5044e1db" providerId="AD" clId="Web-{7AC7D226-2021-47C5-B6C6-C0598B9BA206}"/>
    <pc:docChg chg="modSld">
      <pc:chgData name="Wu, Yurui" userId="S::ywu868@gatech.edu::12cf4c8a-0abb-46a9-b45e-8e8f5044e1db" providerId="AD" clId="Web-{7AC7D226-2021-47C5-B6C6-C0598B9BA206}" dt="2022-11-14T14:53:25.402" v="18" actId="20577"/>
      <pc:docMkLst>
        <pc:docMk/>
      </pc:docMkLst>
      <pc:sldChg chg="modSp">
        <pc:chgData name="Wu, Yurui" userId="S::ywu868@gatech.edu::12cf4c8a-0abb-46a9-b45e-8e8f5044e1db" providerId="AD" clId="Web-{7AC7D226-2021-47C5-B6C6-C0598B9BA206}" dt="2022-11-14T14:53:25.402" v="18" actId="20577"/>
        <pc:sldMkLst>
          <pc:docMk/>
          <pc:sldMk cId="2103636487" sldId="280"/>
        </pc:sldMkLst>
        <pc:spChg chg="mod">
          <ac:chgData name="Wu, Yurui" userId="S::ywu868@gatech.edu::12cf4c8a-0abb-46a9-b45e-8e8f5044e1db" providerId="AD" clId="Web-{7AC7D226-2021-47C5-B6C6-C0598B9BA206}" dt="2022-11-14T14:53:25.402" v="18" actId="20577"/>
          <ac:spMkLst>
            <pc:docMk/>
            <pc:sldMk cId="2103636487" sldId="280"/>
            <ac:spMk id="2" creationId="{A1D84BE7-BFF3-943A-E0D5-02BC574A28E0}"/>
          </ac:spMkLst>
        </pc:spChg>
        <pc:spChg chg="mod">
          <ac:chgData name="Wu, Yurui" userId="S::ywu868@gatech.edu::12cf4c8a-0abb-46a9-b45e-8e8f5044e1db" providerId="AD" clId="Web-{7AC7D226-2021-47C5-B6C6-C0598B9BA206}" dt="2022-11-14T14:41:47.873" v="9" actId="20577"/>
          <ac:spMkLst>
            <pc:docMk/>
            <pc:sldMk cId="2103636487" sldId="280"/>
            <ac:spMk id="5" creationId="{34202EF4-BE1D-8146-9846-177F3B789037}"/>
          </ac:spMkLst>
        </pc:spChg>
      </pc:sldChg>
    </pc:docChg>
  </pc:docChgLst>
  <pc:docChgLst>
    <pc:chgData name="Chen, Zuyu" userId="S::zchen721@gatech.edu::ebd23e44-a407-495b-b09b-31b20fe2a626" providerId="AD" clId="Web-{87938C3D-277E-42E5-B2E2-F428BBC3139B}"/>
    <pc:docChg chg="addSld modSld sldOrd">
      <pc:chgData name="Chen, Zuyu" userId="S::zchen721@gatech.edu::ebd23e44-a407-495b-b09b-31b20fe2a626" providerId="AD" clId="Web-{87938C3D-277E-42E5-B2E2-F428BBC3139B}" dt="2022-11-16T16:20:39.483" v="1285" actId="20577"/>
      <pc:docMkLst>
        <pc:docMk/>
      </pc:docMkLst>
      <pc:sldChg chg="modSp ord">
        <pc:chgData name="Chen, Zuyu" userId="S::zchen721@gatech.edu::ebd23e44-a407-495b-b09b-31b20fe2a626" providerId="AD" clId="Web-{87938C3D-277E-42E5-B2E2-F428BBC3139B}" dt="2022-11-16T15:56:28.897" v="946"/>
        <pc:sldMkLst>
          <pc:docMk/>
          <pc:sldMk cId="1338796006" sldId="276"/>
        </pc:sldMkLst>
        <pc:spChg chg="mod">
          <ac:chgData name="Chen, Zuyu" userId="S::zchen721@gatech.edu::ebd23e44-a407-495b-b09b-31b20fe2a626" providerId="AD" clId="Web-{87938C3D-277E-42E5-B2E2-F428BBC3139B}" dt="2022-11-16T14:53:22.781" v="279" actId="20577"/>
          <ac:spMkLst>
            <pc:docMk/>
            <pc:sldMk cId="1338796006" sldId="276"/>
            <ac:spMk id="15" creationId="{2B4024F3-9507-F7AC-8684-BB5074709C23}"/>
          </ac:spMkLst>
        </pc:spChg>
        <pc:picChg chg="mod">
          <ac:chgData name="Chen, Zuyu" userId="S::zchen721@gatech.edu::ebd23e44-a407-495b-b09b-31b20fe2a626" providerId="AD" clId="Web-{87938C3D-277E-42E5-B2E2-F428BBC3139B}" dt="2022-11-16T14:29:18.530" v="223" actId="14100"/>
          <ac:picMkLst>
            <pc:docMk/>
            <pc:sldMk cId="1338796006" sldId="276"/>
            <ac:picMk id="16" creationId="{B627300A-CF32-67DB-EBFD-E5D0D87304E3}"/>
          </ac:picMkLst>
        </pc:picChg>
      </pc:sldChg>
      <pc:sldChg chg="modSp ord">
        <pc:chgData name="Chen, Zuyu" userId="S::zchen721@gatech.edu::ebd23e44-a407-495b-b09b-31b20fe2a626" providerId="AD" clId="Web-{87938C3D-277E-42E5-B2E2-F428BBC3139B}" dt="2022-11-16T15:56:28.897" v="945"/>
        <pc:sldMkLst>
          <pc:docMk/>
          <pc:sldMk cId="844057512" sldId="277"/>
        </pc:sldMkLst>
        <pc:spChg chg="mod">
          <ac:chgData name="Chen, Zuyu" userId="S::zchen721@gatech.edu::ebd23e44-a407-495b-b09b-31b20fe2a626" providerId="AD" clId="Web-{87938C3D-277E-42E5-B2E2-F428BBC3139B}" dt="2022-11-16T14:57:13.161" v="324" actId="20577"/>
          <ac:spMkLst>
            <pc:docMk/>
            <pc:sldMk cId="844057512" sldId="277"/>
            <ac:spMk id="3" creationId="{D955CCF5-CDCC-909B-4341-8CC44BA2FDDD}"/>
          </ac:spMkLst>
        </pc:spChg>
      </pc:sldChg>
      <pc:sldChg chg="delSp modSp new mod ord modClrScheme chgLayout">
        <pc:chgData name="Chen, Zuyu" userId="S::zchen721@gatech.edu::ebd23e44-a407-495b-b09b-31b20fe2a626" providerId="AD" clId="Web-{87938C3D-277E-42E5-B2E2-F428BBC3139B}" dt="2022-11-16T15:56:28.881" v="944"/>
        <pc:sldMkLst>
          <pc:docMk/>
          <pc:sldMk cId="208398702" sldId="281"/>
        </pc:sldMkLst>
        <pc:spChg chg="mod ord">
          <ac:chgData name="Chen, Zuyu" userId="S::zchen721@gatech.edu::ebd23e44-a407-495b-b09b-31b20fe2a626" providerId="AD" clId="Web-{87938C3D-277E-42E5-B2E2-F428BBC3139B}" dt="2022-11-16T14:57:53.443" v="336" actId="20577"/>
          <ac:spMkLst>
            <pc:docMk/>
            <pc:sldMk cId="208398702" sldId="281"/>
            <ac:spMk id="2" creationId="{A09AD6BE-73EF-2572-3511-17ABB0B078FB}"/>
          </ac:spMkLst>
        </pc:spChg>
        <pc:spChg chg="mod ord">
          <ac:chgData name="Chen, Zuyu" userId="S::zchen721@gatech.edu::ebd23e44-a407-495b-b09b-31b20fe2a626" providerId="AD" clId="Web-{87938C3D-277E-42E5-B2E2-F428BBC3139B}" dt="2022-11-16T15:33:41.678" v="943" actId="20577"/>
          <ac:spMkLst>
            <pc:docMk/>
            <pc:sldMk cId="208398702" sldId="281"/>
            <ac:spMk id="3" creationId="{24DB95B0-C59F-279A-E557-67E5D40D90CC}"/>
          </ac:spMkLst>
        </pc:spChg>
        <pc:spChg chg="del">
          <ac:chgData name="Chen, Zuyu" userId="S::zchen721@gatech.edu::ebd23e44-a407-495b-b09b-31b20fe2a626" providerId="AD" clId="Web-{87938C3D-277E-42E5-B2E2-F428BBC3139B}" dt="2022-11-16T14:57:35.708" v="326"/>
          <ac:spMkLst>
            <pc:docMk/>
            <pc:sldMk cId="208398702" sldId="281"/>
            <ac:spMk id="4" creationId="{0A6A7060-F47A-7BBE-4295-88D48100E7C1}"/>
          </ac:spMkLst>
        </pc:spChg>
      </pc:sldChg>
      <pc:sldChg chg="delSp modSp new mod modClrScheme chgLayout">
        <pc:chgData name="Chen, Zuyu" userId="S::zchen721@gatech.edu::ebd23e44-a407-495b-b09b-31b20fe2a626" providerId="AD" clId="Web-{87938C3D-277E-42E5-B2E2-F428BBC3139B}" dt="2022-11-16T16:20:39.483" v="1285" actId="20577"/>
        <pc:sldMkLst>
          <pc:docMk/>
          <pc:sldMk cId="1884142930" sldId="282"/>
        </pc:sldMkLst>
        <pc:spChg chg="mod ord">
          <ac:chgData name="Chen, Zuyu" userId="S::zchen721@gatech.edu::ebd23e44-a407-495b-b09b-31b20fe2a626" providerId="AD" clId="Web-{87938C3D-277E-42E5-B2E2-F428BBC3139B}" dt="2022-11-16T16:15:50.881" v="974"/>
          <ac:spMkLst>
            <pc:docMk/>
            <pc:sldMk cId="1884142930" sldId="282"/>
            <ac:spMk id="2" creationId="{3AB240C9-EF0B-F4DD-E809-2D9EC6DE2D07}"/>
          </ac:spMkLst>
        </pc:spChg>
        <pc:spChg chg="mod ord">
          <ac:chgData name="Chen, Zuyu" userId="S::zchen721@gatech.edu::ebd23e44-a407-495b-b09b-31b20fe2a626" providerId="AD" clId="Web-{87938C3D-277E-42E5-B2E2-F428BBC3139B}" dt="2022-11-16T16:20:39.483" v="1285" actId="20577"/>
          <ac:spMkLst>
            <pc:docMk/>
            <pc:sldMk cId="1884142930" sldId="282"/>
            <ac:spMk id="3" creationId="{FCC36952-8536-ECA6-3634-762AC9D49412}"/>
          </ac:spMkLst>
        </pc:spChg>
        <pc:spChg chg="del">
          <ac:chgData name="Chen, Zuyu" userId="S::zchen721@gatech.edu::ebd23e44-a407-495b-b09b-31b20fe2a626" providerId="AD" clId="Web-{87938C3D-277E-42E5-B2E2-F428BBC3139B}" dt="2022-11-16T16:15:50.881" v="974"/>
          <ac:spMkLst>
            <pc:docMk/>
            <pc:sldMk cId="1884142930" sldId="282"/>
            <ac:spMk id="4" creationId="{30834312-B4FC-28D4-ECEB-227348BFD1B1}"/>
          </ac:spMkLst>
        </pc:spChg>
      </pc:sldChg>
    </pc:docChg>
  </pc:docChgLst>
  <pc:docChgLst>
    <pc:chgData name="Wu, Yurui" userId="S::ywu868@gatech.edu::12cf4c8a-0abb-46a9-b45e-8e8f5044e1db" providerId="AD" clId="Web-{8D92D912-EB62-42A2-8A5E-2C544335A345}"/>
    <pc:docChg chg="modSld">
      <pc:chgData name="Wu, Yurui" userId="S::ywu868@gatech.edu::12cf4c8a-0abb-46a9-b45e-8e8f5044e1db" providerId="AD" clId="Web-{8D92D912-EB62-42A2-8A5E-2C544335A345}" dt="2022-11-16T15:35:08.482" v="8" actId="20577"/>
      <pc:docMkLst>
        <pc:docMk/>
      </pc:docMkLst>
      <pc:sldChg chg="modSp">
        <pc:chgData name="Wu, Yurui" userId="S::ywu868@gatech.edu::12cf4c8a-0abb-46a9-b45e-8e8f5044e1db" providerId="AD" clId="Web-{8D92D912-EB62-42A2-8A5E-2C544335A345}" dt="2022-11-16T15:35:08.482" v="8" actId="20577"/>
        <pc:sldMkLst>
          <pc:docMk/>
          <pc:sldMk cId="2103636487" sldId="280"/>
        </pc:sldMkLst>
        <pc:spChg chg="mod">
          <ac:chgData name="Wu, Yurui" userId="S::ywu868@gatech.edu::12cf4c8a-0abb-46a9-b45e-8e8f5044e1db" providerId="AD" clId="Web-{8D92D912-EB62-42A2-8A5E-2C544335A345}" dt="2022-11-16T15:35:08.482" v="8" actId="20577"/>
          <ac:spMkLst>
            <pc:docMk/>
            <pc:sldMk cId="2103636487" sldId="280"/>
            <ac:spMk id="5" creationId="{34202EF4-BE1D-8146-9846-177F3B789037}"/>
          </ac:spMkLst>
        </pc:spChg>
      </pc:sldChg>
    </pc:docChg>
  </pc:docChgLst>
  <pc:docChgLst>
    <pc:chgData name="Chen, Zuyu" userId="S::zchen721@gatech.edu::ebd23e44-a407-495b-b09b-31b20fe2a626" providerId="AD" clId="Web-{5519A01E-7629-43C6-A23D-0A80F36B7FA6}"/>
    <pc:docChg chg="addSld delSld modSld sldOrd">
      <pc:chgData name="Chen, Zuyu" userId="S::zchen721@gatech.edu::ebd23e44-a407-495b-b09b-31b20fe2a626" providerId="AD" clId="Web-{5519A01E-7629-43C6-A23D-0A80F36B7FA6}" dt="2022-11-14T18:12:14.918" v="1534" actId="1076"/>
      <pc:docMkLst>
        <pc:docMk/>
      </pc:docMkLst>
      <pc:sldChg chg="addSp delSp modSp mod ord modClrScheme chgLayout">
        <pc:chgData name="Chen, Zuyu" userId="S::zchen721@gatech.edu::ebd23e44-a407-495b-b09b-31b20fe2a626" providerId="AD" clId="Web-{5519A01E-7629-43C6-A23D-0A80F36B7FA6}" dt="2022-11-14T18:10:16.354" v="1481" actId="20577"/>
        <pc:sldMkLst>
          <pc:docMk/>
          <pc:sldMk cId="1338796006" sldId="276"/>
        </pc:sldMkLst>
        <pc:spChg chg="mod">
          <ac:chgData name="Chen, Zuyu" userId="S::zchen721@gatech.edu::ebd23e44-a407-495b-b09b-31b20fe2a626" providerId="AD" clId="Web-{5519A01E-7629-43C6-A23D-0A80F36B7FA6}" dt="2022-11-14T17:56:32.706" v="1225" actId="14100"/>
          <ac:spMkLst>
            <pc:docMk/>
            <pc:sldMk cId="1338796006" sldId="276"/>
            <ac:spMk id="2" creationId="{9EF4212C-4B84-BF96-DFE2-39BD354A691B}"/>
          </ac:spMkLst>
        </pc:spChg>
        <pc:spChg chg="del mod">
          <ac:chgData name="Chen, Zuyu" userId="S::zchen721@gatech.edu::ebd23e44-a407-495b-b09b-31b20fe2a626" providerId="AD" clId="Web-{5519A01E-7629-43C6-A23D-0A80F36B7FA6}" dt="2022-11-14T16:01:31.979" v="70"/>
          <ac:spMkLst>
            <pc:docMk/>
            <pc:sldMk cId="1338796006" sldId="276"/>
            <ac:spMk id="3" creationId="{469540E6-03A5-D7C9-EBC8-B63828A0FAA9}"/>
          </ac:spMkLst>
        </pc:spChg>
        <pc:spChg chg="del">
          <ac:chgData name="Chen, Zuyu" userId="S::zchen721@gatech.edu::ebd23e44-a407-495b-b09b-31b20fe2a626" providerId="AD" clId="Web-{5519A01E-7629-43C6-A23D-0A80F36B7FA6}" dt="2022-11-14T16:01:29.916" v="69"/>
          <ac:spMkLst>
            <pc:docMk/>
            <pc:sldMk cId="1338796006" sldId="276"/>
            <ac:spMk id="4" creationId="{88367C35-B3AA-A99B-10DF-A4C212FFB42C}"/>
          </ac:spMkLst>
        </pc:spChg>
        <pc:spChg chg="add del mod">
          <ac:chgData name="Chen, Zuyu" userId="S::zchen721@gatech.edu::ebd23e44-a407-495b-b09b-31b20fe2a626" providerId="AD" clId="Web-{5519A01E-7629-43C6-A23D-0A80F36B7FA6}" dt="2022-11-14T16:02:26.293" v="82"/>
          <ac:spMkLst>
            <pc:docMk/>
            <pc:sldMk cId="1338796006" sldId="276"/>
            <ac:spMk id="6" creationId="{24F4DE68-9C99-23A2-5714-62F87B38C719}"/>
          </ac:spMkLst>
        </pc:spChg>
        <pc:spChg chg="add mod ord">
          <ac:chgData name="Chen, Zuyu" userId="S::zchen721@gatech.edu::ebd23e44-a407-495b-b09b-31b20fe2a626" providerId="AD" clId="Web-{5519A01E-7629-43C6-A23D-0A80F36B7FA6}" dt="2022-11-14T18:10:16.354" v="1481" actId="20577"/>
          <ac:spMkLst>
            <pc:docMk/>
            <pc:sldMk cId="1338796006" sldId="276"/>
            <ac:spMk id="15" creationId="{2B4024F3-9507-F7AC-8684-BB5074709C23}"/>
          </ac:spMkLst>
        </pc:spChg>
        <pc:spChg chg="add mod">
          <ac:chgData name="Chen, Zuyu" userId="S::zchen721@gatech.edu::ebd23e44-a407-495b-b09b-31b20fe2a626" providerId="AD" clId="Web-{5519A01E-7629-43C6-A23D-0A80F36B7FA6}" dt="2022-11-14T16:52:23.533" v="528" actId="20577"/>
          <ac:spMkLst>
            <pc:docMk/>
            <pc:sldMk cId="1338796006" sldId="276"/>
            <ac:spMk id="18" creationId="{CBCA9A81-D419-C1FA-8EFF-93170B72E056}"/>
          </ac:spMkLst>
        </pc:spChg>
        <pc:graphicFrameChg chg="add del mod ord modGraphic">
          <ac:chgData name="Chen, Zuyu" userId="S::zchen721@gatech.edu::ebd23e44-a407-495b-b09b-31b20fe2a626" providerId="AD" clId="Web-{5519A01E-7629-43C6-A23D-0A80F36B7FA6}" dt="2022-11-14T16:02:32.512" v="83"/>
          <ac:graphicFrameMkLst>
            <pc:docMk/>
            <pc:sldMk cId="1338796006" sldId="276"/>
            <ac:graphicFrameMk id="7" creationId="{912B3A82-319A-B840-A9B4-7C033711B106}"/>
          </ac:graphicFrameMkLst>
        </pc:graphicFrameChg>
        <pc:picChg chg="add mod">
          <ac:chgData name="Chen, Zuyu" userId="S::zchen721@gatech.edu::ebd23e44-a407-495b-b09b-31b20fe2a626" providerId="AD" clId="Web-{5519A01E-7629-43C6-A23D-0A80F36B7FA6}" dt="2022-11-14T16:56:09.397" v="592" actId="1076"/>
          <ac:picMkLst>
            <pc:docMk/>
            <pc:sldMk cId="1338796006" sldId="276"/>
            <ac:picMk id="16" creationId="{B627300A-CF32-67DB-EBFD-E5D0D87304E3}"/>
          </ac:picMkLst>
        </pc:picChg>
        <pc:picChg chg="add del mod">
          <ac:chgData name="Chen, Zuyu" userId="S::zchen721@gatech.edu::ebd23e44-a407-495b-b09b-31b20fe2a626" providerId="AD" clId="Web-{5519A01E-7629-43C6-A23D-0A80F36B7FA6}" dt="2022-11-14T16:51:03.984" v="517"/>
          <ac:picMkLst>
            <pc:docMk/>
            <pc:sldMk cId="1338796006" sldId="276"/>
            <ac:picMk id="17" creationId="{39934ADF-0488-C03C-252A-F8DBF9458FE3}"/>
          </ac:picMkLst>
        </pc:picChg>
      </pc:sldChg>
      <pc:sldChg chg="addSp delSp modSp mod ord modClrScheme chgLayout">
        <pc:chgData name="Chen, Zuyu" userId="S::zchen721@gatech.edu::ebd23e44-a407-495b-b09b-31b20fe2a626" providerId="AD" clId="Web-{5519A01E-7629-43C6-A23D-0A80F36B7FA6}" dt="2022-11-14T18:12:01.074" v="1532" actId="20577"/>
        <pc:sldMkLst>
          <pc:docMk/>
          <pc:sldMk cId="844057512" sldId="277"/>
        </pc:sldMkLst>
        <pc:spChg chg="mod">
          <ac:chgData name="Chen, Zuyu" userId="S::zchen721@gatech.edu::ebd23e44-a407-495b-b09b-31b20fe2a626" providerId="AD" clId="Web-{5519A01E-7629-43C6-A23D-0A80F36B7FA6}" dt="2022-11-14T17:40:44.682" v="991" actId="20577"/>
          <ac:spMkLst>
            <pc:docMk/>
            <pc:sldMk cId="844057512" sldId="277"/>
            <ac:spMk id="2" creationId="{831F16EC-DE9A-23F0-728C-8A5AEE026BEC}"/>
          </ac:spMkLst>
        </pc:spChg>
        <pc:spChg chg="mod ord">
          <ac:chgData name="Chen, Zuyu" userId="S::zchen721@gatech.edu::ebd23e44-a407-495b-b09b-31b20fe2a626" providerId="AD" clId="Web-{5519A01E-7629-43C6-A23D-0A80F36B7FA6}" dt="2022-11-14T18:12:01.074" v="1532" actId="20577"/>
          <ac:spMkLst>
            <pc:docMk/>
            <pc:sldMk cId="844057512" sldId="277"/>
            <ac:spMk id="3" creationId="{D955CCF5-CDCC-909B-4341-8CC44BA2FDDD}"/>
          </ac:spMkLst>
        </pc:spChg>
        <pc:spChg chg="del">
          <ac:chgData name="Chen, Zuyu" userId="S::zchen721@gatech.edu::ebd23e44-a407-495b-b09b-31b20fe2a626" providerId="AD" clId="Web-{5519A01E-7629-43C6-A23D-0A80F36B7FA6}" dt="2022-11-14T16:54:57.974" v="574"/>
          <ac:spMkLst>
            <pc:docMk/>
            <pc:sldMk cId="844057512" sldId="277"/>
            <ac:spMk id="4" creationId="{906C7D90-8563-8490-33DF-AFC5B7D9B689}"/>
          </ac:spMkLst>
        </pc:spChg>
        <pc:picChg chg="add mod ord">
          <ac:chgData name="Chen, Zuyu" userId="S::zchen721@gatech.edu::ebd23e44-a407-495b-b09b-31b20fe2a626" providerId="AD" clId="Web-{5519A01E-7629-43C6-A23D-0A80F36B7FA6}" dt="2022-11-14T16:55:04.505" v="575"/>
          <ac:picMkLst>
            <pc:docMk/>
            <pc:sldMk cId="844057512" sldId="277"/>
            <ac:picMk id="5" creationId="{735E6BE5-1EAE-F2C3-22AA-4891D3DC99E0}"/>
          </ac:picMkLst>
        </pc:picChg>
      </pc:sldChg>
      <pc:sldChg chg="modSp">
        <pc:chgData name="Chen, Zuyu" userId="S::zchen721@gatech.edu::ebd23e44-a407-495b-b09b-31b20fe2a626" providerId="AD" clId="Web-{5519A01E-7629-43C6-A23D-0A80F36B7FA6}" dt="2022-11-14T18:12:14.918" v="1534" actId="1076"/>
        <pc:sldMkLst>
          <pc:docMk/>
          <pc:sldMk cId="2103636487" sldId="280"/>
        </pc:sldMkLst>
        <pc:spChg chg="mod">
          <ac:chgData name="Chen, Zuyu" userId="S::zchen721@gatech.edu::ebd23e44-a407-495b-b09b-31b20fe2a626" providerId="AD" clId="Web-{5519A01E-7629-43C6-A23D-0A80F36B7FA6}" dt="2022-11-14T16:59:09.823" v="666" actId="20577"/>
          <ac:spMkLst>
            <pc:docMk/>
            <pc:sldMk cId="2103636487" sldId="280"/>
            <ac:spMk id="5" creationId="{34202EF4-BE1D-8146-9846-177F3B789037}"/>
          </ac:spMkLst>
        </pc:spChg>
        <pc:picChg chg="mod">
          <ac:chgData name="Chen, Zuyu" userId="S::zchen721@gatech.edu::ebd23e44-a407-495b-b09b-31b20fe2a626" providerId="AD" clId="Web-{5519A01E-7629-43C6-A23D-0A80F36B7FA6}" dt="2022-11-14T18:12:14.918" v="1534" actId="1076"/>
          <ac:picMkLst>
            <pc:docMk/>
            <pc:sldMk cId="2103636487" sldId="280"/>
            <ac:picMk id="6" creationId="{C7F5BA45-CD8F-1B4A-A0FC-F67638CDBA7A}"/>
          </ac:picMkLst>
        </pc:picChg>
      </pc:sldChg>
      <pc:sldChg chg="addSp delSp modSp new del mod modClrScheme chgLayout">
        <pc:chgData name="Chen, Zuyu" userId="S::zchen721@gatech.edu::ebd23e44-a407-495b-b09b-31b20fe2a626" providerId="AD" clId="Web-{5519A01E-7629-43C6-A23D-0A80F36B7FA6}" dt="2022-11-14T18:09:20.493" v="1477"/>
        <pc:sldMkLst>
          <pc:docMk/>
          <pc:sldMk cId="3062032139" sldId="281"/>
        </pc:sldMkLst>
        <pc:spChg chg="mod ord">
          <ac:chgData name="Chen, Zuyu" userId="S::zchen721@gatech.edu::ebd23e44-a407-495b-b09b-31b20fe2a626" providerId="AD" clId="Web-{5519A01E-7629-43C6-A23D-0A80F36B7FA6}" dt="2022-11-14T18:00:23.884" v="1285"/>
          <ac:spMkLst>
            <pc:docMk/>
            <pc:sldMk cId="3062032139" sldId="281"/>
            <ac:spMk id="2" creationId="{BEE8470B-6FA0-5A28-2EA1-CD584207346E}"/>
          </ac:spMkLst>
        </pc:spChg>
        <pc:spChg chg="del mod ord">
          <ac:chgData name="Chen, Zuyu" userId="S::zchen721@gatech.edu::ebd23e44-a407-495b-b09b-31b20fe2a626" providerId="AD" clId="Web-{5519A01E-7629-43C6-A23D-0A80F36B7FA6}" dt="2022-11-14T18:00:23.884" v="1285"/>
          <ac:spMkLst>
            <pc:docMk/>
            <pc:sldMk cId="3062032139" sldId="281"/>
            <ac:spMk id="3" creationId="{7B81FC43-925E-2D1E-C092-19AD8EDBAE5E}"/>
          </ac:spMkLst>
        </pc:spChg>
        <pc:spChg chg="del">
          <ac:chgData name="Chen, Zuyu" userId="S::zchen721@gatech.edu::ebd23e44-a407-495b-b09b-31b20fe2a626" providerId="AD" clId="Web-{5519A01E-7629-43C6-A23D-0A80F36B7FA6}" dt="2022-11-14T17:59:01.320" v="1265"/>
          <ac:spMkLst>
            <pc:docMk/>
            <pc:sldMk cId="3062032139" sldId="281"/>
            <ac:spMk id="4" creationId="{B86B4A3B-9295-4268-06A3-95F356B8B591}"/>
          </ac:spMkLst>
        </pc:spChg>
        <pc:spChg chg="add mod">
          <ac:chgData name="Chen, Zuyu" userId="S::zchen721@gatech.edu::ebd23e44-a407-495b-b09b-31b20fe2a626" providerId="AD" clId="Web-{5519A01E-7629-43C6-A23D-0A80F36B7FA6}" dt="2022-11-14T18:01:49.418" v="1326" actId="20577"/>
          <ac:spMkLst>
            <pc:docMk/>
            <pc:sldMk cId="3062032139" sldId="281"/>
            <ac:spMk id="8" creationId="{CCBF1501-704C-33A2-1E1A-962E26E6F639}"/>
          </ac:spMkLst>
        </pc:spChg>
        <pc:spChg chg="add mod">
          <ac:chgData name="Chen, Zuyu" userId="S::zchen721@gatech.edu::ebd23e44-a407-495b-b09b-31b20fe2a626" providerId="AD" clId="Web-{5519A01E-7629-43C6-A23D-0A80F36B7FA6}" dt="2022-11-14T18:00:33.791" v="1290" actId="20577"/>
          <ac:spMkLst>
            <pc:docMk/>
            <pc:sldMk cId="3062032139" sldId="281"/>
            <ac:spMk id="10" creationId="{B1A6357C-6705-9D5F-CA5E-BBC7D825D63C}"/>
          </ac:spMkLst>
        </pc:spChg>
      </pc:sldChg>
      <pc:sldChg chg="addSp modSp new del mod modClrScheme chgLayout">
        <pc:chgData name="Chen, Zuyu" userId="S::zchen721@gatech.edu::ebd23e44-a407-495b-b09b-31b20fe2a626" providerId="AD" clId="Web-{5519A01E-7629-43C6-A23D-0A80F36B7FA6}" dt="2022-11-14T17:44:37.828" v="1040"/>
        <pc:sldMkLst>
          <pc:docMk/>
          <pc:sldMk cId="3308243937" sldId="281"/>
        </pc:sldMkLst>
        <pc:spChg chg="mod ord">
          <ac:chgData name="Chen, Zuyu" userId="S::zchen721@gatech.edu::ebd23e44-a407-495b-b09b-31b20fe2a626" providerId="AD" clId="Web-{5519A01E-7629-43C6-A23D-0A80F36B7FA6}" dt="2022-11-14T17:44:22.672" v="1039"/>
          <ac:spMkLst>
            <pc:docMk/>
            <pc:sldMk cId="3308243937" sldId="281"/>
            <ac:spMk id="2" creationId="{CC06A179-157D-CB00-A240-4A4B4EB6D9F5}"/>
          </ac:spMkLst>
        </pc:spChg>
        <pc:spChg chg="mod ord">
          <ac:chgData name="Chen, Zuyu" userId="S::zchen721@gatech.edu::ebd23e44-a407-495b-b09b-31b20fe2a626" providerId="AD" clId="Web-{5519A01E-7629-43C6-A23D-0A80F36B7FA6}" dt="2022-11-14T17:44:22.672" v="1039"/>
          <ac:spMkLst>
            <pc:docMk/>
            <pc:sldMk cId="3308243937" sldId="281"/>
            <ac:spMk id="3" creationId="{F98D161E-F42F-1274-6AE0-219C8A635915}"/>
          </ac:spMkLst>
        </pc:spChg>
        <pc:spChg chg="mod ord">
          <ac:chgData name="Chen, Zuyu" userId="S::zchen721@gatech.edu::ebd23e44-a407-495b-b09b-31b20fe2a626" providerId="AD" clId="Web-{5519A01E-7629-43C6-A23D-0A80F36B7FA6}" dt="2022-11-14T17:44:22.672" v="1039"/>
          <ac:spMkLst>
            <pc:docMk/>
            <pc:sldMk cId="3308243937" sldId="281"/>
            <ac:spMk id="4" creationId="{A27534F1-668F-8048-0900-6AB157D1A701}"/>
          </ac:spMkLst>
        </pc:spChg>
        <pc:spChg chg="add mod ord">
          <ac:chgData name="Chen, Zuyu" userId="S::zchen721@gatech.edu::ebd23e44-a407-495b-b09b-31b20fe2a626" providerId="AD" clId="Web-{5519A01E-7629-43C6-A23D-0A80F36B7FA6}" dt="2022-11-14T17:44:22.672" v="1039"/>
          <ac:spMkLst>
            <pc:docMk/>
            <pc:sldMk cId="3308243937" sldId="281"/>
            <ac:spMk id="5" creationId="{7ECD09BB-80DD-F20F-E502-929B6EBC6336}"/>
          </ac:spMkLst>
        </pc:spChg>
      </pc:sldChg>
    </pc:docChg>
  </pc:docChgLst>
  <pc:docChgLst>
    <pc:chgData name="Wu, Yurui" userId="S::ywu868@gatech.edu::12cf4c8a-0abb-46a9-b45e-8e8f5044e1db" providerId="AD" clId="Web-{88473BB6-73B2-46C1-BF18-0AC95C1E5652}"/>
    <pc:docChg chg="addSld modSld sldOrd">
      <pc:chgData name="Wu, Yurui" userId="S::ywu868@gatech.edu::12cf4c8a-0abb-46a9-b45e-8e8f5044e1db" providerId="AD" clId="Web-{88473BB6-73B2-46C1-BF18-0AC95C1E5652}" dt="2022-11-09T14:35:19.435" v="6" actId="20577"/>
      <pc:docMkLst>
        <pc:docMk/>
      </pc:docMkLst>
      <pc:sldChg chg="modSp">
        <pc:chgData name="Wu, Yurui" userId="S::ywu868@gatech.edu::12cf4c8a-0abb-46a9-b45e-8e8f5044e1db" providerId="AD" clId="Web-{88473BB6-73B2-46C1-BF18-0AC95C1E5652}" dt="2022-11-09T14:26:31.945" v="4"/>
        <pc:sldMkLst>
          <pc:docMk/>
          <pc:sldMk cId="2919467553" sldId="272"/>
        </pc:sldMkLst>
        <pc:spChg chg="mod">
          <ac:chgData name="Wu, Yurui" userId="S::ywu868@gatech.edu::12cf4c8a-0abb-46a9-b45e-8e8f5044e1db" providerId="AD" clId="Web-{88473BB6-73B2-46C1-BF18-0AC95C1E5652}" dt="2022-11-09T14:26:31.945" v="4"/>
          <ac:spMkLst>
            <pc:docMk/>
            <pc:sldMk cId="2919467553" sldId="272"/>
            <ac:spMk id="5" creationId="{34202EF4-BE1D-8146-9846-177F3B789037}"/>
          </ac:spMkLst>
        </pc:spChg>
      </pc:sldChg>
      <pc:sldChg chg="modSp add">
        <pc:chgData name="Wu, Yurui" userId="S::ywu868@gatech.edu::12cf4c8a-0abb-46a9-b45e-8e8f5044e1db" providerId="AD" clId="Web-{88473BB6-73B2-46C1-BF18-0AC95C1E5652}" dt="2022-11-09T14:35:19.435" v="6" actId="20577"/>
        <pc:sldMkLst>
          <pc:docMk/>
          <pc:sldMk cId="3123174480" sldId="278"/>
        </pc:sldMkLst>
        <pc:spChg chg="mod">
          <ac:chgData name="Wu, Yurui" userId="S::ywu868@gatech.edu::12cf4c8a-0abb-46a9-b45e-8e8f5044e1db" providerId="AD" clId="Web-{88473BB6-73B2-46C1-BF18-0AC95C1E5652}" dt="2022-11-09T14:35:19.435" v="6" actId="20577"/>
          <ac:spMkLst>
            <pc:docMk/>
            <pc:sldMk cId="3123174480" sldId="278"/>
            <ac:spMk id="5" creationId="{34202EF4-BE1D-8146-9846-177F3B789037}"/>
          </ac:spMkLst>
        </pc:spChg>
      </pc:sldChg>
      <pc:sldChg chg="add ord">
        <pc:chgData name="Wu, Yurui" userId="S::ywu868@gatech.edu::12cf4c8a-0abb-46a9-b45e-8e8f5044e1db" providerId="AD" clId="Web-{88473BB6-73B2-46C1-BF18-0AC95C1E5652}" dt="2022-11-09T14:17:01.576" v="2"/>
        <pc:sldMkLst>
          <pc:docMk/>
          <pc:sldMk cId="3242139648" sldId="279"/>
        </pc:sldMkLst>
      </pc:sldChg>
      <pc:sldChg chg="add">
        <pc:chgData name="Wu, Yurui" userId="S::ywu868@gatech.edu::12cf4c8a-0abb-46a9-b45e-8e8f5044e1db" providerId="AD" clId="Web-{88473BB6-73B2-46C1-BF18-0AC95C1E5652}" dt="2022-11-09T14:17:09.013" v="3"/>
        <pc:sldMkLst>
          <pc:docMk/>
          <pc:sldMk cId="2103636487" sldId="280"/>
        </pc:sldMkLst>
      </pc:sldChg>
    </pc:docChg>
  </pc:docChgLst>
  <pc:docChgLst>
    <pc:chgData name="Chen, Zuyu" userId="S::zchen721@gatech.edu::ebd23e44-a407-495b-b09b-31b20fe2a626" providerId="AD" clId="Web-{08877DDA-0F35-4FB9-8EE3-EAB2D7432C2A}"/>
    <pc:docChg chg="addSld modSld">
      <pc:chgData name="Chen, Zuyu" userId="S::zchen721@gatech.edu::ebd23e44-a407-495b-b09b-31b20fe2a626" providerId="AD" clId="Web-{08877DDA-0F35-4FB9-8EE3-EAB2D7432C2A}" dt="2022-11-09T14:32:30.534" v="60" actId="20577"/>
      <pc:docMkLst>
        <pc:docMk/>
      </pc:docMkLst>
      <pc:sldChg chg="modSp new">
        <pc:chgData name="Chen, Zuyu" userId="S::zchen721@gatech.edu::ebd23e44-a407-495b-b09b-31b20fe2a626" providerId="AD" clId="Web-{08877DDA-0F35-4FB9-8EE3-EAB2D7432C2A}" dt="2022-11-09T14:32:30.534" v="60" actId="20577"/>
        <pc:sldMkLst>
          <pc:docMk/>
          <pc:sldMk cId="1338796006" sldId="276"/>
        </pc:sldMkLst>
        <pc:spChg chg="mod">
          <ac:chgData name="Chen, Zuyu" userId="S::zchen721@gatech.edu::ebd23e44-a407-495b-b09b-31b20fe2a626" providerId="AD" clId="Web-{08877DDA-0F35-4FB9-8EE3-EAB2D7432C2A}" dt="2022-11-09T11:41:52.114" v="26" actId="20577"/>
          <ac:spMkLst>
            <pc:docMk/>
            <pc:sldMk cId="1338796006" sldId="276"/>
            <ac:spMk id="2" creationId="{9EF4212C-4B84-BF96-DFE2-39BD354A691B}"/>
          </ac:spMkLst>
        </pc:spChg>
        <pc:spChg chg="mod">
          <ac:chgData name="Chen, Zuyu" userId="S::zchen721@gatech.edu::ebd23e44-a407-495b-b09b-31b20fe2a626" providerId="AD" clId="Web-{08877DDA-0F35-4FB9-8EE3-EAB2D7432C2A}" dt="2022-11-09T14:32:30.534" v="60" actId="20577"/>
          <ac:spMkLst>
            <pc:docMk/>
            <pc:sldMk cId="1338796006" sldId="276"/>
            <ac:spMk id="3" creationId="{469540E6-03A5-D7C9-EBC8-B63828A0FAA9}"/>
          </ac:spMkLst>
        </pc:spChg>
        <pc:spChg chg="mod">
          <ac:chgData name="Chen, Zuyu" userId="S::zchen721@gatech.edu::ebd23e44-a407-495b-b09b-31b20fe2a626" providerId="AD" clId="Web-{08877DDA-0F35-4FB9-8EE3-EAB2D7432C2A}" dt="2022-11-09T13:09:34.371" v="28" actId="20577"/>
          <ac:spMkLst>
            <pc:docMk/>
            <pc:sldMk cId="1338796006" sldId="276"/>
            <ac:spMk id="4" creationId="{88367C35-B3AA-A99B-10DF-A4C212FFB42C}"/>
          </ac:spMkLst>
        </pc:spChg>
      </pc:sldChg>
      <pc:sldChg chg="new">
        <pc:chgData name="Chen, Zuyu" userId="S::zchen721@gatech.edu::ebd23e44-a407-495b-b09b-31b20fe2a626" providerId="AD" clId="Web-{08877DDA-0F35-4FB9-8EE3-EAB2D7432C2A}" dt="2022-11-09T11:35:07.349" v="1"/>
        <pc:sldMkLst>
          <pc:docMk/>
          <pc:sldMk cId="844057512" sldId="277"/>
        </pc:sldMkLst>
      </pc:sldChg>
    </pc:docChg>
  </pc:docChgLst>
  <pc:docChgLst>
    <pc:chgData name="Chen, Zuyu" userId="S::zchen721@gatech.edu::ebd23e44-a407-495b-b09b-31b20fe2a626" providerId="AD" clId="Web-{F80BDC50-2917-4288-9C87-19A9F32955EE}"/>
    <pc:docChg chg="modSld">
      <pc:chgData name="Chen, Zuyu" userId="S::zchen721@gatech.edu::ebd23e44-a407-495b-b09b-31b20fe2a626" providerId="AD" clId="Web-{F80BDC50-2917-4288-9C87-19A9F32955EE}" dt="2022-11-14T12:38:19.439" v="17" actId="20577"/>
      <pc:docMkLst>
        <pc:docMk/>
      </pc:docMkLst>
      <pc:sldChg chg="modSp">
        <pc:chgData name="Chen, Zuyu" userId="S::zchen721@gatech.edu::ebd23e44-a407-495b-b09b-31b20fe2a626" providerId="AD" clId="Web-{F80BDC50-2917-4288-9C87-19A9F32955EE}" dt="2022-11-14T12:38:19.439" v="17" actId="20577"/>
        <pc:sldMkLst>
          <pc:docMk/>
          <pc:sldMk cId="1338796006" sldId="276"/>
        </pc:sldMkLst>
        <pc:spChg chg="mod">
          <ac:chgData name="Chen, Zuyu" userId="S::zchen721@gatech.edu::ebd23e44-a407-495b-b09b-31b20fe2a626" providerId="AD" clId="Web-{F80BDC50-2917-4288-9C87-19A9F32955EE}" dt="2022-11-14T12:38:19.439" v="17" actId="20577"/>
          <ac:spMkLst>
            <pc:docMk/>
            <pc:sldMk cId="1338796006" sldId="276"/>
            <ac:spMk id="3" creationId="{469540E6-03A5-D7C9-EBC8-B63828A0FAA9}"/>
          </ac:spMkLst>
        </pc:spChg>
      </pc:sldChg>
    </pc:docChg>
  </pc:docChgLst>
  <pc:docChgLst>
    <pc:chgData name="Wu, Yurui" userId="S::ywu868@gatech.edu::12cf4c8a-0abb-46a9-b45e-8e8f5044e1db" providerId="AD" clId="Web-{2DB04BCE-AF43-4EA3-9712-F7056EDCA6F0}"/>
    <pc:docChg chg="modSld">
      <pc:chgData name="Wu, Yurui" userId="S::ywu868@gatech.edu::12cf4c8a-0abb-46a9-b45e-8e8f5044e1db" providerId="AD" clId="Web-{2DB04BCE-AF43-4EA3-9712-F7056EDCA6F0}" dt="2022-11-16T15:34:11.452" v="9" actId="1076"/>
      <pc:docMkLst>
        <pc:docMk/>
      </pc:docMkLst>
      <pc:sldChg chg="addSp delSp modSp">
        <pc:chgData name="Wu, Yurui" userId="S::ywu868@gatech.edu::12cf4c8a-0abb-46a9-b45e-8e8f5044e1db" providerId="AD" clId="Web-{2DB04BCE-AF43-4EA3-9712-F7056EDCA6F0}" dt="2022-11-16T15:34:11.452" v="9" actId="1076"/>
        <pc:sldMkLst>
          <pc:docMk/>
          <pc:sldMk cId="3242139648" sldId="279"/>
        </pc:sldMkLst>
        <pc:spChg chg="add del mod">
          <ac:chgData name="Wu, Yurui" userId="S::ywu868@gatech.edu::12cf4c8a-0abb-46a9-b45e-8e8f5044e1db" providerId="AD" clId="Web-{2DB04BCE-AF43-4EA3-9712-F7056EDCA6F0}" dt="2022-11-16T15:33:04.074" v="1"/>
          <ac:spMkLst>
            <pc:docMk/>
            <pc:sldMk cId="3242139648" sldId="279"/>
            <ac:spMk id="3" creationId="{1A2E596E-FC75-B06D-028B-D4C3639D548E}"/>
          </ac:spMkLst>
        </pc:spChg>
        <pc:picChg chg="add mod ord modCrop">
          <ac:chgData name="Wu, Yurui" userId="S::ywu868@gatech.edu::12cf4c8a-0abb-46a9-b45e-8e8f5044e1db" providerId="AD" clId="Web-{2DB04BCE-AF43-4EA3-9712-F7056EDCA6F0}" dt="2022-11-16T15:34:11.452" v="9" actId="1076"/>
          <ac:picMkLst>
            <pc:docMk/>
            <pc:sldMk cId="3242139648" sldId="279"/>
            <ac:picMk id="5" creationId="{3854C9B4-D1F1-CDB2-C1A9-B4DCA2CBE39C}"/>
          </ac:picMkLst>
        </pc:picChg>
        <pc:picChg chg="del">
          <ac:chgData name="Wu, Yurui" userId="S::ywu868@gatech.edu::12cf4c8a-0abb-46a9-b45e-8e8f5044e1db" providerId="AD" clId="Web-{2DB04BCE-AF43-4EA3-9712-F7056EDCA6F0}" dt="2022-11-16T15:32:44.964" v="0"/>
          <ac:picMkLst>
            <pc:docMk/>
            <pc:sldMk cId="3242139648" sldId="279"/>
            <ac:picMk id="8" creationId="{39D78564-8463-FCD7-FBB7-06BA4804898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28C1E-32D8-CF48-A92C-E6AC112D0D06}"/>
              </a:ext>
            </a:extLst>
          </p:cNvPr>
          <p:cNvSpPr>
            <a:spLocks noGrp="1"/>
          </p:cNvSpPr>
          <p:nvPr>
            <p:ph type="dt" sz="half" idx="10"/>
          </p:nvPr>
        </p:nvSpPr>
        <p:spPr/>
        <p:txBody>
          <a:bodyPr/>
          <a:lstStyle/>
          <a:p>
            <a:fld id="{016554A5-B4DD-7045-B047-B7DA6D1E70A4}" type="datetimeFigureOut">
              <a:rPr lang="en-US" smtClean="0"/>
              <a:t>11/16/2022</a:t>
            </a:fld>
            <a:endParaRPr lang="en-US"/>
          </a:p>
        </p:txBody>
      </p:sp>
      <p:sp>
        <p:nvSpPr>
          <p:cNvPr id="5" name="Footer Placeholder 4">
            <a:extLst>
              <a:ext uri="{FF2B5EF4-FFF2-40B4-BE49-F238E27FC236}">
                <a16:creationId xmlns:a16="http://schemas.microsoft.com/office/drawing/2014/main" id="{3B7E5600-2DCC-EB44-9203-121C72C9B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FBA1A-F7CC-514B-BEB5-104BA2E09E1E}"/>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57150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7EE9D9-49A7-AE42-84D1-352EBEE407C2}"/>
              </a:ext>
            </a:extLst>
          </p:cNvPr>
          <p:cNvSpPr>
            <a:spLocks noGrp="1"/>
          </p:cNvSpPr>
          <p:nvPr>
            <p:ph type="ctrTitle"/>
          </p:nvPr>
        </p:nvSpPr>
        <p:spPr>
          <a:xfrm>
            <a:off x="2955684" y="1149178"/>
            <a:ext cx="6795912" cy="2643890"/>
          </a:xfrm>
          <a:prstGeom prst="rect">
            <a:avLst/>
          </a:prstGeom>
        </p:spPr>
        <p:txBody>
          <a:bodyPr anchor="b" anchorCtr="0">
            <a:normAutofit/>
          </a:bodyPr>
          <a:lstStyle>
            <a:lvl1pPr algn="l">
              <a:lnSpc>
                <a:spcPts val="4800"/>
              </a:lnSpc>
              <a:defRPr sz="4200" b="1" i="0" cap="none" spc="0" baseline="0">
                <a:solidFill>
                  <a:srgbClr val="003057"/>
                </a:solidFill>
                <a:latin typeface="Roboto" panose="02000000000000000000" pitchFamily="2" charset="0"/>
                <a:ea typeface="Roboto" panose="02000000000000000000" pitchFamily="2" charset="0"/>
                <a:cs typeface="Roboto" panose="02000000000000000000" pitchFamily="2" charset="0"/>
              </a:defRPr>
            </a:lvl1pPr>
          </a:lstStyle>
          <a:p>
            <a:r>
              <a:rPr lang="en-US"/>
              <a:t>Click to edit Master title style</a:t>
            </a:r>
          </a:p>
        </p:txBody>
      </p:sp>
      <p:sp>
        <p:nvSpPr>
          <p:cNvPr id="3" name="Subtitle 2"/>
          <p:cNvSpPr>
            <a:spLocks noGrp="1"/>
          </p:cNvSpPr>
          <p:nvPr>
            <p:ph type="subTitle" idx="1"/>
          </p:nvPr>
        </p:nvSpPr>
        <p:spPr>
          <a:xfrm>
            <a:off x="2955682" y="3793068"/>
            <a:ext cx="6795913" cy="1684868"/>
          </a:xfrm>
          <a:prstGeom prst="rect">
            <a:avLst/>
          </a:prstGeom>
        </p:spPr>
        <p:txBody>
          <a:bodyPr>
            <a:noAutofit/>
          </a:bodyPr>
          <a:lstStyle>
            <a:lvl1pPr marL="0" indent="0" algn="l">
              <a:lnSpc>
                <a:spcPts val="3600"/>
              </a:lnSpc>
              <a:buNone/>
              <a:defRPr sz="1800" b="0" cap="none" spc="0" baseline="0">
                <a:solidFill>
                  <a:srgbClr val="857437"/>
                </a:solidFill>
                <a:latin typeface="Roboto" panose="02000000000000000000" pitchFamily="2" charset="0"/>
                <a:ea typeface="Roboto" panose="02000000000000000000" pitchFamily="2" charset="0"/>
                <a:cs typeface="Roboto" panose="02000000000000000000"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02725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p:nvPr>
        </p:nvSpPr>
        <p:spPr>
          <a:xfrm>
            <a:off x="379048" y="1215483"/>
            <a:ext cx="5615353" cy="42256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p:nvPr>
        </p:nvSpPr>
        <p:spPr>
          <a:xfrm>
            <a:off x="6197600" y="1215483"/>
            <a:ext cx="5613400" cy="42256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ABF72E-E074-E741-8514-3417AC9D80AB}"/>
              </a:ext>
            </a:extLst>
          </p:cNvPr>
          <p:cNvSpPr>
            <a:spLocks noGrp="1"/>
          </p:cNvSpPr>
          <p:nvPr>
            <p:ph type="dt" sz="half" idx="10"/>
          </p:nvPr>
        </p:nvSpPr>
        <p:spPr/>
        <p:txBody>
          <a:bodyPr/>
          <a:lstStyle/>
          <a:p>
            <a:fld id="{016554A5-B4DD-7045-B047-B7DA6D1E70A4}" type="datetimeFigureOut">
              <a:rPr lang="en-US" smtClean="0"/>
              <a:t>11/16/2022</a:t>
            </a:fld>
            <a:endParaRPr lang="en-US"/>
          </a:p>
        </p:txBody>
      </p:sp>
      <p:sp>
        <p:nvSpPr>
          <p:cNvPr id="6" name="Footer Placeholder 5">
            <a:extLst>
              <a:ext uri="{FF2B5EF4-FFF2-40B4-BE49-F238E27FC236}">
                <a16:creationId xmlns:a16="http://schemas.microsoft.com/office/drawing/2014/main" id="{23752637-104D-064E-9B91-0BC72B6E1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4C3EF-E136-164D-954C-112EADD99ADD}"/>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66129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p:nvPr>
        </p:nvSpPr>
        <p:spPr>
          <a:xfrm>
            <a:off x="381001" y="1235113"/>
            <a:ext cx="56176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p:nvPr>
        </p:nvSpPr>
        <p:spPr>
          <a:xfrm>
            <a:off x="381001" y="2078658"/>
            <a:ext cx="5617633" cy="33624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p:nvPr>
        </p:nvSpPr>
        <p:spPr>
          <a:xfrm>
            <a:off x="6172200" y="1235113"/>
            <a:ext cx="5638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p:nvPr>
        </p:nvSpPr>
        <p:spPr>
          <a:xfrm>
            <a:off x="6172200" y="2078658"/>
            <a:ext cx="5638800" cy="33624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5BD322-BC93-4244-92C5-7651A7979906}"/>
              </a:ext>
            </a:extLst>
          </p:cNvPr>
          <p:cNvSpPr>
            <a:spLocks noGrp="1"/>
          </p:cNvSpPr>
          <p:nvPr>
            <p:ph type="dt" sz="half" idx="10"/>
          </p:nvPr>
        </p:nvSpPr>
        <p:spPr/>
        <p:txBody>
          <a:bodyPr/>
          <a:lstStyle/>
          <a:p>
            <a:fld id="{016554A5-B4DD-7045-B047-B7DA6D1E70A4}" type="datetimeFigureOut">
              <a:rPr lang="en-US" smtClean="0"/>
              <a:t>11/16/2022</a:t>
            </a:fld>
            <a:endParaRPr lang="en-US"/>
          </a:p>
        </p:txBody>
      </p:sp>
      <p:sp>
        <p:nvSpPr>
          <p:cNvPr id="8" name="Footer Placeholder 7">
            <a:extLst>
              <a:ext uri="{FF2B5EF4-FFF2-40B4-BE49-F238E27FC236}">
                <a16:creationId xmlns:a16="http://schemas.microsoft.com/office/drawing/2014/main" id="{9DE79E3B-E843-6343-9ECC-916F6A2E3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D151B-D611-8446-9323-A31F43088641}"/>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20460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170-396F-CE4F-A0AB-300CE9708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6F2CA-2DD1-AF41-91EF-4D055700CA01}"/>
              </a:ext>
            </a:extLst>
          </p:cNvPr>
          <p:cNvSpPr>
            <a:spLocks noGrp="1"/>
          </p:cNvSpPr>
          <p:nvPr>
            <p:ph type="dt" sz="half" idx="10"/>
          </p:nvPr>
        </p:nvSpPr>
        <p:spPr/>
        <p:txBody>
          <a:bodyPr/>
          <a:lstStyle/>
          <a:p>
            <a:fld id="{016554A5-B4DD-7045-B047-B7DA6D1E70A4}" type="datetimeFigureOut">
              <a:rPr lang="en-US" smtClean="0"/>
              <a:t>11/16/2022</a:t>
            </a:fld>
            <a:endParaRPr lang="en-US"/>
          </a:p>
        </p:txBody>
      </p:sp>
      <p:sp>
        <p:nvSpPr>
          <p:cNvPr id="4" name="Footer Placeholder 3">
            <a:extLst>
              <a:ext uri="{FF2B5EF4-FFF2-40B4-BE49-F238E27FC236}">
                <a16:creationId xmlns:a16="http://schemas.microsoft.com/office/drawing/2014/main" id="{07635E81-A1AE-8442-89DE-148AC4FCDA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583BD-E195-8D45-B88C-3F15BB7007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42062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E419-AE08-F348-87A6-E9445B339E62}"/>
              </a:ext>
            </a:extLst>
          </p:cNvPr>
          <p:cNvSpPr>
            <a:spLocks noGrp="1"/>
          </p:cNvSpPr>
          <p:nvPr>
            <p:ph type="dt" sz="half" idx="10"/>
          </p:nvPr>
        </p:nvSpPr>
        <p:spPr/>
        <p:txBody>
          <a:bodyPr/>
          <a:lstStyle/>
          <a:p>
            <a:fld id="{016554A5-B4DD-7045-B047-B7DA6D1E70A4}" type="datetimeFigureOut">
              <a:rPr lang="en-US" smtClean="0"/>
              <a:t>11/16/2022</a:t>
            </a:fld>
            <a:endParaRPr lang="en-US"/>
          </a:p>
        </p:txBody>
      </p:sp>
      <p:sp>
        <p:nvSpPr>
          <p:cNvPr id="3" name="Footer Placeholder 2">
            <a:extLst>
              <a:ext uri="{FF2B5EF4-FFF2-40B4-BE49-F238E27FC236}">
                <a16:creationId xmlns:a16="http://schemas.microsoft.com/office/drawing/2014/main" id="{C4F02ABE-49F8-8E43-8B96-1F432917E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0AFCF-7504-9244-8529-F384A6BDB3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239050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p:nvPr>
        </p:nvSpPr>
        <p:spPr>
          <a:xfrm>
            <a:off x="381001"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p:nvPr>
        </p:nvSpPr>
        <p:spPr>
          <a:xfrm>
            <a:off x="4313768" y="457201"/>
            <a:ext cx="7497233"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p:nvPr>
        </p:nvSpPr>
        <p:spPr>
          <a:xfrm>
            <a:off x="381001" y="2274849"/>
            <a:ext cx="3932767"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A470E-5CA9-A545-B98E-1EFAA05E8BF1}"/>
              </a:ext>
            </a:extLst>
          </p:cNvPr>
          <p:cNvSpPr>
            <a:spLocks noGrp="1"/>
          </p:cNvSpPr>
          <p:nvPr>
            <p:ph type="dt" sz="half" idx="10"/>
          </p:nvPr>
        </p:nvSpPr>
        <p:spPr/>
        <p:txBody>
          <a:bodyPr/>
          <a:lstStyle/>
          <a:p>
            <a:fld id="{016554A5-B4DD-7045-B047-B7DA6D1E70A4}" type="datetimeFigureOut">
              <a:rPr lang="en-US" smtClean="0"/>
              <a:t>11/16/2022</a:t>
            </a:fld>
            <a:endParaRPr lang="en-US"/>
          </a:p>
        </p:txBody>
      </p:sp>
      <p:sp>
        <p:nvSpPr>
          <p:cNvPr id="6" name="Footer Placeholder 5">
            <a:extLst>
              <a:ext uri="{FF2B5EF4-FFF2-40B4-BE49-F238E27FC236}">
                <a16:creationId xmlns:a16="http://schemas.microsoft.com/office/drawing/2014/main" id="{E99ABCA5-3B76-9E47-892E-A475FC83C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5A757-8D62-3444-9BDB-1CB584B73545}"/>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400349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p:nvPr>
        </p:nvSpPr>
        <p:spPr>
          <a:xfrm>
            <a:off x="381001"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4313768" y="457201"/>
            <a:ext cx="7497233" cy="49839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p:nvPr>
        </p:nvSpPr>
        <p:spPr>
          <a:xfrm>
            <a:off x="381001" y="2274850"/>
            <a:ext cx="3932767" cy="31662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9DD8F2-DDA7-354F-9FEA-A07E773A64F1}"/>
              </a:ext>
            </a:extLst>
          </p:cNvPr>
          <p:cNvSpPr>
            <a:spLocks noGrp="1"/>
          </p:cNvSpPr>
          <p:nvPr>
            <p:ph type="dt" sz="half" idx="10"/>
          </p:nvPr>
        </p:nvSpPr>
        <p:spPr/>
        <p:txBody>
          <a:bodyPr/>
          <a:lstStyle/>
          <a:p>
            <a:fld id="{016554A5-B4DD-7045-B047-B7DA6D1E70A4}" type="datetimeFigureOut">
              <a:rPr lang="en-US" smtClean="0"/>
              <a:t>11/16/2022</a:t>
            </a:fld>
            <a:endParaRPr lang="en-US"/>
          </a:p>
        </p:txBody>
      </p:sp>
      <p:sp>
        <p:nvSpPr>
          <p:cNvPr id="6" name="Footer Placeholder 5">
            <a:extLst>
              <a:ext uri="{FF2B5EF4-FFF2-40B4-BE49-F238E27FC236}">
                <a16:creationId xmlns:a16="http://schemas.microsoft.com/office/drawing/2014/main" id="{57F10CDF-1139-2249-8F5E-3E7043CC1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F2438-4A98-5A4C-9057-FC3F0CBCD520}"/>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077450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6C1-1209-CD40-86E4-C72B7974BE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57BF9-8D1A-FD41-A037-BF729754D1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231DA-AB5C-C240-9332-9CC3D46A81BD}"/>
              </a:ext>
            </a:extLst>
          </p:cNvPr>
          <p:cNvSpPr>
            <a:spLocks noGrp="1"/>
          </p:cNvSpPr>
          <p:nvPr>
            <p:ph type="dt" sz="half" idx="10"/>
          </p:nvPr>
        </p:nvSpPr>
        <p:spPr/>
        <p:txBody>
          <a:bodyPr/>
          <a:lstStyle/>
          <a:p>
            <a:fld id="{016554A5-B4DD-7045-B047-B7DA6D1E70A4}" type="datetimeFigureOut">
              <a:rPr lang="en-US" smtClean="0"/>
              <a:t>11/16/2022</a:t>
            </a:fld>
            <a:endParaRPr lang="en-US"/>
          </a:p>
        </p:txBody>
      </p:sp>
      <p:sp>
        <p:nvSpPr>
          <p:cNvPr id="5" name="Footer Placeholder 4">
            <a:extLst>
              <a:ext uri="{FF2B5EF4-FFF2-40B4-BE49-F238E27FC236}">
                <a16:creationId xmlns:a16="http://schemas.microsoft.com/office/drawing/2014/main" id="{3067AB74-A3C5-CF45-A5A3-124A94D15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83F40-6572-9341-AE1A-0342450A98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391563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A8079-4F60-D34B-96A4-C32E3C6A4A6C}"/>
              </a:ext>
            </a:extLst>
          </p:cNvPr>
          <p:cNvSpPr>
            <a:spLocks noGrp="1"/>
          </p:cNvSpPr>
          <p:nvPr>
            <p:ph type="title" orient="vert"/>
          </p:nvPr>
        </p:nvSpPr>
        <p:spPr>
          <a:xfrm>
            <a:off x="91821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213FC5-8FDB-D640-8F18-46D09DD7FDA5}"/>
              </a:ext>
            </a:extLst>
          </p:cNvPr>
          <p:cNvSpPr>
            <a:spLocks noGrp="1"/>
          </p:cNvSpPr>
          <p:nvPr>
            <p:ph type="body" orient="vert" idx="1"/>
          </p:nvPr>
        </p:nvSpPr>
        <p:spPr>
          <a:xfrm>
            <a:off x="381001" y="365125"/>
            <a:ext cx="88011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9F9D1-30A5-3C44-9E01-F570121CC3F9}"/>
              </a:ext>
            </a:extLst>
          </p:cNvPr>
          <p:cNvSpPr>
            <a:spLocks noGrp="1"/>
          </p:cNvSpPr>
          <p:nvPr>
            <p:ph type="dt" sz="half" idx="10"/>
          </p:nvPr>
        </p:nvSpPr>
        <p:spPr/>
        <p:txBody>
          <a:bodyPr/>
          <a:lstStyle/>
          <a:p>
            <a:fld id="{016554A5-B4DD-7045-B047-B7DA6D1E70A4}" type="datetimeFigureOut">
              <a:rPr lang="en-US" smtClean="0"/>
              <a:t>11/16/2022</a:t>
            </a:fld>
            <a:endParaRPr lang="en-US"/>
          </a:p>
        </p:txBody>
      </p:sp>
      <p:sp>
        <p:nvSpPr>
          <p:cNvPr id="5" name="Footer Placeholder 4">
            <a:extLst>
              <a:ext uri="{FF2B5EF4-FFF2-40B4-BE49-F238E27FC236}">
                <a16:creationId xmlns:a16="http://schemas.microsoft.com/office/drawing/2014/main" id="{F4AC5DF8-E50D-1745-97C5-A23C0E511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20E1-9670-8A49-9442-60CC23074B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9986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381000" y="1215485"/>
            <a:ext cx="11430000" cy="42256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2C088-FD5F-6E47-B5E9-B42B8CA51A39}"/>
              </a:ext>
            </a:extLst>
          </p:cNvPr>
          <p:cNvSpPr>
            <a:spLocks noGrp="1"/>
          </p:cNvSpPr>
          <p:nvPr>
            <p:ph type="dt" sz="half" idx="2"/>
          </p:nvPr>
        </p:nvSpPr>
        <p:spPr>
          <a:xfrm>
            <a:off x="381000" y="5441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554A5-B4DD-7045-B047-B7DA6D1E70A4}" type="datetimeFigureOut">
              <a:rPr lang="en-US" smtClean="0"/>
              <a:t>11/16/2022</a:t>
            </a:fld>
            <a:endParaRPr lang="en-US"/>
          </a:p>
        </p:txBody>
      </p:sp>
      <p:sp>
        <p:nvSpPr>
          <p:cNvPr id="5" name="Footer Placeholder 4">
            <a:extLst>
              <a:ext uri="{FF2B5EF4-FFF2-40B4-BE49-F238E27FC236}">
                <a16:creationId xmlns:a16="http://schemas.microsoft.com/office/drawing/2014/main" id="{BE9B8B9A-12D6-EA40-AB29-6918054B5DA5}"/>
              </a:ext>
            </a:extLst>
          </p:cNvPr>
          <p:cNvSpPr>
            <a:spLocks noGrp="1"/>
          </p:cNvSpPr>
          <p:nvPr>
            <p:ph type="ftr" sz="quarter" idx="3"/>
          </p:nvPr>
        </p:nvSpPr>
        <p:spPr>
          <a:xfrm>
            <a:off x="3126154" y="5441135"/>
            <a:ext cx="594164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9F842A-A21A-C542-88CC-30F0DD78DA6E}"/>
              </a:ext>
            </a:extLst>
          </p:cNvPr>
          <p:cNvSpPr>
            <a:spLocks noGrp="1"/>
          </p:cNvSpPr>
          <p:nvPr>
            <p:ph type="sldNum" sz="quarter" idx="4"/>
          </p:nvPr>
        </p:nvSpPr>
        <p:spPr>
          <a:xfrm>
            <a:off x="9067800" y="544113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78206-0642-9F48-9727-6B519CB285FA}" type="slidenum">
              <a:rPr lang="en-US" smtClean="0"/>
              <a:t>‹#›</a:t>
            </a:fld>
            <a:endParaRPr lang="en-US"/>
          </a:p>
        </p:txBody>
      </p:sp>
    </p:spTree>
    <p:extLst>
      <p:ext uri="{BB962C8B-B14F-4D97-AF65-F5344CB8AC3E}">
        <p14:creationId xmlns:p14="http://schemas.microsoft.com/office/powerpoint/2010/main" val="2871032842"/>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xStyles>
    <p:title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81321"/>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342900" rtl="0" eaLnBrk="1" latinLnBrk="0" hangingPunct="1">
        <a:spcBef>
          <a:spcPct val="0"/>
        </a:spcBef>
        <a:buNone/>
        <a:defRPr sz="3600" b="1" kern="1200">
          <a:solidFill>
            <a:srgbClr val="857437"/>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49CDD9-9CD9-E19C-ECA1-758F329CB73D}"/>
              </a:ext>
            </a:extLst>
          </p:cNvPr>
          <p:cNvSpPr>
            <a:spLocks noGrp="1"/>
          </p:cNvSpPr>
          <p:nvPr>
            <p:ph type="ctrTitle"/>
          </p:nvPr>
        </p:nvSpPr>
        <p:spPr>
          <a:xfrm>
            <a:off x="2541587" y="1354932"/>
            <a:ext cx="7890885" cy="2182812"/>
          </a:xfrm>
        </p:spPr>
        <p:txBody>
          <a:bodyPr lIns="91440" tIns="45720" rIns="91440" bIns="45720" anchor="b" anchorCtr="0">
            <a:normAutofit/>
          </a:bodyPr>
          <a:lstStyle/>
          <a:p>
            <a:r>
              <a:rPr lang="en-US" sz="4400" err="1">
                <a:latin typeface="Roboto"/>
                <a:ea typeface="Roboto"/>
                <a:cs typeface="Roboto"/>
              </a:rPr>
              <a:t>ChordRipple</a:t>
            </a:r>
            <a:r>
              <a:rPr lang="en-US" sz="4400">
                <a:latin typeface="Roboto"/>
                <a:ea typeface="Roboto"/>
                <a:cs typeface="Roboto"/>
              </a:rPr>
              <a:t>:</a:t>
            </a:r>
            <a:br>
              <a:rPr lang="en-US"/>
            </a:br>
            <a:r>
              <a:rPr lang="en-US">
                <a:latin typeface="Roboto"/>
                <a:ea typeface="Roboto"/>
                <a:cs typeface="Roboto"/>
              </a:rPr>
              <a:t>An Update</a:t>
            </a:r>
          </a:p>
        </p:txBody>
      </p:sp>
      <p:sp>
        <p:nvSpPr>
          <p:cNvPr id="7" name="Subtitle 2">
            <a:extLst>
              <a:ext uri="{FF2B5EF4-FFF2-40B4-BE49-F238E27FC236}">
                <a16:creationId xmlns:a16="http://schemas.microsoft.com/office/drawing/2014/main" id="{D15C4883-816D-95EE-2980-DA4D8DD65F66}"/>
              </a:ext>
            </a:extLst>
          </p:cNvPr>
          <p:cNvSpPr>
            <a:spLocks noGrp="1"/>
          </p:cNvSpPr>
          <p:nvPr>
            <p:ph type="subTitle" idx="1"/>
          </p:nvPr>
        </p:nvSpPr>
        <p:spPr>
          <a:xfrm>
            <a:off x="2536970" y="3913188"/>
            <a:ext cx="6796087" cy="1684337"/>
          </a:xfrm>
        </p:spPr>
        <p:txBody>
          <a:bodyPr/>
          <a:lstStyle/>
          <a:p>
            <a:r>
              <a:rPr lang="en-US" err="1"/>
              <a:t>Zuyu</a:t>
            </a:r>
            <a:r>
              <a:rPr lang="en-US"/>
              <a:t> Chen, Samuel </a:t>
            </a:r>
            <a:r>
              <a:rPr lang="en-US" err="1"/>
              <a:t>Missner</a:t>
            </a:r>
            <a:r>
              <a:rPr lang="en-US"/>
              <a:t>, </a:t>
            </a:r>
            <a:r>
              <a:rPr lang="en-US" err="1"/>
              <a:t>Yurui</a:t>
            </a:r>
            <a:r>
              <a:rPr lang="en-US"/>
              <a:t> Wu</a:t>
            </a:r>
          </a:p>
          <a:p>
            <a:r>
              <a:rPr lang="en-US" altLang="zh-CN"/>
              <a:t>October 23, 2022</a:t>
            </a:r>
          </a:p>
          <a:p>
            <a:endParaRPr lang="en-US"/>
          </a:p>
        </p:txBody>
      </p:sp>
    </p:spTree>
    <p:extLst>
      <p:ext uri="{BB962C8B-B14F-4D97-AF65-F5344CB8AC3E}">
        <p14:creationId xmlns:p14="http://schemas.microsoft.com/office/powerpoint/2010/main" val="394808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A601C-F7AC-0C4F-9F21-FDFB1BAE4C2D}"/>
              </a:ext>
            </a:extLst>
          </p:cNvPr>
          <p:cNvSpPr>
            <a:spLocks noGrp="1"/>
          </p:cNvSpPr>
          <p:nvPr>
            <p:ph type="title"/>
          </p:nvPr>
        </p:nvSpPr>
        <p:spPr/>
        <p:txBody>
          <a:bodyPr/>
          <a:lstStyle/>
          <a:p>
            <a:r>
              <a:rPr lang="en-US" b="1">
                <a:latin typeface="Roboto" panose="02000000000000000000" pitchFamily="2" charset="0"/>
                <a:ea typeface="Roboto" panose="02000000000000000000" pitchFamily="2" charset="0"/>
              </a:rPr>
              <a:t>What is the web app’s function</a:t>
            </a:r>
          </a:p>
        </p:txBody>
      </p:sp>
      <p:pic>
        <p:nvPicPr>
          <p:cNvPr id="5" name="Picture 5" descr="Graphical user interface, text, application&#10;&#10;Description automatically generated">
            <a:extLst>
              <a:ext uri="{FF2B5EF4-FFF2-40B4-BE49-F238E27FC236}">
                <a16:creationId xmlns:a16="http://schemas.microsoft.com/office/drawing/2014/main" id="{3854C9B4-D1F1-CDB2-C1A9-B4DCA2CBE39C}"/>
              </a:ext>
            </a:extLst>
          </p:cNvPr>
          <p:cNvPicPr>
            <a:picLocks noGrp="1" noChangeAspect="1"/>
          </p:cNvPicPr>
          <p:nvPr>
            <p:ph idx="1"/>
          </p:nvPr>
        </p:nvPicPr>
        <p:blipFill rotWithShape="1">
          <a:blip r:embed="rId3"/>
          <a:srcRect l="1645" t="15924" r="23706" b="44432"/>
          <a:stretch/>
        </p:blipFill>
        <p:spPr>
          <a:xfrm>
            <a:off x="210338" y="956781"/>
            <a:ext cx="8961627" cy="2677099"/>
          </a:xfrm>
        </p:spPr>
      </p:pic>
      <p:pic>
        <p:nvPicPr>
          <p:cNvPr id="9" name="Picture 8">
            <a:extLst>
              <a:ext uri="{FF2B5EF4-FFF2-40B4-BE49-F238E27FC236}">
                <a16:creationId xmlns:a16="http://schemas.microsoft.com/office/drawing/2014/main" id="{2C5D6F5D-3D40-6C19-1A1D-91DA0573588E}"/>
              </a:ext>
            </a:extLst>
          </p:cNvPr>
          <p:cNvPicPr>
            <a:picLocks noChangeAspect="1"/>
          </p:cNvPicPr>
          <p:nvPr/>
        </p:nvPicPr>
        <p:blipFill>
          <a:blip r:embed="rId4"/>
          <a:stretch>
            <a:fillRect/>
          </a:stretch>
        </p:blipFill>
        <p:spPr>
          <a:xfrm>
            <a:off x="3835325" y="3429000"/>
            <a:ext cx="7841286" cy="2745059"/>
          </a:xfrm>
          <a:prstGeom prst="rect">
            <a:avLst/>
          </a:prstGeom>
        </p:spPr>
      </p:pic>
    </p:spTree>
    <p:extLst>
      <p:ext uri="{BB962C8B-B14F-4D97-AF65-F5344CB8AC3E}">
        <p14:creationId xmlns:p14="http://schemas.microsoft.com/office/powerpoint/2010/main" val="324213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A601C-F7AC-0C4F-9F21-FDFB1BAE4C2D}"/>
              </a:ext>
            </a:extLst>
          </p:cNvPr>
          <p:cNvSpPr>
            <a:spLocks noGrp="1"/>
          </p:cNvSpPr>
          <p:nvPr>
            <p:ph type="title"/>
          </p:nvPr>
        </p:nvSpPr>
        <p:spPr/>
        <p:txBody>
          <a:bodyPr/>
          <a:lstStyle/>
          <a:p>
            <a:r>
              <a:rPr lang="en-US" b="1">
                <a:latin typeface="Roboto" panose="02000000000000000000" pitchFamily="2" charset="0"/>
                <a:ea typeface="Roboto" panose="02000000000000000000" pitchFamily="2" charset="0"/>
              </a:rPr>
              <a:t>Experiment 2</a:t>
            </a:r>
          </a:p>
        </p:txBody>
      </p:sp>
      <p:sp>
        <p:nvSpPr>
          <p:cNvPr id="5" name="Content Placeholder 4">
            <a:extLst>
              <a:ext uri="{FF2B5EF4-FFF2-40B4-BE49-F238E27FC236}">
                <a16:creationId xmlns:a16="http://schemas.microsoft.com/office/drawing/2014/main" id="{34202EF4-BE1D-8146-9846-177F3B789037}"/>
              </a:ext>
            </a:extLst>
          </p:cNvPr>
          <p:cNvSpPr>
            <a:spLocks noGrp="1"/>
          </p:cNvSpPr>
          <p:nvPr>
            <p:ph idx="1"/>
          </p:nvPr>
        </p:nvSpPr>
        <p:spPr>
          <a:xfrm>
            <a:off x="473528" y="1010380"/>
            <a:ext cx="11430000" cy="3666760"/>
          </a:xfrm>
        </p:spPr>
        <p:txBody>
          <a:bodyPr vert="horz" lIns="91440" tIns="45720" rIns="91440" bIns="45720" rtlCol="0" anchor="t">
            <a:normAutofit/>
          </a:bodyPr>
          <a:lstStyle/>
          <a:p>
            <a:r>
              <a:rPr lang="en-US">
                <a:latin typeface="Roboto"/>
                <a:ea typeface="Roboto"/>
                <a:cs typeface="Roboto"/>
              </a:rPr>
              <a:t>Controlled experiment</a:t>
            </a:r>
          </a:p>
          <a:p>
            <a:r>
              <a:rPr lang="en-US">
                <a:latin typeface="Roboto"/>
                <a:ea typeface="Roboto"/>
                <a:cs typeface="Roboto"/>
              </a:rPr>
              <a:t>Independent variable: recommendation types</a:t>
            </a:r>
          </a:p>
          <a:p>
            <a:pPr lvl="1"/>
            <a:r>
              <a:rPr lang="en-US">
                <a:latin typeface="Roboto"/>
                <a:ea typeface="Roboto"/>
                <a:cs typeface="Roboto"/>
              </a:rPr>
              <a:t>Singleton-typical</a:t>
            </a:r>
          </a:p>
          <a:p>
            <a:pPr lvl="1"/>
            <a:r>
              <a:rPr lang="en-US">
                <a:latin typeface="Roboto"/>
                <a:ea typeface="Roboto"/>
                <a:cs typeface="Roboto"/>
              </a:rPr>
              <a:t>Singleton-adventurous</a:t>
            </a:r>
          </a:p>
          <a:p>
            <a:pPr lvl="1"/>
            <a:r>
              <a:rPr lang="en-US">
                <a:latin typeface="Roboto"/>
                <a:ea typeface="Roboto"/>
                <a:cs typeface="Roboto"/>
              </a:rPr>
              <a:t>Ripple</a:t>
            </a:r>
            <a:endParaRPr lang="en-US" sz="2800">
              <a:latin typeface="Roboto"/>
              <a:ea typeface="Roboto"/>
            </a:endParaRPr>
          </a:p>
          <a:p>
            <a:r>
              <a:rPr lang="en-US">
                <a:latin typeface="Roboto"/>
                <a:ea typeface="Roboto"/>
                <a:cs typeface="Roboto"/>
              </a:rPr>
              <a:t>Dependent variable:</a:t>
            </a:r>
            <a:endParaRPr lang="en-US"/>
          </a:p>
          <a:p>
            <a:pPr lvl="1"/>
            <a:r>
              <a:rPr lang="en-US">
                <a:latin typeface="Roboto"/>
                <a:ea typeface="Roboto"/>
                <a:cs typeface="Roboto"/>
              </a:rPr>
              <a:t>novelty of chord progression </a:t>
            </a:r>
            <a:endParaRPr lang="en-US"/>
          </a:p>
          <a:p>
            <a:pPr lvl="1"/>
            <a:r>
              <a:rPr lang="en-US">
                <a:latin typeface="Roboto"/>
                <a:ea typeface="Roboto"/>
                <a:cs typeface="Roboto"/>
              </a:rPr>
              <a:t>user’s level of satisfaction</a:t>
            </a:r>
            <a:endParaRPr lang="en-US">
              <a:solidFill>
                <a:srgbClr val="202124"/>
              </a:solidFill>
              <a:latin typeface="Roboto"/>
              <a:ea typeface="Roboto"/>
              <a:cs typeface="Roboto"/>
            </a:endParaRPr>
          </a:p>
          <a:p>
            <a:pPr lvl="1"/>
            <a:endParaRPr lang="en-US">
              <a:latin typeface="Roboto"/>
              <a:ea typeface="Roboto"/>
              <a:cs typeface="Roboto"/>
            </a:endParaRPr>
          </a:p>
        </p:txBody>
      </p:sp>
      <p:sp>
        <p:nvSpPr>
          <p:cNvPr id="2" name="Content Placeholder 4">
            <a:extLst>
              <a:ext uri="{FF2B5EF4-FFF2-40B4-BE49-F238E27FC236}">
                <a16:creationId xmlns:a16="http://schemas.microsoft.com/office/drawing/2014/main" id="{A1D84BE7-BFF3-943A-E0D5-02BC574A28E0}"/>
              </a:ext>
            </a:extLst>
          </p:cNvPr>
          <p:cNvSpPr txBox="1">
            <a:spLocks/>
          </p:cNvSpPr>
          <p:nvPr/>
        </p:nvSpPr>
        <p:spPr>
          <a:xfrm>
            <a:off x="473528" y="4508411"/>
            <a:ext cx="11430000" cy="184884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Roboto"/>
                <a:ea typeface="Roboto"/>
                <a:cs typeface="Roboto"/>
              </a:rPr>
              <a:t>Analysis:</a:t>
            </a:r>
          </a:p>
          <a:p>
            <a:pPr lvl="1"/>
            <a:r>
              <a:rPr lang="en-US">
                <a:latin typeface="Roboto"/>
                <a:ea typeface="Roboto"/>
                <a:cs typeface="Roboto"/>
              </a:rPr>
              <a:t>Use nonparametric Friedman test to check if there are differences among levels</a:t>
            </a:r>
          </a:p>
          <a:p>
            <a:pPr lvl="1"/>
            <a:r>
              <a:rPr lang="en-US">
                <a:latin typeface="Roboto"/>
                <a:ea typeface="Roboto"/>
                <a:cs typeface="Roboto"/>
              </a:rPr>
              <a:t>perform the planned pairwise comparisons following the hypotheses</a:t>
            </a:r>
          </a:p>
          <a:p>
            <a:pPr lvl="1"/>
            <a:r>
              <a:rPr lang="en-US">
                <a:latin typeface="Roboto"/>
                <a:ea typeface="Roboto"/>
                <a:cs typeface="Roboto"/>
              </a:rPr>
              <a:t>use the nonparametric Wilcoxon signed-rank test to see if the results are statistically significant</a:t>
            </a:r>
          </a:p>
          <a:p>
            <a:pPr lvl="1"/>
            <a:endParaRPr lang="en-US">
              <a:latin typeface="Roboto"/>
              <a:ea typeface="Roboto"/>
              <a:cs typeface="Roboto"/>
            </a:endParaRPr>
          </a:p>
        </p:txBody>
      </p:sp>
      <p:pic>
        <p:nvPicPr>
          <p:cNvPr id="6" name="Picture 5" descr="Text&#10;&#10;Description automatically generated">
            <a:extLst>
              <a:ext uri="{FF2B5EF4-FFF2-40B4-BE49-F238E27FC236}">
                <a16:creationId xmlns:a16="http://schemas.microsoft.com/office/drawing/2014/main" id="{C7F5BA45-CD8F-1B4A-A0FC-F67638CDB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517" y="2493801"/>
            <a:ext cx="5412518" cy="2077227"/>
          </a:xfrm>
          <a:prstGeom prst="rect">
            <a:avLst/>
          </a:prstGeom>
        </p:spPr>
      </p:pic>
    </p:spTree>
    <p:extLst>
      <p:ext uri="{BB962C8B-B14F-4D97-AF65-F5344CB8AC3E}">
        <p14:creationId xmlns:p14="http://schemas.microsoft.com/office/powerpoint/2010/main" val="210363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A601C-F7AC-0C4F-9F21-FDFB1BAE4C2D}"/>
              </a:ext>
            </a:extLst>
          </p:cNvPr>
          <p:cNvSpPr>
            <a:spLocks noGrp="1"/>
          </p:cNvSpPr>
          <p:nvPr>
            <p:ph type="title"/>
          </p:nvPr>
        </p:nvSpPr>
        <p:spPr/>
        <p:txBody>
          <a:bodyPr/>
          <a:lstStyle/>
          <a:p>
            <a:r>
              <a:rPr lang="en-US" b="1">
                <a:latin typeface="Roboto" panose="02000000000000000000" pitchFamily="2" charset="0"/>
                <a:ea typeface="Roboto" panose="02000000000000000000" pitchFamily="2" charset="0"/>
              </a:rPr>
              <a:t>Our Tasks From Last Time</a:t>
            </a:r>
          </a:p>
        </p:txBody>
      </p:sp>
      <p:sp>
        <p:nvSpPr>
          <p:cNvPr id="5" name="Content Placeholder 4">
            <a:extLst>
              <a:ext uri="{FF2B5EF4-FFF2-40B4-BE49-F238E27FC236}">
                <a16:creationId xmlns:a16="http://schemas.microsoft.com/office/drawing/2014/main" id="{34202EF4-BE1D-8146-9846-177F3B789037}"/>
              </a:ext>
            </a:extLst>
          </p:cNvPr>
          <p:cNvSpPr>
            <a:spLocks noGrp="1"/>
          </p:cNvSpPr>
          <p:nvPr>
            <p:ph idx="1"/>
          </p:nvPr>
        </p:nvSpPr>
        <p:spPr/>
        <p:txBody>
          <a:bodyPr vert="horz" lIns="91440" tIns="45720" rIns="91440" bIns="45720" rtlCol="0" anchor="t">
            <a:normAutofit/>
          </a:bodyPr>
          <a:lstStyle/>
          <a:p>
            <a:r>
              <a:rPr lang="en-US">
                <a:latin typeface="Roboto"/>
                <a:ea typeface="Roboto"/>
                <a:cs typeface="Roboto"/>
              </a:rPr>
              <a:t>Fix problems getting the web app server to not error.</a:t>
            </a:r>
          </a:p>
          <a:p>
            <a:r>
              <a:rPr lang="en-US">
                <a:latin typeface="Roboto"/>
                <a:ea typeface="Roboto"/>
                <a:cs typeface="Roboto"/>
              </a:rPr>
              <a:t>Plan out our evaluation of the system.</a:t>
            </a:r>
          </a:p>
          <a:p>
            <a:r>
              <a:rPr lang="en-US">
                <a:latin typeface="Roboto"/>
                <a:ea typeface="Roboto"/>
                <a:cs typeface="Roboto"/>
              </a:rPr>
              <a:t>Recruit more people for user study and plan how to perform it.</a:t>
            </a:r>
          </a:p>
          <a:p>
            <a:pPr lvl="1"/>
            <a:endParaRPr lang="en-US" b="0" i="0">
              <a:solidFill>
                <a:srgbClr val="202124"/>
              </a:solidFill>
              <a:effectLst/>
              <a:latin typeface="Roboto" panose="02000000000000000000" pitchFamily="2" charset="0"/>
            </a:endParaRPr>
          </a:p>
          <a:p>
            <a:pPr lvl="1"/>
            <a:endParaRPr lang="en-US">
              <a:solidFill>
                <a:srgbClr val="202124"/>
              </a:solidFill>
            </a:endParaRPr>
          </a:p>
          <a:p>
            <a:pPr lvl="2"/>
            <a:endParaRPr lang="en-US">
              <a:solidFill>
                <a:srgbClr val="202124"/>
              </a:solidFill>
            </a:endParaRPr>
          </a:p>
        </p:txBody>
      </p:sp>
    </p:spTree>
    <p:extLst>
      <p:ext uri="{BB962C8B-B14F-4D97-AF65-F5344CB8AC3E}">
        <p14:creationId xmlns:p14="http://schemas.microsoft.com/office/powerpoint/2010/main" val="291946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0C48-BF33-DEED-D097-653C921EF056}"/>
              </a:ext>
            </a:extLst>
          </p:cNvPr>
          <p:cNvSpPr>
            <a:spLocks noGrp="1"/>
          </p:cNvSpPr>
          <p:nvPr>
            <p:ph type="title"/>
          </p:nvPr>
        </p:nvSpPr>
        <p:spPr/>
        <p:txBody>
          <a:bodyPr/>
          <a:lstStyle/>
          <a:p>
            <a:r>
              <a:rPr lang="en-US"/>
              <a:t>Fixing web app much bigger problem than expected</a:t>
            </a:r>
          </a:p>
        </p:txBody>
      </p:sp>
      <p:sp>
        <p:nvSpPr>
          <p:cNvPr id="3" name="Content Placeholder 2">
            <a:extLst>
              <a:ext uri="{FF2B5EF4-FFF2-40B4-BE49-F238E27FC236}">
                <a16:creationId xmlns:a16="http://schemas.microsoft.com/office/drawing/2014/main" id="{D5EDCF45-C876-2257-7AA9-1F09352E4F85}"/>
              </a:ext>
            </a:extLst>
          </p:cNvPr>
          <p:cNvSpPr>
            <a:spLocks noGrp="1"/>
          </p:cNvSpPr>
          <p:nvPr>
            <p:ph sz="half" idx="1"/>
          </p:nvPr>
        </p:nvSpPr>
        <p:spPr>
          <a:xfrm>
            <a:off x="379048" y="1215483"/>
            <a:ext cx="11430000" cy="4638562"/>
          </a:xfrm>
        </p:spPr>
        <p:txBody>
          <a:bodyPr/>
          <a:lstStyle/>
          <a:p>
            <a:r>
              <a:rPr lang="en-US"/>
              <a:t>Initially, we foolishly tried to configure everything from Python2 to Python3, this never ended up working.</a:t>
            </a:r>
          </a:p>
          <a:p>
            <a:r>
              <a:rPr lang="en-US" err="1"/>
              <a:t>Socketio</a:t>
            </a:r>
            <a:r>
              <a:rPr lang="en-US"/>
              <a:t> package to connect user to server hadn’t been supported in years, but was too integral to the way that the system works to remove.</a:t>
            </a:r>
          </a:p>
          <a:p>
            <a:r>
              <a:rPr lang="en-US"/>
              <a:t>We had no documentation for what package versions were being used(We actually found this yesterday in a very unintuitive spot of the repository).</a:t>
            </a:r>
          </a:p>
          <a:p>
            <a:r>
              <a:rPr lang="en-US"/>
              <a:t>Finally got it to work after figuring out which version of each package was being used manually.</a:t>
            </a:r>
          </a:p>
        </p:txBody>
      </p:sp>
    </p:spTree>
    <p:extLst>
      <p:ext uri="{BB962C8B-B14F-4D97-AF65-F5344CB8AC3E}">
        <p14:creationId xmlns:p14="http://schemas.microsoft.com/office/powerpoint/2010/main" val="34228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0C48-BF33-DEED-D097-653C921EF056}"/>
              </a:ext>
            </a:extLst>
          </p:cNvPr>
          <p:cNvSpPr>
            <a:spLocks noGrp="1"/>
          </p:cNvSpPr>
          <p:nvPr>
            <p:ph type="title"/>
          </p:nvPr>
        </p:nvSpPr>
        <p:spPr/>
        <p:txBody>
          <a:bodyPr/>
          <a:lstStyle/>
          <a:p>
            <a:r>
              <a:rPr lang="en-US"/>
              <a:t>How can we collect user data for evaluation?</a:t>
            </a:r>
          </a:p>
        </p:txBody>
      </p:sp>
      <p:sp>
        <p:nvSpPr>
          <p:cNvPr id="3" name="Content Placeholder 2">
            <a:extLst>
              <a:ext uri="{FF2B5EF4-FFF2-40B4-BE49-F238E27FC236}">
                <a16:creationId xmlns:a16="http://schemas.microsoft.com/office/drawing/2014/main" id="{D5EDCF45-C876-2257-7AA9-1F09352E4F85}"/>
              </a:ext>
            </a:extLst>
          </p:cNvPr>
          <p:cNvSpPr>
            <a:spLocks noGrp="1"/>
          </p:cNvSpPr>
          <p:nvPr>
            <p:ph sz="half" idx="1"/>
          </p:nvPr>
        </p:nvSpPr>
        <p:spPr>
          <a:xfrm>
            <a:off x="379048" y="1215483"/>
            <a:ext cx="11430000" cy="5336146"/>
          </a:xfrm>
        </p:spPr>
        <p:txBody>
          <a:bodyPr/>
          <a:lstStyle/>
          <a:p>
            <a:r>
              <a:rPr lang="en-US"/>
              <a:t>Evaluating the web app backend seems to indicate that the evaluation data(User satisfaction and chord prog. novelty) are stored by the system, but we have yet to figure out exactly how to obtain this data.</a:t>
            </a:r>
          </a:p>
          <a:p>
            <a:endParaRPr lang="en-US"/>
          </a:p>
          <a:p>
            <a:r>
              <a:rPr lang="en-US"/>
              <a:t>If need be, the user satisfaction can be obtained manually since we can just ask the participant for the relevant rating in regards to satisfaction(rating out of 5 of their highest rated progression), and we can process the data manually.</a:t>
            </a:r>
          </a:p>
          <a:p>
            <a:endParaRPr lang="en-US"/>
          </a:p>
          <a:p>
            <a:r>
              <a:rPr lang="en-US"/>
              <a:t>Novelty is unlikely to be able to process manually since it requires a comparison with the dataset to calculate.</a:t>
            </a:r>
          </a:p>
        </p:txBody>
      </p:sp>
    </p:spTree>
    <p:extLst>
      <p:ext uri="{BB962C8B-B14F-4D97-AF65-F5344CB8AC3E}">
        <p14:creationId xmlns:p14="http://schemas.microsoft.com/office/powerpoint/2010/main" val="5510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212C-4B84-BF96-DFE2-39BD354A691B}"/>
              </a:ext>
            </a:extLst>
          </p:cNvPr>
          <p:cNvSpPr>
            <a:spLocks noGrp="1"/>
          </p:cNvSpPr>
          <p:nvPr>
            <p:ph type="title"/>
          </p:nvPr>
        </p:nvSpPr>
        <p:spPr>
          <a:xfrm>
            <a:off x="381001" y="457200"/>
            <a:ext cx="6885517" cy="673678"/>
          </a:xfrm>
        </p:spPr>
        <p:txBody>
          <a:bodyPr anchor="b">
            <a:normAutofit/>
          </a:bodyPr>
          <a:lstStyle/>
          <a:p>
            <a:r>
              <a:rPr lang="en-US">
                <a:latin typeface="Roboto"/>
                <a:ea typeface="Roboto"/>
                <a:cs typeface="Roboto"/>
              </a:rPr>
              <a:t>Retrain the Embedding Model ?</a:t>
            </a:r>
          </a:p>
        </p:txBody>
      </p:sp>
      <p:pic>
        <p:nvPicPr>
          <p:cNvPr id="16" name="Picture 16" descr="Application, timeline&#10;&#10;Description automatically generated">
            <a:extLst>
              <a:ext uri="{FF2B5EF4-FFF2-40B4-BE49-F238E27FC236}">
                <a16:creationId xmlns:a16="http://schemas.microsoft.com/office/drawing/2014/main" id="{B627300A-CF32-67DB-EBFD-E5D0D87304E3}"/>
              </a:ext>
            </a:extLst>
          </p:cNvPr>
          <p:cNvPicPr>
            <a:picLocks noChangeAspect="1"/>
          </p:cNvPicPr>
          <p:nvPr/>
        </p:nvPicPr>
        <p:blipFill>
          <a:blip r:embed="rId2"/>
          <a:stretch>
            <a:fillRect/>
          </a:stretch>
        </p:blipFill>
        <p:spPr>
          <a:xfrm>
            <a:off x="3248700" y="1127802"/>
            <a:ext cx="8822072" cy="4071305"/>
          </a:xfrm>
          <a:prstGeom prst="rect">
            <a:avLst/>
          </a:prstGeom>
          <a:noFill/>
        </p:spPr>
      </p:pic>
      <p:sp>
        <p:nvSpPr>
          <p:cNvPr id="15" name="Content Placeholder 14">
            <a:extLst>
              <a:ext uri="{FF2B5EF4-FFF2-40B4-BE49-F238E27FC236}">
                <a16:creationId xmlns:a16="http://schemas.microsoft.com/office/drawing/2014/main" id="{2B4024F3-9507-F7AC-8684-BB5074709C23}"/>
              </a:ext>
            </a:extLst>
          </p:cNvPr>
          <p:cNvSpPr>
            <a:spLocks noGrp="1"/>
          </p:cNvSpPr>
          <p:nvPr>
            <p:ph type="body" sz="half" idx="2"/>
          </p:nvPr>
        </p:nvSpPr>
        <p:spPr>
          <a:xfrm>
            <a:off x="381001" y="1746646"/>
            <a:ext cx="2841723" cy="4520662"/>
          </a:xfrm>
        </p:spPr>
        <p:txBody>
          <a:bodyPr vert="horz" lIns="91440" tIns="45720" rIns="91440" bIns="45720" rtlCol="0" anchor="t">
            <a:normAutofit fontScale="92500"/>
          </a:bodyPr>
          <a:lstStyle/>
          <a:p>
            <a:r>
              <a:rPr lang="en-US" sz="2000">
                <a:latin typeface="Roboto"/>
                <a:ea typeface="Roboto"/>
                <a:cs typeface="Roboto"/>
              </a:rPr>
              <a:t>Do we have evaluation metrics? </a:t>
            </a:r>
            <a:endParaRPr lang="en-US" sz="2000"/>
          </a:p>
          <a:p>
            <a:r>
              <a:rPr lang="en-US" sz="2000">
                <a:latin typeface="Roboto"/>
                <a:ea typeface="Roboto"/>
                <a:cs typeface="Roboto"/>
              </a:rPr>
              <a:t>–</a:t>
            </a:r>
            <a:r>
              <a:rPr lang="en-US" sz="2000" b="1">
                <a:latin typeface="Roboto"/>
                <a:ea typeface="Roboto"/>
                <a:cs typeface="Roboto"/>
              </a:rPr>
              <a:t>Bigram</a:t>
            </a:r>
            <a:r>
              <a:rPr lang="en-US" sz="2000">
                <a:latin typeface="Roboto"/>
                <a:ea typeface="Roboto"/>
                <a:cs typeface="Roboto"/>
              </a:rPr>
              <a:t> plot</a:t>
            </a:r>
            <a:endParaRPr lang="en-US" sz="2000"/>
          </a:p>
          <a:p>
            <a:r>
              <a:rPr lang="en-US" sz="2000">
                <a:latin typeface="Roboto"/>
                <a:ea typeface="Roboto"/>
                <a:cs typeface="Roboto"/>
              </a:rPr>
              <a:t>But the best embedding model is </a:t>
            </a:r>
            <a:r>
              <a:rPr lang="en-US" sz="2000" i="1">
                <a:latin typeface="Roboto"/>
                <a:ea typeface="Roboto"/>
                <a:cs typeface="Roboto"/>
              </a:rPr>
              <a:t>NOT</a:t>
            </a:r>
            <a:r>
              <a:rPr lang="en-US" sz="2000">
                <a:latin typeface="Roboto"/>
                <a:ea typeface="Roboto"/>
                <a:cs typeface="Roboto"/>
              </a:rPr>
              <a:t> trained with Bach and not Bigram! </a:t>
            </a:r>
          </a:p>
          <a:p>
            <a:r>
              <a:rPr lang="en-US" sz="2000">
                <a:latin typeface="Roboto"/>
                <a:ea typeface="Roboto"/>
                <a:cs typeface="Roboto"/>
              </a:rPr>
              <a:t>– Though the query for singleton substitution uses bigram model; The embedding model and Ripple adopt </a:t>
            </a:r>
            <a:r>
              <a:rPr lang="en-US" sz="2000" b="1">
                <a:latin typeface="Roboto"/>
                <a:ea typeface="Roboto"/>
                <a:cs typeface="Roboto"/>
              </a:rPr>
              <a:t>skip-gram. </a:t>
            </a:r>
            <a:endParaRPr lang="en-US" sz="2000" b="1"/>
          </a:p>
          <a:p>
            <a:r>
              <a:rPr lang="en-US" sz="2000" b="1">
                <a:latin typeface="Roboto"/>
                <a:ea typeface="Roboto"/>
                <a:cs typeface="Roboto"/>
              </a:rPr>
              <a:t>– </a:t>
            </a:r>
            <a:r>
              <a:rPr lang="en-US" sz="2000">
                <a:latin typeface="Roboto"/>
                <a:ea typeface="Roboto"/>
                <a:cs typeface="Roboto"/>
              </a:rPr>
              <a:t>BTW, the bigram model is included in </a:t>
            </a:r>
            <a:r>
              <a:rPr lang="en-US" sz="2000" err="1">
                <a:latin typeface="Roboto"/>
                <a:ea typeface="Roboto"/>
                <a:cs typeface="Roboto"/>
              </a:rPr>
              <a:t>Skipgram</a:t>
            </a:r>
            <a:r>
              <a:rPr lang="en-US" sz="2000">
                <a:latin typeface="Roboto"/>
                <a:ea typeface="Roboto"/>
                <a:cs typeface="Roboto"/>
              </a:rPr>
              <a:t> class</a:t>
            </a:r>
          </a:p>
          <a:p>
            <a:pPr lvl="1"/>
            <a:endParaRPr lang="en-US" sz="1600"/>
          </a:p>
          <a:p>
            <a:pPr lvl="1"/>
            <a:endParaRPr lang="en-US"/>
          </a:p>
        </p:txBody>
      </p:sp>
      <p:sp>
        <p:nvSpPr>
          <p:cNvPr id="18" name="TextBox 17">
            <a:extLst>
              <a:ext uri="{FF2B5EF4-FFF2-40B4-BE49-F238E27FC236}">
                <a16:creationId xmlns:a16="http://schemas.microsoft.com/office/drawing/2014/main" id="{CBCA9A81-D419-C1FA-8EFF-93170B72E056}"/>
              </a:ext>
            </a:extLst>
          </p:cNvPr>
          <p:cNvSpPr txBox="1"/>
          <p:nvPr/>
        </p:nvSpPr>
        <p:spPr>
          <a:xfrm>
            <a:off x="5676900" y="697923"/>
            <a:ext cx="3591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latin typeface="Roboto"/>
              <a:ea typeface="Roboto"/>
              <a:cs typeface="Segoe UI"/>
            </a:endParaRPr>
          </a:p>
        </p:txBody>
      </p:sp>
    </p:spTree>
    <p:extLst>
      <p:ext uri="{BB962C8B-B14F-4D97-AF65-F5344CB8AC3E}">
        <p14:creationId xmlns:p14="http://schemas.microsoft.com/office/powerpoint/2010/main" val="1338796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16EC-DE9A-23F0-728C-8A5AEE026BEC}"/>
              </a:ext>
            </a:extLst>
          </p:cNvPr>
          <p:cNvSpPr>
            <a:spLocks noGrp="1"/>
          </p:cNvSpPr>
          <p:nvPr>
            <p:ph type="title"/>
          </p:nvPr>
        </p:nvSpPr>
        <p:spPr>
          <a:xfrm>
            <a:off x="381001" y="457200"/>
            <a:ext cx="3932767" cy="1600200"/>
          </a:xfrm>
        </p:spPr>
        <p:txBody>
          <a:bodyPr anchor="b">
            <a:normAutofit/>
          </a:bodyPr>
          <a:lstStyle/>
          <a:p>
            <a:r>
              <a:rPr lang="en-US">
                <a:latin typeface="Roboto"/>
                <a:ea typeface="Roboto"/>
                <a:cs typeface="Roboto"/>
              </a:rPr>
              <a:t>Embedding Visualization</a:t>
            </a:r>
            <a:endParaRPr lang="en-US"/>
          </a:p>
        </p:txBody>
      </p:sp>
      <p:pic>
        <p:nvPicPr>
          <p:cNvPr id="5" name="Picture 5" descr="Chart&#10;&#10;Description automatically generated">
            <a:extLst>
              <a:ext uri="{FF2B5EF4-FFF2-40B4-BE49-F238E27FC236}">
                <a16:creationId xmlns:a16="http://schemas.microsoft.com/office/drawing/2014/main" id="{735E6BE5-1EAE-F2C3-22AA-4891D3DC99E0}"/>
              </a:ext>
            </a:extLst>
          </p:cNvPr>
          <p:cNvPicPr>
            <a:picLocks noGrp="1" noChangeAspect="1"/>
          </p:cNvPicPr>
          <p:nvPr>
            <p:ph idx="1"/>
          </p:nvPr>
        </p:nvPicPr>
        <p:blipFill>
          <a:blip r:embed="rId2"/>
          <a:stretch>
            <a:fillRect/>
          </a:stretch>
        </p:blipFill>
        <p:spPr>
          <a:xfrm>
            <a:off x="4411135" y="457201"/>
            <a:ext cx="7302499" cy="5403850"/>
          </a:xfrm>
          <a:noFill/>
        </p:spPr>
      </p:pic>
      <p:sp>
        <p:nvSpPr>
          <p:cNvPr id="3" name="Content Placeholder 2">
            <a:extLst>
              <a:ext uri="{FF2B5EF4-FFF2-40B4-BE49-F238E27FC236}">
                <a16:creationId xmlns:a16="http://schemas.microsoft.com/office/drawing/2014/main" id="{D955CCF5-CDCC-909B-4341-8CC44BA2FDDD}"/>
              </a:ext>
            </a:extLst>
          </p:cNvPr>
          <p:cNvSpPr>
            <a:spLocks noGrp="1"/>
          </p:cNvSpPr>
          <p:nvPr>
            <p:ph type="body" sz="half" idx="2"/>
          </p:nvPr>
        </p:nvSpPr>
        <p:spPr>
          <a:xfrm>
            <a:off x="381001" y="2274849"/>
            <a:ext cx="4036676" cy="3594139"/>
          </a:xfrm>
        </p:spPr>
        <p:txBody>
          <a:bodyPr vert="horz" lIns="91440" tIns="45720" rIns="91440" bIns="45720" rtlCol="0" anchor="t">
            <a:noAutofit/>
          </a:bodyPr>
          <a:lstStyle/>
          <a:p>
            <a:pPr marL="285750" indent="-285750">
              <a:buChar char="•"/>
            </a:pPr>
            <a:r>
              <a:rPr lang="en-US" sz="2000">
                <a:latin typeface="Roboto"/>
                <a:ea typeface="Roboto"/>
                <a:cs typeface="Roboto"/>
              </a:rPr>
              <a:t>Different Models</a:t>
            </a:r>
          </a:p>
          <a:p>
            <a:pPr marL="742950" lvl="1">
              <a:buChar char="•"/>
            </a:pPr>
            <a:r>
              <a:rPr lang="en-US" sz="1800">
                <a:latin typeface="Roboto"/>
                <a:ea typeface="Roboto"/>
                <a:cs typeface="Roboto"/>
              </a:rPr>
              <a:t>The plot – kept in </a:t>
            </a:r>
            <a:r>
              <a:rPr lang="en-US" sz="1800" b="1">
                <a:latin typeface="Roboto"/>
                <a:ea typeface="Roboto"/>
                <a:cs typeface="Roboto"/>
              </a:rPr>
              <a:t>original</a:t>
            </a:r>
            <a:r>
              <a:rPr lang="en-US" sz="1800">
                <a:latin typeface="Roboto"/>
                <a:ea typeface="Roboto"/>
                <a:cs typeface="Roboto"/>
              </a:rPr>
              <a:t> keys</a:t>
            </a:r>
            <a:endParaRPr lang="en-US" sz="1800"/>
          </a:p>
          <a:p>
            <a:pPr marL="742950" lvl="1">
              <a:buChar char="•"/>
            </a:pPr>
            <a:r>
              <a:rPr lang="en-US" sz="1800">
                <a:latin typeface="Roboto"/>
                <a:ea typeface="Roboto"/>
                <a:cs typeface="Roboto"/>
              </a:rPr>
              <a:t>The model – trained with all </a:t>
            </a:r>
            <a:r>
              <a:rPr lang="en-US" sz="1800" b="1">
                <a:latin typeface="Roboto"/>
                <a:ea typeface="Roboto"/>
                <a:cs typeface="Roboto"/>
              </a:rPr>
              <a:t>transposed</a:t>
            </a:r>
            <a:r>
              <a:rPr lang="en-US" sz="1800">
                <a:latin typeface="Roboto"/>
                <a:ea typeface="Roboto"/>
                <a:cs typeface="Roboto"/>
              </a:rPr>
              <a:t> t</a:t>
            </a:r>
            <a:r>
              <a:rPr lang="en-US" sz="1800" b="1">
                <a:latin typeface="Roboto"/>
                <a:ea typeface="Roboto"/>
                <a:cs typeface="Roboto"/>
              </a:rPr>
              <a:t>o C </a:t>
            </a:r>
            <a:r>
              <a:rPr lang="en-US" sz="1800">
                <a:latin typeface="Roboto"/>
                <a:ea typeface="Roboto"/>
                <a:cs typeface="Roboto"/>
              </a:rPr>
              <a:t>as we tried with the app</a:t>
            </a:r>
          </a:p>
          <a:p>
            <a:pPr marL="285750" indent="-285750">
              <a:buChar char="•"/>
            </a:pPr>
            <a:r>
              <a:rPr lang="en-US" sz="2000">
                <a:latin typeface="Roboto"/>
                <a:ea typeface="Roboto"/>
                <a:cs typeface="Roboto"/>
              </a:rPr>
              <a:t>Didn't find the original raw data in the dataset; All transposed </a:t>
            </a:r>
          </a:p>
          <a:p>
            <a:pPr marL="285750" indent="-285750">
              <a:buChar char="•"/>
            </a:pPr>
            <a:r>
              <a:rPr lang="en-US" sz="2000">
                <a:latin typeface="Roboto"/>
                <a:ea typeface="Roboto"/>
                <a:cs typeface="Roboto"/>
              </a:rPr>
              <a:t>Even if the raw data is available and we use it to train, it still cannot validate the model used for the app </a:t>
            </a:r>
          </a:p>
        </p:txBody>
      </p:sp>
    </p:spTree>
    <p:extLst>
      <p:ext uri="{BB962C8B-B14F-4D97-AF65-F5344CB8AC3E}">
        <p14:creationId xmlns:p14="http://schemas.microsoft.com/office/powerpoint/2010/main" val="84405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B95B0-C59F-279A-E557-67E5D40D90CC}"/>
              </a:ext>
            </a:extLst>
          </p:cNvPr>
          <p:cNvSpPr>
            <a:spLocks noGrp="1"/>
          </p:cNvSpPr>
          <p:nvPr>
            <p:ph idx="1"/>
          </p:nvPr>
        </p:nvSpPr>
        <p:spPr/>
        <p:txBody>
          <a:bodyPr vert="horz" lIns="91440" tIns="45720" rIns="91440" bIns="45720" rtlCol="0" anchor="t">
            <a:normAutofit/>
          </a:bodyPr>
          <a:lstStyle/>
          <a:p>
            <a:r>
              <a:rPr lang="en-US">
                <a:latin typeface="Roboto"/>
                <a:ea typeface="Roboto"/>
                <a:cs typeface="Roboto"/>
              </a:rPr>
              <a:t>The system wrapper function that organizes all the subclasses in order of the workflow from data preprocessing, model retrieving, suggestion using dynamic programming is named as </a:t>
            </a:r>
            <a:r>
              <a:rPr lang="en-US" i="1">
                <a:latin typeface="Roboto"/>
                <a:ea typeface="Roboto"/>
                <a:cs typeface="Roboto"/>
              </a:rPr>
              <a:t>resource</a:t>
            </a:r>
            <a:r>
              <a:rPr lang="en-US">
                <a:latin typeface="Roboto"/>
                <a:ea typeface="Roboto"/>
                <a:cs typeface="Roboto"/>
              </a:rPr>
              <a:t> under the app folder </a:t>
            </a:r>
          </a:p>
          <a:p>
            <a:pPr lvl="1"/>
            <a:r>
              <a:rPr lang="en-US">
                <a:latin typeface="Roboto"/>
                <a:ea typeface="Roboto"/>
                <a:cs typeface="Roboto"/>
              </a:rPr>
              <a:t>Took me a lot of time to figure it out the pipeline of the code</a:t>
            </a:r>
          </a:p>
          <a:p>
            <a:pPr lvl="1"/>
            <a:r>
              <a:rPr lang="en-US">
                <a:latin typeface="Roboto"/>
                <a:ea typeface="Roboto"/>
                <a:cs typeface="Roboto"/>
              </a:rPr>
              <a:t>Processed by </a:t>
            </a:r>
            <a:r>
              <a:rPr lang="en-US" err="1">
                <a:latin typeface="Roboto"/>
                <a:ea typeface="Roboto"/>
                <a:cs typeface="Roboto"/>
              </a:rPr>
              <a:t>SocketIO</a:t>
            </a:r>
            <a:endParaRPr lang="en-US">
              <a:latin typeface="Roboto"/>
              <a:ea typeface="Roboto"/>
              <a:cs typeface="Roboto"/>
            </a:endParaRPr>
          </a:p>
          <a:p>
            <a:r>
              <a:rPr lang="en-US">
                <a:latin typeface="Roboto"/>
                <a:ea typeface="Roboto"/>
                <a:cs typeface="Roboto"/>
              </a:rPr>
              <a:t>The plots shown in the paper are not of the model to be used for the app. The latter is not plotted but the weights are given. </a:t>
            </a:r>
          </a:p>
        </p:txBody>
      </p:sp>
      <p:sp>
        <p:nvSpPr>
          <p:cNvPr id="2" name="Title 1">
            <a:extLst>
              <a:ext uri="{FF2B5EF4-FFF2-40B4-BE49-F238E27FC236}">
                <a16:creationId xmlns:a16="http://schemas.microsoft.com/office/drawing/2014/main" id="{A09AD6BE-73EF-2572-3511-17ABB0B078FB}"/>
              </a:ext>
            </a:extLst>
          </p:cNvPr>
          <p:cNvSpPr>
            <a:spLocks noGrp="1"/>
          </p:cNvSpPr>
          <p:nvPr>
            <p:ph type="title"/>
          </p:nvPr>
        </p:nvSpPr>
        <p:spPr/>
        <p:txBody>
          <a:bodyPr/>
          <a:lstStyle/>
          <a:p>
            <a:r>
              <a:rPr lang="en-US">
                <a:latin typeface="Roboto"/>
                <a:ea typeface="Roboto"/>
                <a:cs typeface="Roboto"/>
              </a:rPr>
              <a:t>Findings about the code</a:t>
            </a:r>
            <a:endParaRPr lang="en-US"/>
          </a:p>
        </p:txBody>
      </p:sp>
    </p:spTree>
    <p:extLst>
      <p:ext uri="{BB962C8B-B14F-4D97-AF65-F5344CB8AC3E}">
        <p14:creationId xmlns:p14="http://schemas.microsoft.com/office/powerpoint/2010/main" val="20839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36952-8536-ECA6-3634-762AC9D49412}"/>
              </a:ext>
            </a:extLst>
          </p:cNvPr>
          <p:cNvSpPr>
            <a:spLocks noGrp="1"/>
          </p:cNvSpPr>
          <p:nvPr>
            <p:ph idx="1"/>
          </p:nvPr>
        </p:nvSpPr>
        <p:spPr/>
        <p:txBody>
          <a:bodyPr vert="horz" lIns="91440" tIns="45720" rIns="91440" bIns="45720" rtlCol="0" anchor="t">
            <a:normAutofit/>
          </a:bodyPr>
          <a:lstStyle/>
          <a:p>
            <a:r>
              <a:rPr lang="en-US">
                <a:latin typeface="Roboto"/>
                <a:ea typeface="Roboto"/>
                <a:cs typeface="Roboto"/>
              </a:rPr>
              <a:t>Three tasks</a:t>
            </a:r>
          </a:p>
          <a:p>
            <a:r>
              <a:rPr lang="en-US">
                <a:latin typeface="Roboto"/>
                <a:ea typeface="Roboto"/>
                <a:cs typeface="Roboto"/>
              </a:rPr>
              <a:t>Interaction with the app and Impact on their compositional process</a:t>
            </a:r>
            <a:endParaRPr lang="en-US"/>
          </a:p>
          <a:p>
            <a:pPr lvl="1"/>
            <a:r>
              <a:rPr lang="en-US">
                <a:latin typeface="Roboto"/>
                <a:ea typeface="Roboto"/>
                <a:cs typeface="Roboto"/>
              </a:rPr>
              <a:t>Composers' goal and expectations vary and could contrast</a:t>
            </a:r>
          </a:p>
          <a:p>
            <a:pPr lvl="1"/>
            <a:r>
              <a:rPr lang="en-US">
                <a:latin typeface="Roboto"/>
                <a:ea typeface="Roboto"/>
                <a:cs typeface="Roboto"/>
              </a:rPr>
              <a:t>Depending on their expectation and goals, the app can </a:t>
            </a:r>
            <a:endParaRPr lang="en-US"/>
          </a:p>
          <a:p>
            <a:pPr marL="457200" lvl="1" indent="0">
              <a:buNone/>
            </a:pPr>
            <a:endParaRPr lang="en-US">
              <a:latin typeface="Roboto"/>
              <a:ea typeface="Roboto"/>
              <a:cs typeface="Roboto"/>
            </a:endParaRPr>
          </a:p>
          <a:p>
            <a:pPr lvl="2"/>
            <a:r>
              <a:rPr lang="en-US">
                <a:latin typeface="Roboto"/>
                <a:ea typeface="Roboto"/>
                <a:cs typeface="Roboto"/>
              </a:rPr>
              <a:t>support their intentions by recommending next chord</a:t>
            </a:r>
            <a:endParaRPr lang="en-US"/>
          </a:p>
          <a:p>
            <a:pPr lvl="2"/>
            <a:endParaRPr lang="en-US">
              <a:latin typeface="Roboto"/>
              <a:ea typeface="Roboto"/>
              <a:cs typeface="Roboto"/>
            </a:endParaRPr>
          </a:p>
          <a:p>
            <a:pPr lvl="2"/>
            <a:r>
              <a:rPr lang="en-US">
                <a:latin typeface="Roboto"/>
                <a:ea typeface="Roboto"/>
                <a:cs typeface="Roboto"/>
              </a:rPr>
              <a:t>or alter their intentions  by using the Ripples to change what is fixed</a:t>
            </a:r>
            <a:endParaRPr lang="en-US"/>
          </a:p>
        </p:txBody>
      </p:sp>
      <p:sp>
        <p:nvSpPr>
          <p:cNvPr id="2" name="Title 1">
            <a:extLst>
              <a:ext uri="{FF2B5EF4-FFF2-40B4-BE49-F238E27FC236}">
                <a16:creationId xmlns:a16="http://schemas.microsoft.com/office/drawing/2014/main" id="{3AB240C9-EF0B-F4DD-E809-2D9EC6DE2D07}"/>
              </a:ext>
            </a:extLst>
          </p:cNvPr>
          <p:cNvSpPr>
            <a:spLocks noGrp="1"/>
          </p:cNvSpPr>
          <p:nvPr>
            <p:ph type="title"/>
          </p:nvPr>
        </p:nvSpPr>
        <p:spPr/>
        <p:txBody>
          <a:bodyPr/>
          <a:lstStyle/>
          <a:p>
            <a:r>
              <a:rPr lang="en-US">
                <a:latin typeface="Roboto"/>
                <a:ea typeface="Roboto"/>
                <a:cs typeface="Roboto"/>
              </a:rPr>
              <a:t>Experiment 1 – Structured Observations</a:t>
            </a:r>
            <a:endParaRPr lang="en-US"/>
          </a:p>
        </p:txBody>
      </p:sp>
    </p:spTree>
    <p:extLst>
      <p:ext uri="{BB962C8B-B14F-4D97-AF65-F5344CB8AC3E}">
        <p14:creationId xmlns:p14="http://schemas.microsoft.com/office/powerpoint/2010/main" val="188414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A601C-F7AC-0C4F-9F21-FDFB1BAE4C2D}"/>
              </a:ext>
            </a:extLst>
          </p:cNvPr>
          <p:cNvSpPr>
            <a:spLocks noGrp="1"/>
          </p:cNvSpPr>
          <p:nvPr>
            <p:ph type="title"/>
          </p:nvPr>
        </p:nvSpPr>
        <p:spPr/>
        <p:txBody>
          <a:bodyPr/>
          <a:lstStyle/>
          <a:p>
            <a:r>
              <a:rPr lang="en-US" b="1">
                <a:latin typeface="Roboto" panose="02000000000000000000" pitchFamily="2" charset="0"/>
                <a:ea typeface="Roboto" panose="02000000000000000000" pitchFamily="2" charset="0"/>
              </a:rPr>
              <a:t>What is the web app’s function</a:t>
            </a:r>
          </a:p>
        </p:txBody>
      </p:sp>
      <p:sp>
        <p:nvSpPr>
          <p:cNvPr id="5" name="Content Placeholder 4">
            <a:extLst>
              <a:ext uri="{FF2B5EF4-FFF2-40B4-BE49-F238E27FC236}">
                <a16:creationId xmlns:a16="http://schemas.microsoft.com/office/drawing/2014/main" id="{34202EF4-BE1D-8146-9846-177F3B789037}"/>
              </a:ext>
            </a:extLst>
          </p:cNvPr>
          <p:cNvSpPr>
            <a:spLocks noGrp="1"/>
          </p:cNvSpPr>
          <p:nvPr>
            <p:ph idx="1"/>
          </p:nvPr>
        </p:nvSpPr>
        <p:spPr>
          <a:xfrm>
            <a:off x="381000" y="1403209"/>
            <a:ext cx="11430000" cy="4225650"/>
          </a:xfrm>
        </p:spPr>
        <p:txBody>
          <a:bodyPr vert="horz" lIns="91440" tIns="45720" rIns="91440" bIns="45720" rtlCol="0" anchor="t">
            <a:normAutofit/>
          </a:bodyPr>
          <a:lstStyle/>
          <a:p>
            <a:pPr>
              <a:lnSpc>
                <a:spcPct val="150000"/>
              </a:lnSpc>
            </a:pPr>
            <a:r>
              <a:rPr lang="en-US">
                <a:latin typeface="Roboto"/>
                <a:ea typeface="Roboto"/>
                <a:cs typeface="Roboto"/>
              </a:rPr>
              <a:t>Designed of Experiment 2</a:t>
            </a:r>
          </a:p>
          <a:p>
            <a:pPr>
              <a:lnSpc>
                <a:spcPct val="150000"/>
              </a:lnSpc>
            </a:pPr>
            <a:r>
              <a:rPr lang="en-US">
                <a:latin typeface="Roboto"/>
                <a:ea typeface="Roboto"/>
                <a:cs typeface="Roboto"/>
              </a:rPr>
              <a:t>Includes a tutorial page and three experiment page with random order</a:t>
            </a:r>
          </a:p>
          <a:p>
            <a:pPr>
              <a:lnSpc>
                <a:spcPct val="150000"/>
              </a:lnSpc>
            </a:pPr>
            <a:r>
              <a:rPr lang="en-US">
                <a:latin typeface="Roboto"/>
                <a:ea typeface="Roboto"/>
                <a:cs typeface="Roboto"/>
              </a:rPr>
              <a:t>Provides a picture and a related 8-chord long progression</a:t>
            </a:r>
          </a:p>
          <a:p>
            <a:pPr>
              <a:lnSpc>
                <a:spcPct val="150000"/>
              </a:lnSpc>
            </a:pPr>
            <a:r>
              <a:rPr lang="en-US">
                <a:latin typeface="Roboto"/>
                <a:ea typeface="Roboto"/>
                <a:cs typeface="Roboto"/>
              </a:rPr>
              <a:t>Recommendations for the current active chord</a:t>
            </a:r>
          </a:p>
          <a:p>
            <a:pPr>
              <a:lnSpc>
                <a:spcPct val="150000"/>
              </a:lnSpc>
            </a:pPr>
            <a:r>
              <a:rPr lang="en-US">
                <a:latin typeface="Roboto"/>
                <a:ea typeface="Roboto"/>
                <a:cs typeface="Roboto"/>
              </a:rPr>
              <a:t>Ratings</a:t>
            </a:r>
          </a:p>
          <a:p>
            <a:endParaRPr lang="en-US">
              <a:latin typeface="Roboto"/>
              <a:ea typeface="Roboto"/>
              <a:cs typeface="Roboto"/>
            </a:endParaRPr>
          </a:p>
          <a:p>
            <a:endParaRPr lang="en-US">
              <a:latin typeface="Roboto"/>
              <a:ea typeface="Roboto"/>
              <a:cs typeface="Roboto"/>
            </a:endParaRPr>
          </a:p>
          <a:p>
            <a:pPr lvl="1"/>
            <a:endParaRPr lang="en-US" b="0" i="0">
              <a:solidFill>
                <a:srgbClr val="202124"/>
              </a:solidFill>
              <a:effectLst/>
              <a:latin typeface="Roboto" panose="02000000000000000000" pitchFamily="2" charset="0"/>
            </a:endParaRPr>
          </a:p>
          <a:p>
            <a:pPr lvl="1"/>
            <a:endParaRPr lang="en-US">
              <a:solidFill>
                <a:srgbClr val="202124"/>
              </a:solidFill>
            </a:endParaRPr>
          </a:p>
          <a:p>
            <a:pPr lvl="2"/>
            <a:endParaRPr lang="en-US">
              <a:solidFill>
                <a:srgbClr val="202124"/>
              </a:solidFill>
            </a:endParaRPr>
          </a:p>
        </p:txBody>
      </p:sp>
    </p:spTree>
    <p:extLst>
      <p:ext uri="{BB962C8B-B14F-4D97-AF65-F5344CB8AC3E}">
        <p14:creationId xmlns:p14="http://schemas.microsoft.com/office/powerpoint/2010/main" val="3123174480"/>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Tech_PPTtemplate_2021_wide" id="{E85096BA-033B-D848-B268-A76C8AE5D2A4}" vid="{C86BDF43-62E5-5C4C-BBB8-C9F54843079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ATech_PPTtemplate_2021_wide" id="{E85096BA-033B-D848-B268-A76C8AE5D2A4}" vid="{1C4A0A5B-2267-F04A-B00C-3FCDF7CFA0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55E3AE1D1B5F74D9110A4298688FB47" ma:contentTypeVersion="8" ma:contentTypeDescription="Create a new document." ma:contentTypeScope="" ma:versionID="3f95f6e2106601cb0c43a9db767397aa">
  <xsd:schema xmlns:xsd="http://www.w3.org/2001/XMLSchema" xmlns:xs="http://www.w3.org/2001/XMLSchema" xmlns:p="http://schemas.microsoft.com/office/2006/metadata/properties" xmlns:ns2="bae14c23-1756-47c6-b194-9208b8fff94a" xmlns:ns3="23d46a58-eb82-4715-9883-450f73e0f247" targetNamespace="http://schemas.microsoft.com/office/2006/metadata/properties" ma:root="true" ma:fieldsID="400166ea27fd90eb143960cc6275a1a1" ns2:_="" ns3:_="">
    <xsd:import namespace="bae14c23-1756-47c6-b194-9208b8fff94a"/>
    <xsd:import namespace="23d46a58-eb82-4715-9883-450f73e0f24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e14c23-1756-47c6-b194-9208b8fff9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d46a58-eb82-4715-9883-450f73e0f24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0444a25-6138-4784-9cb5-0e99d8c77433}" ma:internalName="TaxCatchAll" ma:showField="CatchAllData" ma:web="23d46a58-eb82-4715-9883-450f73e0f2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d46a58-eb82-4715-9883-450f73e0f247" xsi:nil="true"/>
    <lcf76f155ced4ddcb4097134ff3c332f xmlns="bae14c23-1756-47c6-b194-9208b8fff94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62A6F18-F02F-4D26-B0A2-896640100AE1}">
  <ds:schemaRefs>
    <ds:schemaRef ds:uri="http://schemas.microsoft.com/sharepoint/v3/contenttype/forms"/>
  </ds:schemaRefs>
</ds:datastoreItem>
</file>

<file path=customXml/itemProps2.xml><?xml version="1.0" encoding="utf-8"?>
<ds:datastoreItem xmlns:ds="http://schemas.openxmlformats.org/officeDocument/2006/customXml" ds:itemID="{C32474A3-5C80-4EA2-BD96-E7CC29E383C8}"/>
</file>

<file path=customXml/itemProps3.xml><?xml version="1.0" encoding="utf-8"?>
<ds:datastoreItem xmlns:ds="http://schemas.openxmlformats.org/officeDocument/2006/customXml" ds:itemID="{34730979-5DBC-457B-844B-DEACD5E136A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1_Custom Design</vt:lpstr>
      <vt:lpstr>Custom Design</vt:lpstr>
      <vt:lpstr>ChordRipple: An Update</vt:lpstr>
      <vt:lpstr>Our Tasks From Last Time</vt:lpstr>
      <vt:lpstr>Fixing web app much bigger problem than expected</vt:lpstr>
      <vt:lpstr>How can we collect user data for evaluation?</vt:lpstr>
      <vt:lpstr>Retrain the Embedding Model ?</vt:lpstr>
      <vt:lpstr>Embedding Visualization</vt:lpstr>
      <vt:lpstr>Findings about the code</vt:lpstr>
      <vt:lpstr>Experiment 1 – Structured Observations</vt:lpstr>
      <vt:lpstr>What is the web app’s function</vt:lpstr>
      <vt:lpstr>What is the web app’s function</vt:lpstr>
      <vt:lpstr>Experiment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ChordRipple: A Literature Review and Initial Investigation</dc:title>
  <dc:creator>Sam Missner</dc:creator>
  <cp:revision>1</cp:revision>
  <dcterms:created xsi:type="dcterms:W3CDTF">2022-10-23T18:53:01Z</dcterms:created>
  <dcterms:modified xsi:type="dcterms:W3CDTF">2022-11-16T16:20:44Z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0x010100755E3AE1D1B5F74D9110A4298688FB47</vt:lpwstr>
  </property>
</Properties>
</file>