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3" r:id="rId4"/>
    <p:sldMasterId id="2147483680" r:id="rId5"/>
    <p:sldMasterId id="2147483709" r:id="rId6"/>
  </p:sldMasterIdLst>
  <p:sldIdLst>
    <p:sldId id="273" r:id="rId7"/>
    <p:sldId id="277" r:id="rId8"/>
    <p:sldId id="276" r:id="rId9"/>
    <p:sldId id="278" r:id="rId10"/>
    <p:sldId id="279" r:id="rId11"/>
    <p:sldId id="274" r:id="rId12"/>
    <p:sldId id="27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7F286B-89D4-444F-B03F-2D0B74C82A5C}" v="7" dt="2022-12-05T01:00:42.809"/>
    <p1510:client id="{27C3DD72-1F18-41B8-AD4C-6EC962352FDF}" v="374" dt="2022-10-24T08:24:42.806"/>
    <p1510:client id="{4C1DDA08-E806-4110-9152-3220150A72AC}" v="4" dt="2022-10-23T23:25:20.250"/>
    <p1510:client id="{568A2A5B-B6EE-4C65-941C-29A9EEE85766}" v="1778" dt="2022-10-24T02:29:08.187"/>
    <p1510:client id="{64F0697F-B682-44DC-8E80-6DD11B21E3B1}" v="188" dt="2022-12-04T21:36:31.564"/>
    <p1510:client id="{6613A20B-9250-4998-82A5-E28854D68C0B}" v="247" dt="2022-12-05T15:40:33.774"/>
    <p1510:client id="{71A2EEA3-8A46-4FB7-AD67-EEDE5D791667}" v="12" dt="2022-12-04T21:21:13.422"/>
    <p1510:client id="{7E377959-8E5E-4156-94E6-C7F7271DBE02}" v="97" dt="2022-12-05T01:00:19.830"/>
    <p1510:client id="{7F53C1D5-CF3E-4B10-91EE-78D3490E86C3}" v="45" dt="2022-10-24T03:46:40.472"/>
    <p1510:client id="{94FCDCE9-EF30-4FBA-9238-9B44C66FAF7B}" v="13" dt="2022-10-24T12:46:28.540"/>
    <p1510:client id="{A6865381-1E40-4A40-8CFF-90864117C54F}" v="81" dt="2022-12-05T01:01:27.101"/>
    <p1510:client id="{A78B950F-CDC5-4CAC-A92C-CCC61477659B}" v="907" dt="2022-12-05T02:39:41.291"/>
    <p1510:client id="{AB45C5E4-14B8-4552-8D51-24C9D1B59833}" v="1" dt="2022-12-05T16:21:15.777"/>
    <p1510:client id="{AC6A2198-1749-4AA8-B7F0-00D536756F53}" v="2" dt="2022-10-24T15:09:11.995"/>
    <p1510:client id="{B16A078F-9A55-42D6-A6FC-40EE5E2F50A7}" v="22" dt="2022-10-24T13:08:09.440"/>
    <p1510:client id="{B5BC89D5-9952-4370-813C-6BB232699441}" v="17" dt="2022-10-24T01:53:02.190"/>
    <p1510:client id="{BFC75887-8D42-4E00-9A44-81346DEA50BC}" v="12" dt="2022-10-24T15:07:44.716"/>
    <p1510:client id="{C33BF690-12B0-4BCB-B1EF-A1FB24CB2BB2}" v="819" dt="2022-12-05T00:58:13.568"/>
    <p1510:client id="{D9A5821C-5159-4917-9634-D469EA64CBB2}" v="8" dt="2022-12-05T13:59:23.208"/>
    <p1510:client id="{EB10C3C5-8A32-40B1-8A93-4A817E78769B}" v="24" dt="2022-10-24T15:06:49.478"/>
    <p1510:client id="{F35C523F-D2DC-F74D-8D01-F9382F7CC627}" v="7" dt="2022-10-24T00:08:48.9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2.xml"/><Relationship Id="rId15" Type="http://schemas.openxmlformats.org/officeDocument/2006/relationships/viewProps" Target="viewProps.xml"/><Relationship Id="rId10" Type="http://schemas.openxmlformats.org/officeDocument/2006/relationships/slide" Target="slides/slide4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en, Zuyu" userId="S::zchen721@gatech.edu::ebd23e44-a407-495b-b09b-31b20fe2a626" providerId="AD" clId="Web-{107F286B-89D4-444F-B03F-2D0B74C82A5C}"/>
    <pc:docChg chg="modSld">
      <pc:chgData name="Chen, Zuyu" userId="S::zchen721@gatech.edu::ebd23e44-a407-495b-b09b-31b20fe2a626" providerId="AD" clId="Web-{107F286B-89D4-444F-B03F-2D0B74C82A5C}" dt="2022-12-05T01:00:42.809" v="6"/>
      <pc:docMkLst>
        <pc:docMk/>
      </pc:docMkLst>
      <pc:sldChg chg="mod modShow">
        <pc:chgData name="Chen, Zuyu" userId="S::zchen721@gatech.edu::ebd23e44-a407-495b-b09b-31b20fe2a626" providerId="AD" clId="Web-{107F286B-89D4-444F-B03F-2D0B74C82A5C}" dt="2022-12-05T01:00:42.809" v="6"/>
        <pc:sldMkLst>
          <pc:docMk/>
          <pc:sldMk cId="3948087909" sldId="273"/>
        </pc:sldMkLst>
      </pc:sldChg>
      <pc:sldChg chg="modSp">
        <pc:chgData name="Chen, Zuyu" userId="S::zchen721@gatech.edu::ebd23e44-a407-495b-b09b-31b20fe2a626" providerId="AD" clId="Web-{107F286B-89D4-444F-B03F-2D0B74C82A5C}" dt="2022-12-05T00:57:29.927" v="4" actId="20577"/>
        <pc:sldMkLst>
          <pc:docMk/>
          <pc:sldMk cId="3755418302" sldId="274"/>
        </pc:sldMkLst>
        <pc:spChg chg="mod">
          <ac:chgData name="Chen, Zuyu" userId="S::zchen721@gatech.edu::ebd23e44-a407-495b-b09b-31b20fe2a626" providerId="AD" clId="Web-{107F286B-89D4-444F-B03F-2D0B74C82A5C}" dt="2022-12-05T00:57:29.927" v="4" actId="20577"/>
          <ac:spMkLst>
            <pc:docMk/>
            <pc:sldMk cId="3755418302" sldId="274"/>
            <ac:spMk id="5" creationId="{19ACE267-5498-454D-8569-493E6EDFE21F}"/>
          </ac:spMkLst>
        </pc:spChg>
      </pc:sldChg>
    </pc:docChg>
  </pc:docChgLst>
  <pc:docChgLst>
    <pc:chgData name="Chen, Zuyu" userId="S::zchen721@gatech.edu::ebd23e44-a407-495b-b09b-31b20fe2a626" providerId="AD" clId="Web-{64F0697F-B682-44DC-8E80-6DD11B21E3B1}"/>
    <pc:docChg chg="modSld">
      <pc:chgData name="Chen, Zuyu" userId="S::zchen721@gatech.edu::ebd23e44-a407-495b-b09b-31b20fe2a626" providerId="AD" clId="Web-{64F0697F-B682-44DC-8E80-6DD11B21E3B1}" dt="2022-12-04T21:36:31.564" v="186" actId="20577"/>
      <pc:docMkLst>
        <pc:docMk/>
      </pc:docMkLst>
      <pc:sldChg chg="modSp">
        <pc:chgData name="Chen, Zuyu" userId="S::zchen721@gatech.edu::ebd23e44-a407-495b-b09b-31b20fe2a626" providerId="AD" clId="Web-{64F0697F-B682-44DC-8E80-6DD11B21E3B1}" dt="2022-12-04T21:36:31.564" v="186" actId="20577"/>
        <pc:sldMkLst>
          <pc:docMk/>
          <pc:sldMk cId="3755418302" sldId="274"/>
        </pc:sldMkLst>
        <pc:spChg chg="mod">
          <ac:chgData name="Chen, Zuyu" userId="S::zchen721@gatech.edu::ebd23e44-a407-495b-b09b-31b20fe2a626" providerId="AD" clId="Web-{64F0697F-B682-44DC-8E80-6DD11B21E3B1}" dt="2022-12-04T21:26:07.671" v="6" actId="20577"/>
          <ac:spMkLst>
            <pc:docMk/>
            <pc:sldMk cId="3755418302" sldId="274"/>
            <ac:spMk id="4" creationId="{096CCFBC-CEEA-8445-9C0A-80973839FEA5}"/>
          </ac:spMkLst>
        </pc:spChg>
        <pc:spChg chg="mod">
          <ac:chgData name="Chen, Zuyu" userId="S::zchen721@gatech.edu::ebd23e44-a407-495b-b09b-31b20fe2a626" providerId="AD" clId="Web-{64F0697F-B682-44DC-8E80-6DD11B21E3B1}" dt="2022-12-04T21:36:31.564" v="186" actId="20577"/>
          <ac:spMkLst>
            <pc:docMk/>
            <pc:sldMk cId="3755418302" sldId="274"/>
            <ac:spMk id="5" creationId="{19ACE267-5498-454D-8569-493E6EDFE21F}"/>
          </ac:spMkLst>
        </pc:spChg>
      </pc:sldChg>
    </pc:docChg>
  </pc:docChgLst>
  <pc:docChgLst>
    <pc:chgData name="Missner, Samuel A" userId="S::smissner3@gatech.edu::a488782b-140e-4077-96f0-dcf6587c1901" providerId="AD" clId="Web-{7E377959-8E5E-4156-94E6-C7F7271DBE02}"/>
    <pc:docChg chg="modSld">
      <pc:chgData name="Missner, Samuel A" userId="S::smissner3@gatech.edu::a488782b-140e-4077-96f0-dcf6587c1901" providerId="AD" clId="Web-{7E377959-8E5E-4156-94E6-C7F7271DBE02}" dt="2022-12-05T01:00:19.830" v="95" actId="20577"/>
      <pc:docMkLst>
        <pc:docMk/>
      </pc:docMkLst>
      <pc:sldChg chg="addSp modSp">
        <pc:chgData name="Missner, Samuel A" userId="S::smissner3@gatech.edu::a488782b-140e-4077-96f0-dcf6587c1901" providerId="AD" clId="Web-{7E377959-8E5E-4156-94E6-C7F7271DBE02}" dt="2022-12-05T01:00:19.830" v="95" actId="20577"/>
        <pc:sldMkLst>
          <pc:docMk/>
          <pc:sldMk cId="2345818626" sldId="278"/>
        </pc:sldMkLst>
        <pc:spChg chg="mod">
          <ac:chgData name="Missner, Samuel A" userId="S::smissner3@gatech.edu::a488782b-140e-4077-96f0-dcf6587c1901" providerId="AD" clId="Web-{7E377959-8E5E-4156-94E6-C7F7271DBE02}" dt="2022-12-05T01:00:19.830" v="95" actId="20577"/>
          <ac:spMkLst>
            <pc:docMk/>
            <pc:sldMk cId="2345818626" sldId="278"/>
            <ac:spMk id="5" creationId="{19ACE267-5498-454D-8569-493E6EDFE21F}"/>
          </ac:spMkLst>
        </pc:spChg>
        <pc:picChg chg="add mod">
          <ac:chgData name="Missner, Samuel A" userId="S::smissner3@gatech.edu::a488782b-140e-4077-96f0-dcf6587c1901" providerId="AD" clId="Web-{7E377959-8E5E-4156-94E6-C7F7271DBE02}" dt="2022-12-05T00:59:35.313" v="1" actId="1076"/>
          <ac:picMkLst>
            <pc:docMk/>
            <pc:sldMk cId="2345818626" sldId="278"/>
            <ac:picMk id="2" creationId="{29CD5E6B-9738-84DD-4928-10F990FDD205}"/>
          </ac:picMkLst>
        </pc:picChg>
      </pc:sldChg>
    </pc:docChg>
  </pc:docChgLst>
  <pc:docChgLst>
    <pc:chgData name="Missner, Samuel A" userId="S::smissner3@gatech.edu::a488782b-140e-4077-96f0-dcf6587c1901" providerId="AD" clId="Web-{C33BF690-12B0-4BCB-B1EF-A1FB24CB2BB2}"/>
    <pc:docChg chg="addSld delSld modSld sldOrd">
      <pc:chgData name="Missner, Samuel A" userId="S::smissner3@gatech.edu::a488782b-140e-4077-96f0-dcf6587c1901" providerId="AD" clId="Web-{C33BF690-12B0-4BCB-B1EF-A1FB24CB2BB2}" dt="2022-12-05T00:58:13.568" v="812"/>
      <pc:docMkLst>
        <pc:docMk/>
      </pc:docMkLst>
      <pc:sldChg chg="modSp add replId">
        <pc:chgData name="Missner, Samuel A" userId="S::smissner3@gatech.edu::a488782b-140e-4077-96f0-dcf6587c1901" providerId="AD" clId="Web-{C33BF690-12B0-4BCB-B1EF-A1FB24CB2BB2}" dt="2022-12-05T00:56:04.143" v="684" actId="20577"/>
        <pc:sldMkLst>
          <pc:docMk/>
          <pc:sldMk cId="3179715265" sldId="276"/>
        </pc:sldMkLst>
        <pc:spChg chg="mod">
          <ac:chgData name="Missner, Samuel A" userId="S::smissner3@gatech.edu::a488782b-140e-4077-96f0-dcf6587c1901" providerId="AD" clId="Web-{C33BF690-12B0-4BCB-B1EF-A1FB24CB2BB2}" dt="2022-12-05T00:46:16.925" v="45" actId="1076"/>
          <ac:spMkLst>
            <pc:docMk/>
            <pc:sldMk cId="3179715265" sldId="276"/>
            <ac:spMk id="4" creationId="{096CCFBC-CEEA-8445-9C0A-80973839FEA5}"/>
          </ac:spMkLst>
        </pc:spChg>
        <pc:spChg chg="mod">
          <ac:chgData name="Missner, Samuel A" userId="S::smissner3@gatech.edu::a488782b-140e-4077-96f0-dcf6587c1901" providerId="AD" clId="Web-{C33BF690-12B0-4BCB-B1EF-A1FB24CB2BB2}" dt="2022-12-05T00:56:04.143" v="684" actId="20577"/>
          <ac:spMkLst>
            <pc:docMk/>
            <pc:sldMk cId="3179715265" sldId="276"/>
            <ac:spMk id="5" creationId="{19ACE267-5498-454D-8569-493E6EDFE21F}"/>
          </ac:spMkLst>
        </pc:spChg>
      </pc:sldChg>
      <pc:sldChg chg="modSp add ord replId">
        <pc:chgData name="Missner, Samuel A" userId="S::smissner3@gatech.edu::a488782b-140e-4077-96f0-dcf6587c1901" providerId="AD" clId="Web-{C33BF690-12B0-4BCB-B1EF-A1FB24CB2BB2}" dt="2022-12-05T00:58:13.568" v="812"/>
        <pc:sldMkLst>
          <pc:docMk/>
          <pc:sldMk cId="458010562" sldId="277"/>
        </pc:sldMkLst>
        <pc:spChg chg="mod">
          <ac:chgData name="Missner, Samuel A" userId="S::smissner3@gatech.edu::a488782b-140e-4077-96f0-dcf6587c1901" providerId="AD" clId="Web-{C33BF690-12B0-4BCB-B1EF-A1FB24CB2BB2}" dt="2022-12-05T00:53:35.764" v="505" actId="1076"/>
          <ac:spMkLst>
            <pc:docMk/>
            <pc:sldMk cId="458010562" sldId="277"/>
            <ac:spMk id="4" creationId="{096CCFBC-CEEA-8445-9C0A-80973839FEA5}"/>
          </ac:spMkLst>
        </pc:spChg>
        <pc:spChg chg="mod">
          <ac:chgData name="Missner, Samuel A" userId="S::smissner3@gatech.edu::a488782b-140e-4077-96f0-dcf6587c1901" providerId="AD" clId="Web-{C33BF690-12B0-4BCB-B1EF-A1FB24CB2BB2}" dt="2022-12-05T00:54:55.251" v="624" actId="20577"/>
          <ac:spMkLst>
            <pc:docMk/>
            <pc:sldMk cId="458010562" sldId="277"/>
            <ac:spMk id="5" creationId="{19ACE267-5498-454D-8569-493E6EDFE21F}"/>
          </ac:spMkLst>
        </pc:spChg>
      </pc:sldChg>
      <pc:sldChg chg="new del">
        <pc:chgData name="Missner, Samuel A" userId="S::smissner3@gatech.edu::a488782b-140e-4077-96f0-dcf6587c1901" providerId="AD" clId="Web-{C33BF690-12B0-4BCB-B1EF-A1FB24CB2BB2}" dt="2022-12-05T00:51:11.901" v="390"/>
        <pc:sldMkLst>
          <pc:docMk/>
          <pc:sldMk cId="673576831" sldId="277"/>
        </pc:sldMkLst>
      </pc:sldChg>
      <pc:sldChg chg="new del">
        <pc:chgData name="Missner, Samuel A" userId="S::smissner3@gatech.edu::a488782b-140e-4077-96f0-dcf6587c1901" providerId="AD" clId="Web-{C33BF690-12B0-4BCB-B1EF-A1FB24CB2BB2}" dt="2022-12-05T00:53:12.967" v="492"/>
        <pc:sldMkLst>
          <pc:docMk/>
          <pc:sldMk cId="2835628549" sldId="277"/>
        </pc:sldMkLst>
      </pc:sldChg>
      <pc:sldChg chg="modSp add replId">
        <pc:chgData name="Missner, Samuel A" userId="S::smissner3@gatech.edu::a488782b-140e-4077-96f0-dcf6587c1901" providerId="AD" clId="Web-{C33BF690-12B0-4BCB-B1EF-A1FB24CB2BB2}" dt="2022-12-05T00:58:11.803" v="810" actId="20577"/>
        <pc:sldMkLst>
          <pc:docMk/>
          <pc:sldMk cId="2345818626" sldId="278"/>
        </pc:sldMkLst>
        <pc:spChg chg="mod">
          <ac:chgData name="Missner, Samuel A" userId="S::smissner3@gatech.edu::a488782b-140e-4077-96f0-dcf6587c1901" providerId="AD" clId="Web-{C33BF690-12B0-4BCB-B1EF-A1FB24CB2BB2}" dt="2022-12-05T00:56:27.519" v="712" actId="20577"/>
          <ac:spMkLst>
            <pc:docMk/>
            <pc:sldMk cId="2345818626" sldId="278"/>
            <ac:spMk id="4" creationId="{096CCFBC-CEEA-8445-9C0A-80973839FEA5}"/>
          </ac:spMkLst>
        </pc:spChg>
        <pc:spChg chg="mod">
          <ac:chgData name="Missner, Samuel A" userId="S::smissner3@gatech.edu::a488782b-140e-4077-96f0-dcf6587c1901" providerId="AD" clId="Web-{C33BF690-12B0-4BCB-B1EF-A1FB24CB2BB2}" dt="2022-12-05T00:58:11.803" v="810" actId="20577"/>
          <ac:spMkLst>
            <pc:docMk/>
            <pc:sldMk cId="2345818626" sldId="278"/>
            <ac:spMk id="5" creationId="{19ACE267-5498-454D-8569-493E6EDFE21F}"/>
          </ac:spMkLst>
        </pc:spChg>
      </pc:sldChg>
      <pc:sldChg chg="add del replId">
        <pc:chgData name="Missner, Samuel A" userId="S::smissner3@gatech.edu::a488782b-140e-4077-96f0-dcf6587c1901" providerId="AD" clId="Web-{C33BF690-12B0-4BCB-B1EF-A1FB24CB2BB2}" dt="2022-12-05T00:55:42.955" v="680"/>
        <pc:sldMkLst>
          <pc:docMk/>
          <pc:sldMk cId="3474290619" sldId="278"/>
        </pc:sldMkLst>
      </pc:sldChg>
    </pc:docChg>
  </pc:docChgLst>
  <pc:docChgLst>
    <pc:chgData name="Missner, Samuel A" userId="S::smissner3@gatech.edu::a488782b-140e-4077-96f0-dcf6587c1901" providerId="AD" clId="Web-{AB45C5E4-14B8-4552-8D51-24C9D1B59833}"/>
    <pc:docChg chg="modSld">
      <pc:chgData name="Missner, Samuel A" userId="S::smissner3@gatech.edu::a488782b-140e-4077-96f0-dcf6587c1901" providerId="AD" clId="Web-{AB45C5E4-14B8-4552-8D51-24C9D1B59833}" dt="2022-12-05T16:21:15.777" v="0" actId="20577"/>
      <pc:docMkLst>
        <pc:docMk/>
      </pc:docMkLst>
      <pc:sldChg chg="modSp">
        <pc:chgData name="Missner, Samuel A" userId="S::smissner3@gatech.edu::a488782b-140e-4077-96f0-dcf6587c1901" providerId="AD" clId="Web-{AB45C5E4-14B8-4552-8D51-24C9D1B59833}" dt="2022-12-05T16:21:15.777" v="0" actId="20577"/>
        <pc:sldMkLst>
          <pc:docMk/>
          <pc:sldMk cId="2784580728" sldId="275"/>
        </pc:sldMkLst>
        <pc:spChg chg="mod">
          <ac:chgData name="Missner, Samuel A" userId="S::smissner3@gatech.edu::a488782b-140e-4077-96f0-dcf6587c1901" providerId="AD" clId="Web-{AB45C5E4-14B8-4552-8D51-24C9D1B59833}" dt="2022-12-05T16:21:15.777" v="0" actId="20577"/>
          <ac:spMkLst>
            <pc:docMk/>
            <pc:sldMk cId="2784580728" sldId="275"/>
            <ac:spMk id="5" creationId="{19ACE267-5498-454D-8569-493E6EDFE21F}"/>
          </ac:spMkLst>
        </pc:spChg>
      </pc:sldChg>
    </pc:docChg>
  </pc:docChgLst>
  <pc:docChgLst>
    <pc:chgData name="Chen, Zuyu" userId="S::zchen721@gatech.edu::ebd23e44-a407-495b-b09b-31b20fe2a626" providerId="AD" clId="Web-{A78B950F-CDC5-4CAC-A92C-CCC61477659B}"/>
    <pc:docChg chg="modSld">
      <pc:chgData name="Chen, Zuyu" userId="S::zchen721@gatech.edu::ebd23e44-a407-495b-b09b-31b20fe2a626" providerId="AD" clId="Web-{A78B950F-CDC5-4CAC-A92C-CCC61477659B}" dt="2022-12-05T02:39:41.291" v="902" actId="14100"/>
      <pc:docMkLst>
        <pc:docMk/>
      </pc:docMkLst>
      <pc:sldChg chg="addSp delSp modSp">
        <pc:chgData name="Chen, Zuyu" userId="S::zchen721@gatech.edu::ebd23e44-a407-495b-b09b-31b20fe2a626" providerId="AD" clId="Web-{A78B950F-CDC5-4CAC-A92C-CCC61477659B}" dt="2022-12-05T02:39:39.900" v="901" actId="1076"/>
        <pc:sldMkLst>
          <pc:docMk/>
          <pc:sldMk cId="3755418302" sldId="274"/>
        </pc:sldMkLst>
        <pc:spChg chg="mod">
          <ac:chgData name="Chen, Zuyu" userId="S::zchen721@gatech.edu::ebd23e44-a407-495b-b09b-31b20fe2a626" providerId="AD" clId="Web-{A78B950F-CDC5-4CAC-A92C-CCC61477659B}" dt="2022-12-05T01:40:22.819" v="395" actId="14100"/>
          <ac:spMkLst>
            <pc:docMk/>
            <pc:sldMk cId="3755418302" sldId="274"/>
            <ac:spMk id="4" creationId="{096CCFBC-CEEA-8445-9C0A-80973839FEA5}"/>
          </ac:spMkLst>
        </pc:spChg>
        <pc:spChg chg="mod">
          <ac:chgData name="Chen, Zuyu" userId="S::zchen721@gatech.edu::ebd23e44-a407-495b-b09b-31b20fe2a626" providerId="AD" clId="Web-{A78B950F-CDC5-4CAC-A92C-CCC61477659B}" dt="2022-12-05T02:39:39.900" v="901" actId="1076"/>
          <ac:spMkLst>
            <pc:docMk/>
            <pc:sldMk cId="3755418302" sldId="274"/>
            <ac:spMk id="5" creationId="{19ACE267-5498-454D-8569-493E6EDFE21F}"/>
          </ac:spMkLst>
        </pc:spChg>
        <pc:picChg chg="add del mod">
          <ac:chgData name="Chen, Zuyu" userId="S::zchen721@gatech.edu::ebd23e44-a407-495b-b09b-31b20fe2a626" providerId="AD" clId="Web-{A78B950F-CDC5-4CAC-A92C-CCC61477659B}" dt="2022-12-05T01:29:35.396" v="303"/>
          <ac:picMkLst>
            <pc:docMk/>
            <pc:sldMk cId="3755418302" sldId="274"/>
            <ac:picMk id="2" creationId="{898954FD-FA41-D986-7816-70703F5D2914}"/>
          </ac:picMkLst>
        </pc:picChg>
        <pc:picChg chg="add del mod">
          <ac:chgData name="Chen, Zuyu" userId="S::zchen721@gatech.edu::ebd23e44-a407-495b-b09b-31b20fe2a626" providerId="AD" clId="Web-{A78B950F-CDC5-4CAC-A92C-CCC61477659B}" dt="2022-12-05T01:29:19.864" v="302"/>
          <ac:picMkLst>
            <pc:docMk/>
            <pc:sldMk cId="3755418302" sldId="274"/>
            <ac:picMk id="3" creationId="{9208EBC4-3DE6-0820-D53B-492CE54A9472}"/>
          </ac:picMkLst>
        </pc:picChg>
      </pc:sldChg>
      <pc:sldChg chg="modSp">
        <pc:chgData name="Chen, Zuyu" userId="S::zchen721@gatech.edu::ebd23e44-a407-495b-b09b-31b20fe2a626" providerId="AD" clId="Web-{A78B950F-CDC5-4CAC-A92C-CCC61477659B}" dt="2022-12-05T02:39:41.291" v="902" actId="14100"/>
        <pc:sldMkLst>
          <pc:docMk/>
          <pc:sldMk cId="2784580728" sldId="275"/>
        </pc:sldMkLst>
        <pc:spChg chg="mod">
          <ac:chgData name="Chen, Zuyu" userId="S::zchen721@gatech.edu::ebd23e44-a407-495b-b09b-31b20fe2a626" providerId="AD" clId="Web-{A78B950F-CDC5-4CAC-A92C-CCC61477659B}" dt="2022-12-05T02:39:41.291" v="902" actId="14100"/>
          <ac:spMkLst>
            <pc:docMk/>
            <pc:sldMk cId="2784580728" sldId="275"/>
            <ac:spMk id="4" creationId="{096CCFBC-CEEA-8445-9C0A-80973839FEA5}"/>
          </ac:spMkLst>
        </pc:spChg>
        <pc:spChg chg="mod">
          <ac:chgData name="Chen, Zuyu" userId="S::zchen721@gatech.edu::ebd23e44-a407-495b-b09b-31b20fe2a626" providerId="AD" clId="Web-{A78B950F-CDC5-4CAC-A92C-CCC61477659B}" dt="2022-12-05T02:38:59.525" v="898" actId="14100"/>
          <ac:spMkLst>
            <pc:docMk/>
            <pc:sldMk cId="2784580728" sldId="275"/>
            <ac:spMk id="5" creationId="{19ACE267-5498-454D-8569-493E6EDFE21F}"/>
          </ac:spMkLst>
        </pc:spChg>
      </pc:sldChg>
    </pc:docChg>
  </pc:docChgLst>
  <pc:docChgLst>
    <pc:chgData name="Wu, Yurui" userId="S::ywu868@gatech.edu::12cf4c8a-0abb-46a9-b45e-8e8f5044e1db" providerId="AD" clId="Web-{D9A5821C-5159-4917-9634-D469EA64CBB2}"/>
    <pc:docChg chg="addSld modSld">
      <pc:chgData name="Wu, Yurui" userId="S::ywu868@gatech.edu::12cf4c8a-0abb-46a9-b45e-8e8f5044e1db" providerId="AD" clId="Web-{D9A5821C-5159-4917-9634-D469EA64CBB2}" dt="2022-12-05T13:59:22.864" v="6" actId="20577"/>
      <pc:docMkLst>
        <pc:docMk/>
      </pc:docMkLst>
      <pc:sldChg chg="modSp">
        <pc:chgData name="Wu, Yurui" userId="S::ywu868@gatech.edu::12cf4c8a-0abb-46a9-b45e-8e8f5044e1db" providerId="AD" clId="Web-{D9A5821C-5159-4917-9634-D469EA64CBB2}" dt="2022-12-05T13:30:44.440" v="2" actId="20577"/>
        <pc:sldMkLst>
          <pc:docMk/>
          <pc:sldMk cId="3755418302" sldId="274"/>
        </pc:sldMkLst>
        <pc:spChg chg="mod">
          <ac:chgData name="Wu, Yurui" userId="S::ywu868@gatech.edu::12cf4c8a-0abb-46a9-b45e-8e8f5044e1db" providerId="AD" clId="Web-{D9A5821C-5159-4917-9634-D469EA64CBB2}" dt="2022-12-05T13:30:44.440" v="2" actId="20577"/>
          <ac:spMkLst>
            <pc:docMk/>
            <pc:sldMk cId="3755418302" sldId="274"/>
            <ac:spMk id="5" creationId="{19ACE267-5498-454D-8569-493E6EDFE21F}"/>
          </ac:spMkLst>
        </pc:spChg>
      </pc:sldChg>
      <pc:sldChg chg="modSp add">
        <pc:chgData name="Wu, Yurui" userId="S::ywu868@gatech.edu::12cf4c8a-0abb-46a9-b45e-8e8f5044e1db" providerId="AD" clId="Web-{D9A5821C-5159-4917-9634-D469EA64CBB2}" dt="2022-12-05T13:59:22.864" v="6" actId="20577"/>
        <pc:sldMkLst>
          <pc:docMk/>
          <pc:sldMk cId="4029591634" sldId="279"/>
        </pc:sldMkLst>
        <pc:spChg chg="mod">
          <ac:chgData name="Wu, Yurui" userId="S::ywu868@gatech.edu::12cf4c8a-0abb-46a9-b45e-8e8f5044e1db" providerId="AD" clId="Web-{D9A5821C-5159-4917-9634-D469EA64CBB2}" dt="2022-12-05T13:59:22.864" v="6" actId="20577"/>
          <ac:spMkLst>
            <pc:docMk/>
            <pc:sldMk cId="4029591634" sldId="279"/>
            <ac:spMk id="5" creationId="{19ACE267-5498-454D-8569-493E6EDFE21F}"/>
          </ac:spMkLst>
        </pc:spChg>
      </pc:sldChg>
    </pc:docChg>
  </pc:docChgLst>
  <pc:docChgLst>
    <pc:chgData name="Missner, Samuel A" userId="S::smissner3@gatech.edu::a488782b-140e-4077-96f0-dcf6587c1901" providerId="AD" clId="Web-{A6865381-1E40-4A40-8CFF-90864117C54F}"/>
    <pc:docChg chg="modSld">
      <pc:chgData name="Missner, Samuel A" userId="S::smissner3@gatech.edu::a488782b-140e-4077-96f0-dcf6587c1901" providerId="AD" clId="Web-{A6865381-1E40-4A40-8CFF-90864117C54F}" dt="2022-12-05T01:01:27.101" v="78" actId="20577"/>
      <pc:docMkLst>
        <pc:docMk/>
      </pc:docMkLst>
      <pc:sldChg chg="modSp">
        <pc:chgData name="Missner, Samuel A" userId="S::smissner3@gatech.edu::a488782b-140e-4077-96f0-dcf6587c1901" providerId="AD" clId="Web-{A6865381-1E40-4A40-8CFF-90864117C54F}" dt="2022-12-05T01:01:27.101" v="78" actId="20577"/>
        <pc:sldMkLst>
          <pc:docMk/>
          <pc:sldMk cId="2345818626" sldId="278"/>
        </pc:sldMkLst>
        <pc:spChg chg="mod">
          <ac:chgData name="Missner, Samuel A" userId="S::smissner3@gatech.edu::a488782b-140e-4077-96f0-dcf6587c1901" providerId="AD" clId="Web-{A6865381-1E40-4A40-8CFF-90864117C54F}" dt="2022-12-05T01:01:27.101" v="78" actId="20577"/>
          <ac:spMkLst>
            <pc:docMk/>
            <pc:sldMk cId="2345818626" sldId="278"/>
            <ac:spMk id="5" creationId="{19ACE267-5498-454D-8569-493E6EDFE21F}"/>
          </ac:spMkLst>
        </pc:spChg>
        <pc:picChg chg="mod">
          <ac:chgData name="Missner, Samuel A" userId="S::smissner3@gatech.edu::a488782b-140e-4077-96f0-dcf6587c1901" providerId="AD" clId="Web-{A6865381-1E40-4A40-8CFF-90864117C54F}" dt="2022-12-05T01:01:05.351" v="29" actId="1076"/>
          <ac:picMkLst>
            <pc:docMk/>
            <pc:sldMk cId="2345818626" sldId="278"/>
            <ac:picMk id="2" creationId="{29CD5E6B-9738-84DD-4928-10F990FDD205}"/>
          </ac:picMkLst>
        </pc:picChg>
      </pc:sldChg>
    </pc:docChg>
  </pc:docChgLst>
  <pc:docChgLst>
    <pc:chgData name="Chen, Zuyu" userId="S::zchen721@gatech.edu::ebd23e44-a407-495b-b09b-31b20fe2a626" providerId="AD" clId="Web-{71A2EEA3-8A46-4FB7-AD67-EEDE5D791667}"/>
    <pc:docChg chg="addSld delSld modSld addMainMaster">
      <pc:chgData name="Chen, Zuyu" userId="S::zchen721@gatech.edu::ebd23e44-a407-495b-b09b-31b20fe2a626" providerId="AD" clId="Web-{71A2EEA3-8A46-4FB7-AD67-EEDE5D791667}" dt="2022-12-04T21:21:13.422" v="11"/>
      <pc:docMkLst>
        <pc:docMk/>
      </pc:docMkLst>
      <pc:sldChg chg="modSp new del">
        <pc:chgData name="Chen, Zuyu" userId="S::zchen721@gatech.edu::ebd23e44-a407-495b-b09b-31b20fe2a626" providerId="AD" clId="Web-{71A2EEA3-8A46-4FB7-AD67-EEDE5D791667}" dt="2022-12-04T16:14:55.760" v="9"/>
        <pc:sldMkLst>
          <pc:docMk/>
          <pc:sldMk cId="2939559022" sldId="274"/>
        </pc:sldMkLst>
        <pc:spChg chg="mod">
          <ac:chgData name="Chen, Zuyu" userId="S::zchen721@gatech.edu::ebd23e44-a407-495b-b09b-31b20fe2a626" providerId="AD" clId="Web-{71A2EEA3-8A46-4FB7-AD67-EEDE5D791667}" dt="2022-12-04T16:14:31.384" v="3" actId="20577"/>
          <ac:spMkLst>
            <pc:docMk/>
            <pc:sldMk cId="2939559022" sldId="274"/>
            <ac:spMk id="2" creationId="{60E60E87-78BB-C328-6AC4-AF6025C18515}"/>
          </ac:spMkLst>
        </pc:spChg>
        <pc:spChg chg="mod">
          <ac:chgData name="Chen, Zuyu" userId="S::zchen721@gatech.edu::ebd23e44-a407-495b-b09b-31b20fe2a626" providerId="AD" clId="Web-{71A2EEA3-8A46-4FB7-AD67-EEDE5D791667}" dt="2022-12-04T16:14:52.057" v="8" actId="20577"/>
          <ac:spMkLst>
            <pc:docMk/>
            <pc:sldMk cId="2939559022" sldId="274"/>
            <ac:spMk id="3" creationId="{85DEA3C8-208F-3745-3258-5C6E6D735F78}"/>
          </ac:spMkLst>
        </pc:spChg>
      </pc:sldChg>
      <pc:sldChg chg="add">
        <pc:chgData name="Chen, Zuyu" userId="S::zchen721@gatech.edu::ebd23e44-a407-495b-b09b-31b20fe2a626" providerId="AD" clId="Web-{71A2EEA3-8A46-4FB7-AD67-EEDE5D791667}" dt="2022-12-04T21:20:54.781" v="10"/>
        <pc:sldMkLst>
          <pc:docMk/>
          <pc:sldMk cId="3755418302" sldId="274"/>
        </pc:sldMkLst>
      </pc:sldChg>
      <pc:sldChg chg="add">
        <pc:chgData name="Chen, Zuyu" userId="S::zchen721@gatech.edu::ebd23e44-a407-495b-b09b-31b20fe2a626" providerId="AD" clId="Web-{71A2EEA3-8A46-4FB7-AD67-EEDE5D791667}" dt="2022-12-04T21:21:13.422" v="11"/>
        <pc:sldMkLst>
          <pc:docMk/>
          <pc:sldMk cId="2784580728" sldId="275"/>
        </pc:sldMkLst>
      </pc:sldChg>
      <pc:sldMasterChg chg="add addSldLayout">
        <pc:chgData name="Chen, Zuyu" userId="S::zchen721@gatech.edu::ebd23e44-a407-495b-b09b-31b20fe2a626" providerId="AD" clId="Web-{71A2EEA3-8A46-4FB7-AD67-EEDE5D791667}" dt="2022-12-04T21:20:54.781" v="10"/>
        <pc:sldMasterMkLst>
          <pc:docMk/>
          <pc:sldMasterMk cId="3012981321" sldId="2147483709"/>
        </pc:sldMasterMkLst>
        <pc:sldLayoutChg chg="add">
          <pc:chgData name="Chen, Zuyu" userId="S::zchen721@gatech.edu::ebd23e44-a407-495b-b09b-31b20fe2a626" providerId="AD" clId="Web-{71A2EEA3-8A46-4FB7-AD67-EEDE5D791667}" dt="2022-12-04T21:20:54.781" v="10"/>
          <pc:sldLayoutMkLst>
            <pc:docMk/>
            <pc:sldMasterMk cId="3012981321" sldId="2147483709"/>
            <pc:sldLayoutMk cId="1379888259" sldId="2147483708"/>
          </pc:sldLayoutMkLst>
        </pc:sldLayoutChg>
        <pc:sldLayoutChg chg="add">
          <pc:chgData name="Chen, Zuyu" userId="S::zchen721@gatech.edu::ebd23e44-a407-495b-b09b-31b20fe2a626" providerId="AD" clId="Web-{71A2EEA3-8A46-4FB7-AD67-EEDE5D791667}" dt="2022-12-04T21:20:54.781" v="10"/>
          <pc:sldLayoutMkLst>
            <pc:docMk/>
            <pc:sldMasterMk cId="3012981321" sldId="2147483709"/>
            <pc:sldLayoutMk cId="1027251340" sldId="2147483710"/>
          </pc:sldLayoutMkLst>
        </pc:sldLayoutChg>
      </pc:sldMasterChg>
    </pc:docChg>
  </pc:docChgLst>
  <pc:docChgLst>
    <pc:chgData name="Chen, Zuyu" userId="S::zchen721@gatech.edu::ebd23e44-a407-495b-b09b-31b20fe2a626" providerId="AD" clId="Web-{6613A20B-9250-4998-82A5-E28854D68C0B}"/>
    <pc:docChg chg="modSld">
      <pc:chgData name="Chen, Zuyu" userId="S::zchen721@gatech.edu::ebd23e44-a407-495b-b09b-31b20fe2a626" providerId="AD" clId="Web-{6613A20B-9250-4998-82A5-E28854D68C0B}" dt="2022-12-05T15:40:33.774" v="246" actId="20577"/>
      <pc:docMkLst>
        <pc:docMk/>
      </pc:docMkLst>
      <pc:sldChg chg="modSp">
        <pc:chgData name="Chen, Zuyu" userId="S::zchen721@gatech.edu::ebd23e44-a407-495b-b09b-31b20fe2a626" providerId="AD" clId="Web-{6613A20B-9250-4998-82A5-E28854D68C0B}" dt="2022-12-05T15:33:15.497" v="144" actId="20577"/>
        <pc:sldMkLst>
          <pc:docMk/>
          <pc:sldMk cId="3755418302" sldId="274"/>
        </pc:sldMkLst>
        <pc:spChg chg="mod">
          <ac:chgData name="Chen, Zuyu" userId="S::zchen721@gatech.edu::ebd23e44-a407-495b-b09b-31b20fe2a626" providerId="AD" clId="Web-{6613A20B-9250-4998-82A5-E28854D68C0B}" dt="2022-12-05T15:33:15.497" v="144" actId="20577"/>
          <ac:spMkLst>
            <pc:docMk/>
            <pc:sldMk cId="3755418302" sldId="274"/>
            <ac:spMk id="5" creationId="{19ACE267-5498-454D-8569-493E6EDFE21F}"/>
          </ac:spMkLst>
        </pc:spChg>
      </pc:sldChg>
      <pc:sldChg chg="modSp">
        <pc:chgData name="Chen, Zuyu" userId="S::zchen721@gatech.edu::ebd23e44-a407-495b-b09b-31b20fe2a626" providerId="AD" clId="Web-{6613A20B-9250-4998-82A5-E28854D68C0B}" dt="2022-12-05T15:40:33.774" v="246" actId="20577"/>
        <pc:sldMkLst>
          <pc:docMk/>
          <pc:sldMk cId="2784580728" sldId="275"/>
        </pc:sldMkLst>
        <pc:spChg chg="mod">
          <ac:chgData name="Chen, Zuyu" userId="S::zchen721@gatech.edu::ebd23e44-a407-495b-b09b-31b20fe2a626" providerId="AD" clId="Web-{6613A20B-9250-4998-82A5-E28854D68C0B}" dt="2022-12-05T15:40:33.774" v="246" actId="20577"/>
          <ac:spMkLst>
            <pc:docMk/>
            <pc:sldMk cId="2784580728" sldId="275"/>
            <ac:spMk id="5" creationId="{19ACE267-5498-454D-8569-493E6EDFE21F}"/>
          </ac:spMkLst>
        </pc:spChg>
      </pc:sldChg>
      <pc:sldChg chg="modSp">
        <pc:chgData name="Chen, Zuyu" userId="S::zchen721@gatech.edu::ebd23e44-a407-495b-b09b-31b20fe2a626" providerId="AD" clId="Web-{6613A20B-9250-4998-82A5-E28854D68C0B}" dt="2022-12-05T15:23:22.904" v="0" actId="1076"/>
        <pc:sldMkLst>
          <pc:docMk/>
          <pc:sldMk cId="2345818626" sldId="278"/>
        </pc:sldMkLst>
        <pc:picChg chg="mod">
          <ac:chgData name="Chen, Zuyu" userId="S::zchen721@gatech.edu::ebd23e44-a407-495b-b09b-31b20fe2a626" providerId="AD" clId="Web-{6613A20B-9250-4998-82A5-E28854D68C0B}" dt="2022-12-05T15:23:22.904" v="0" actId="1076"/>
          <ac:picMkLst>
            <pc:docMk/>
            <pc:sldMk cId="2345818626" sldId="278"/>
            <ac:picMk id="2" creationId="{29CD5E6B-9738-84DD-4928-10F990FDD205}"/>
          </ac:picMkLst>
        </pc:picChg>
      </pc:sldChg>
      <pc:sldChg chg="modSp">
        <pc:chgData name="Chen, Zuyu" userId="S::zchen721@gatech.edu::ebd23e44-a407-495b-b09b-31b20fe2a626" providerId="AD" clId="Web-{6613A20B-9250-4998-82A5-E28854D68C0B}" dt="2022-12-05T15:26:04.611" v="72" actId="20577"/>
        <pc:sldMkLst>
          <pc:docMk/>
          <pc:sldMk cId="4029591634" sldId="279"/>
        </pc:sldMkLst>
        <pc:spChg chg="mod">
          <ac:chgData name="Chen, Zuyu" userId="S::zchen721@gatech.edu::ebd23e44-a407-495b-b09b-31b20fe2a626" providerId="AD" clId="Web-{6613A20B-9250-4998-82A5-E28854D68C0B}" dt="2022-12-05T15:26:04.611" v="72" actId="20577"/>
          <ac:spMkLst>
            <pc:docMk/>
            <pc:sldMk cId="4029591634" sldId="279"/>
            <ac:spMk id="5" creationId="{19ACE267-5498-454D-8569-493E6EDFE21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FBEFA-1B24-BD40-967B-224093822B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128C1E-32D8-CF48-A92C-E6AC112D0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554A5-B4DD-7045-B047-B7DA6D1E70A4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7E5600-2DCC-EB44-9203-121C72C9B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2FBA1A-F7CC-514B-BEB5-104BA2E09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78206-0642-9F48-9727-6B519CB285F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D1CD0E1A-EFF5-9943-8AA6-521A2B23E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00722"/>
            <a:ext cx="11430000" cy="10147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71505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17EE9D9-49A7-AE42-84D1-352EBEE407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55684" y="1149178"/>
            <a:ext cx="6795912" cy="2643890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algn="l">
              <a:lnSpc>
                <a:spcPts val="4800"/>
              </a:lnSpc>
              <a:defRPr sz="4200" b="1" i="0" cap="none" spc="0" baseline="0">
                <a:solidFill>
                  <a:srgbClr val="003057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55682" y="3793068"/>
            <a:ext cx="6795913" cy="168486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ts val="3600"/>
              </a:lnSpc>
              <a:buNone/>
              <a:defRPr sz="1800" b="0" cap="none" spc="0" baseline="0">
                <a:solidFill>
                  <a:srgbClr val="857437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27251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76582" y="3793068"/>
            <a:ext cx="6795913" cy="168486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ts val="3600"/>
              </a:lnSpc>
              <a:buNone/>
              <a:defRPr sz="1800" b="0" i="0" cap="none" spc="0" baseline="0">
                <a:solidFill>
                  <a:srgbClr val="A7934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17EE9D9-49A7-AE42-84D1-352EBEE407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76584" y="333633"/>
            <a:ext cx="6795913" cy="3459435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algn="l">
              <a:lnSpc>
                <a:spcPts val="4800"/>
              </a:lnSpc>
              <a:defRPr sz="4200" b="1" i="0" cap="none" spc="0" baseline="0">
                <a:solidFill>
                  <a:srgbClr val="003057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272513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FBEFA-1B24-BD40-967B-224093822B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128C1E-32D8-CF48-A92C-E6AC112D0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7E5600-2DCC-EB44-9203-121C72C9B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2FBA1A-F7CC-514B-BEB5-104BA2E09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78206-0642-9F48-9727-6B519CB28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888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B768D-628B-BB40-BEE5-32E27182F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A323E-BF1A-8C44-9650-0F8A4E12DC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79048" y="1215483"/>
            <a:ext cx="5615353" cy="422565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1EEF26-478D-684B-BFF1-D8FD9BE7D5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7600" y="1215483"/>
            <a:ext cx="5613400" cy="422565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ABF72E-E074-E741-8514-3417AC9D8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554A5-B4DD-7045-B047-B7DA6D1E70A4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752637-104D-064E-9B91-0BC72B6E1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44C3EF-E136-164D-954C-112EADD99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78206-0642-9F48-9727-6B519CB28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298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310077-12D2-2D4D-8F51-D9CB6B044F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1" y="1235113"/>
            <a:ext cx="5617633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0DF7D1-4D77-4C46-B579-F5861C7459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1" y="2078658"/>
            <a:ext cx="5617633" cy="336247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19A1FD-16BD-7B41-8D0F-269780D1BB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235113"/>
            <a:ext cx="56388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BAF2E0-F5E8-3946-89DE-62BFD441B2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078658"/>
            <a:ext cx="5638800" cy="336247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5BD322-BC93-4244-92C5-7651A7979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554A5-B4DD-7045-B047-B7DA6D1E70A4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E79E3B-E843-6343-9ECC-916F6A2E3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3D151B-D611-8446-9323-A31F43088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78206-0642-9F48-9727-6B519CB285F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419FCA3D-219A-9547-A7A7-4EB9BE7DD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00722"/>
            <a:ext cx="11430000" cy="10147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04609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B5170-396F-CE4F-A0AB-300CE9708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A6F2CA-2DD1-AF41-91EF-4D055700C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554A5-B4DD-7045-B047-B7DA6D1E70A4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635E81-A1AE-8442-89DE-148AC4FCD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7583BD-E195-8D45-B88C-3F15BB700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78206-0642-9F48-9727-6B519CB28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620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7AE419-AE08-F348-87A6-E9445B339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554A5-B4DD-7045-B047-B7DA6D1E70A4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02ABE-49F8-8E43-8B96-1F432917E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30AFCF-7504-9244-8529-F384A6BDB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78206-0642-9F48-9727-6B519CB28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501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EC417-39B3-8947-8902-0153B5002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1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90FAD0-D969-274E-8AC0-FC5A894FB3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3768" y="457201"/>
            <a:ext cx="7497233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5FBC2C-9388-6049-AEF3-C1606676A7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81001" y="2274849"/>
            <a:ext cx="3932767" cy="359413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EA470E-5CA9-A545-B98E-1EFAA05E8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554A5-B4DD-7045-B047-B7DA6D1E70A4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9ABCA5-3B76-9E47-892E-A475FC83C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F5A757-8D62-3444-9BDB-1CB584B73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78206-0642-9F48-9727-6B519CB28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491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8E57A-36CB-814D-B1A5-9012A244B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1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3259A3-587A-6D4A-AEF8-E4225996F7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313768" y="457201"/>
            <a:ext cx="7497233" cy="498393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AC1918-55BE-A644-8FDC-9E18F9A994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81001" y="2274850"/>
            <a:ext cx="3932767" cy="316628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9DD8F2-DDA7-354F-9FEA-A07E773A6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554A5-B4DD-7045-B047-B7DA6D1E70A4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F10CDF-1139-2249-8F5E-3E7043CC1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3F2438-4A98-5A4C-9057-FC3F0CBCD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78206-0642-9F48-9727-6B519CB28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450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886C1-1209-CD40-86E4-C72B7974B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157BF9-8D1A-FD41-A037-BF729754D1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A231DA-AB5C-C240-9332-9CC3D46A8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554A5-B4DD-7045-B047-B7DA6D1E70A4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67AB74-A3C5-CF45-A5A3-124A94D15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F83F40-6572-9341-AE1A-0342450A9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78206-0642-9F48-9727-6B519CB28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638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DA8079-4F60-D34B-96A4-C32E3C6A4A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821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213FC5-8FDB-D640-8F18-46D09DD7FD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81001" y="365125"/>
            <a:ext cx="88011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9F9D1-30A5-3C44-9E01-F570121CC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554A5-B4DD-7045-B047-B7DA6D1E70A4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AC5DF8-E50D-1745-97C5-A23C0E511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2D20E1-9670-8A49-9442-60CC2307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78206-0642-9F48-9727-6B519CB28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61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6794E2-0939-7444-A82A-8BD5C7FA1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00722"/>
            <a:ext cx="11430000" cy="10147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16A5F8-57A3-204B-9489-10B6EA0973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215485"/>
            <a:ext cx="11430000" cy="4225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2C088-FD5F-6E47-B5E9-B42B8CA51A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544113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6554A5-B4DD-7045-B047-B7DA6D1E70A4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9B8B9A-12D6-EA40-AB29-6918054B5D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6154" y="5441135"/>
            <a:ext cx="59416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9F842A-A21A-C542-88CC-30F0DD78DA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544113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678206-0642-9F48-9727-6B519CB28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032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i="0" kern="1200" baseline="0">
          <a:solidFill>
            <a:srgbClr val="A7934B"/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kern="1200">
          <a:solidFill>
            <a:srgbClr val="003057"/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kern="1200">
          <a:solidFill>
            <a:srgbClr val="003057"/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kern="1200">
          <a:solidFill>
            <a:srgbClr val="003057"/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kern="1200">
          <a:solidFill>
            <a:srgbClr val="003057"/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kern="1200">
          <a:solidFill>
            <a:srgbClr val="003057"/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12981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</p:sldLayoutIdLst>
  <p:txStyles>
    <p:titleStyle>
      <a:lvl1pPr algn="l" defTabSz="342900" rtl="0" eaLnBrk="1" latinLnBrk="0" hangingPunct="1">
        <a:spcBef>
          <a:spcPct val="0"/>
        </a:spcBef>
        <a:buNone/>
        <a:defRPr sz="3600" b="1" kern="1200">
          <a:solidFill>
            <a:srgbClr val="857437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4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12981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08" r:id="rId2"/>
  </p:sldLayoutIdLst>
  <p:txStyles>
    <p:titleStyle>
      <a:lvl1pPr algn="l" defTabSz="342900" rtl="0" eaLnBrk="1" latinLnBrk="0" hangingPunct="1">
        <a:spcBef>
          <a:spcPct val="0"/>
        </a:spcBef>
        <a:buNone/>
        <a:defRPr sz="3600" b="1" kern="1200">
          <a:solidFill>
            <a:srgbClr val="857437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F49CDD9-9CD9-E19C-ECA1-758F329CB7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41587" y="1354932"/>
            <a:ext cx="7890885" cy="2182812"/>
          </a:xfrm>
        </p:spPr>
        <p:txBody>
          <a:bodyPr lIns="91440" tIns="45720" rIns="91440" bIns="45720" anchor="b" anchorCtr="0">
            <a:normAutofit/>
          </a:bodyPr>
          <a:lstStyle/>
          <a:p>
            <a:r>
              <a:rPr lang="en-US" sz="4400" err="1">
                <a:latin typeface="Roboto"/>
                <a:ea typeface="Roboto"/>
                <a:cs typeface="Roboto"/>
              </a:rPr>
              <a:t>ChordRipple</a:t>
            </a:r>
            <a:r>
              <a:rPr lang="en-US" sz="4400">
                <a:latin typeface="Roboto"/>
                <a:ea typeface="Roboto"/>
                <a:cs typeface="Roboto"/>
              </a:rPr>
              <a:t>:</a:t>
            </a:r>
            <a:br>
              <a:rPr lang="en-US"/>
            </a:br>
            <a:r>
              <a:rPr lang="en-US">
                <a:latin typeface="Roboto"/>
                <a:ea typeface="Roboto"/>
                <a:cs typeface="Roboto"/>
              </a:rPr>
              <a:t>Final Update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D15C4883-816D-95EE-2980-DA4D8DD65F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36970" y="3913188"/>
            <a:ext cx="6796087" cy="1684337"/>
          </a:xfrm>
        </p:spPr>
        <p:txBody>
          <a:bodyPr/>
          <a:lstStyle/>
          <a:p>
            <a:r>
              <a:rPr lang="en-US" err="1"/>
              <a:t>Zuyu</a:t>
            </a:r>
            <a:r>
              <a:rPr lang="en-US"/>
              <a:t> Chen, Samuel Missner, </a:t>
            </a:r>
            <a:r>
              <a:rPr lang="en-US" err="1"/>
              <a:t>Yurui</a:t>
            </a:r>
            <a:r>
              <a:rPr lang="en-US"/>
              <a:t> Wu</a:t>
            </a:r>
          </a:p>
          <a:p>
            <a:r>
              <a:rPr lang="en-US" altLang="zh-CN"/>
              <a:t>Dec 5, 2022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087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96CCFBC-CEEA-8445-9C0A-80973839FEA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809750" y="729280"/>
            <a:ext cx="8572500" cy="523833"/>
          </a:xfrm>
          <a:prstGeom prst="rect">
            <a:avLst/>
          </a:prstGeom>
        </p:spPr>
        <p:txBody>
          <a:bodyPr lIns="91440" tIns="45720" rIns="91440" bIns="45720" anchor="t">
            <a:normAutofit fontScale="90000"/>
          </a:bodyPr>
          <a:lstStyle/>
          <a:p>
            <a:r>
              <a:rPr lang="en-US" sz="3000">
                <a:solidFill>
                  <a:srgbClr val="A7934B"/>
                </a:solidFill>
                <a:latin typeface="Roboto"/>
                <a:ea typeface="Roboto"/>
                <a:cs typeface="Roboto"/>
              </a:rPr>
              <a:t>What were our final tasks?</a:t>
            </a:r>
            <a:endParaRPr lang="en-US" sz="3000">
              <a:solidFill>
                <a:srgbClr val="A7934B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9ACE267-5498-454D-8569-493E6EDFE2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9750" y="1247014"/>
            <a:ext cx="8572500" cy="4596355"/>
          </a:xfrm>
        </p:spPr>
        <p:txBody>
          <a:bodyPr lIns="91440" tIns="45720" rIns="91440" bIns="45720" anchor="t"/>
          <a:lstStyle/>
          <a:p>
            <a:pPr marL="342900" indent="-342900">
              <a:buChar char="•"/>
            </a:pPr>
            <a:r>
              <a:rPr lang="en-US">
                <a:solidFill>
                  <a:srgbClr val="003057"/>
                </a:solidFill>
              </a:rPr>
              <a:t>Investigate how to extract statistical user data from the web app.</a:t>
            </a:r>
            <a:endParaRPr lang="en-US">
              <a:solidFill>
                <a:srgbClr val="003057"/>
              </a:solidFill>
              <a:cs typeface="Arial" panose="020B0604020202020204"/>
            </a:endParaRPr>
          </a:p>
          <a:p>
            <a:pPr marL="342900" indent="-342900">
              <a:buChar char="•"/>
            </a:pPr>
            <a:endParaRPr lang="en-US">
              <a:solidFill>
                <a:srgbClr val="003057"/>
              </a:solidFill>
              <a:cs typeface="Arial" panose="020B0604020202020204"/>
            </a:endParaRPr>
          </a:p>
          <a:p>
            <a:pPr marL="342900" indent="-342900">
              <a:buChar char="•"/>
            </a:pPr>
            <a:endParaRPr lang="en-US">
              <a:solidFill>
                <a:srgbClr val="003057"/>
              </a:solidFill>
              <a:cs typeface="Arial" panose="020B0604020202020204"/>
            </a:endParaRPr>
          </a:p>
          <a:p>
            <a:pPr marL="342900" indent="-342900">
              <a:buChar char="•"/>
            </a:pPr>
            <a:r>
              <a:rPr lang="en-US">
                <a:solidFill>
                  <a:srgbClr val="003057"/>
                </a:solidFill>
                <a:cs typeface="Arial" panose="020B0604020202020204"/>
              </a:rPr>
              <a:t>If extracting data not possible, figure out how to calculate novelty and statistical data ourselves.</a:t>
            </a:r>
            <a:endParaRPr lang="en-US"/>
          </a:p>
          <a:p>
            <a:pPr marL="342900" indent="-342900">
              <a:buChar char="•"/>
            </a:pPr>
            <a:endParaRPr lang="en-US">
              <a:solidFill>
                <a:srgbClr val="003057"/>
              </a:solidFill>
              <a:cs typeface="Arial" panose="020B0604020202020204"/>
            </a:endParaRPr>
          </a:p>
          <a:p>
            <a:pPr marL="342900" indent="-342900">
              <a:buChar char="•"/>
            </a:pPr>
            <a:endParaRPr lang="en-US">
              <a:solidFill>
                <a:srgbClr val="003057"/>
              </a:solidFill>
              <a:cs typeface="Arial" panose="020B0604020202020204"/>
            </a:endParaRPr>
          </a:p>
          <a:p>
            <a:pPr marL="342900" indent="-342900">
              <a:buChar char="•"/>
            </a:pPr>
            <a:r>
              <a:rPr lang="en-US">
                <a:solidFill>
                  <a:srgbClr val="003057"/>
                </a:solidFill>
                <a:cs typeface="Arial" panose="020B0604020202020204"/>
              </a:rPr>
              <a:t>Perform user study(7 participants)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010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96CCFBC-CEEA-8445-9C0A-80973839FEA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809750" y="588169"/>
            <a:ext cx="8572500" cy="533240"/>
          </a:xfrm>
          <a:prstGeom prst="rect">
            <a:avLst/>
          </a:prstGeom>
        </p:spPr>
        <p:txBody>
          <a:bodyPr lIns="91440" tIns="45720" rIns="91440" bIns="45720" anchor="t">
            <a:normAutofit fontScale="90000"/>
          </a:bodyPr>
          <a:lstStyle/>
          <a:p>
            <a:r>
              <a:rPr lang="en-US" sz="3000">
                <a:solidFill>
                  <a:srgbClr val="A7934B"/>
                </a:solidFill>
                <a:latin typeface="Roboto"/>
                <a:ea typeface="Roboto"/>
                <a:cs typeface="Roboto"/>
              </a:rPr>
              <a:t>Investigating how to extract user data from web app</a:t>
            </a:r>
            <a:endParaRPr lang="en-US" sz="3000">
              <a:solidFill>
                <a:srgbClr val="A7934B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9ACE267-5498-454D-8569-493E6EDFE2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9750" y="1247014"/>
            <a:ext cx="8572500" cy="4596355"/>
          </a:xfrm>
        </p:spPr>
        <p:txBody>
          <a:bodyPr lIns="91440" tIns="45720" rIns="91440" bIns="45720" anchor="t"/>
          <a:lstStyle/>
          <a:p>
            <a:pPr marL="342900" indent="-342900">
              <a:buChar char="•"/>
            </a:pPr>
            <a:r>
              <a:rPr lang="en-US">
                <a:solidFill>
                  <a:srgbClr val="003057"/>
                </a:solidFill>
                <a:cs typeface="Arial"/>
              </a:rPr>
              <a:t>We ended up not figuring out how to return the user data points from the web app; this could be due to us having a wrong package version, but we didn't see any errors occur.</a:t>
            </a:r>
          </a:p>
          <a:p>
            <a:pPr marL="342900" indent="-342900">
              <a:buChar char="•"/>
            </a:pPr>
            <a:endParaRPr lang="en-US">
              <a:solidFill>
                <a:srgbClr val="003057"/>
              </a:solidFill>
              <a:cs typeface="Arial"/>
            </a:endParaRPr>
          </a:p>
          <a:p>
            <a:pPr marL="342900" indent="-342900">
              <a:buChar char="•"/>
            </a:pPr>
            <a:r>
              <a:rPr lang="en-US">
                <a:solidFill>
                  <a:srgbClr val="003057"/>
                </a:solidFill>
                <a:cs typeface="Arial"/>
              </a:rPr>
              <a:t>While we did find the package versions they were using, a couple of packages that we knew were being used weren't listed among these requirements.</a:t>
            </a:r>
          </a:p>
          <a:p>
            <a:pPr marL="342900" indent="-342900">
              <a:buChar char="•"/>
            </a:pPr>
            <a:endParaRPr lang="en-US">
              <a:solidFill>
                <a:srgbClr val="003057"/>
              </a:solidFill>
              <a:cs typeface="Arial"/>
            </a:endParaRPr>
          </a:p>
          <a:p>
            <a:pPr marL="342900" indent="-342900">
              <a:buChar char="•"/>
            </a:pPr>
            <a:r>
              <a:rPr lang="en-US">
                <a:solidFill>
                  <a:srgbClr val="003057"/>
                </a:solidFill>
                <a:cs typeface="Arial"/>
              </a:rPr>
              <a:t>Ultimately, we concluded that we should calculate these data points ourselves.</a:t>
            </a:r>
          </a:p>
          <a:p>
            <a:pPr marL="342900" indent="-342900">
              <a:buChar char="•"/>
            </a:pPr>
            <a:endParaRPr lang="en-US">
              <a:solidFill>
                <a:srgbClr val="003057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79715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96CCFBC-CEEA-8445-9C0A-80973839FEA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809750" y="588169"/>
            <a:ext cx="8572500" cy="533240"/>
          </a:xfrm>
          <a:prstGeom prst="rect">
            <a:avLst/>
          </a:prstGeom>
        </p:spPr>
        <p:txBody>
          <a:bodyPr lIns="91440" tIns="45720" rIns="91440" bIns="45720" anchor="t">
            <a:normAutofit fontScale="90000"/>
          </a:bodyPr>
          <a:lstStyle/>
          <a:p>
            <a:r>
              <a:rPr lang="en-US" sz="3000">
                <a:solidFill>
                  <a:srgbClr val="A7934B"/>
                </a:solidFill>
                <a:latin typeface="Roboto"/>
                <a:ea typeface="Roboto"/>
                <a:cs typeface="Roboto"/>
              </a:rPr>
              <a:t>How we can calculate the novelty data ourselves.</a:t>
            </a:r>
            <a:endParaRPr lang="en-US" sz="3000">
              <a:solidFill>
                <a:srgbClr val="A7934B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9ACE267-5498-454D-8569-493E6EDFE2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9750" y="1247014"/>
            <a:ext cx="8572500" cy="4596355"/>
          </a:xfrm>
        </p:spPr>
        <p:txBody>
          <a:bodyPr lIns="91440" tIns="45720" rIns="91440" bIns="45720" anchor="t"/>
          <a:lstStyle/>
          <a:p>
            <a:pPr marL="342900" indent="-342900">
              <a:buChar char="•"/>
            </a:pPr>
            <a:r>
              <a:rPr lang="en-US">
                <a:solidFill>
                  <a:srgbClr val="003057"/>
                </a:solidFill>
                <a:cs typeface="Arial"/>
              </a:rPr>
              <a:t>Looking into the code, we were able to figure out how the original authors were calculating both the novelty and statistical findings from the users.</a:t>
            </a:r>
            <a:endParaRPr lang="en-US"/>
          </a:p>
          <a:p>
            <a:pPr marL="342900" indent="-342900">
              <a:buChar char="•"/>
            </a:pPr>
            <a:endParaRPr lang="en-US">
              <a:solidFill>
                <a:srgbClr val="003057"/>
              </a:solidFill>
              <a:cs typeface="Arial"/>
            </a:endParaRPr>
          </a:p>
          <a:p>
            <a:pPr marL="342900" indent="-342900">
              <a:buChar char="•"/>
            </a:pPr>
            <a:r>
              <a:rPr lang="en-US">
                <a:solidFill>
                  <a:srgbClr val="003057"/>
                </a:solidFill>
                <a:cs typeface="Arial"/>
              </a:rPr>
              <a:t>The novelty can be understood as a sum of the inverses of the number of occurrences of a particular chord within the rock corpus data set for each chord in the user's highest rated progression.</a:t>
            </a:r>
          </a:p>
          <a:p>
            <a:pPr marL="342900" indent="-342900">
              <a:buChar char="•"/>
            </a:pPr>
            <a:endParaRPr lang="en-US">
              <a:solidFill>
                <a:srgbClr val="003057"/>
              </a:solidFill>
              <a:cs typeface="Arial"/>
            </a:endParaRPr>
          </a:p>
          <a:p>
            <a:pPr marL="342900" indent="-342900">
              <a:buChar char="•"/>
            </a:pPr>
            <a:r>
              <a:rPr lang="en-US">
                <a:solidFill>
                  <a:srgbClr val="003057"/>
                </a:solidFill>
                <a:cs typeface="Arial"/>
              </a:rPr>
              <a:t>We wrote a short python script to do this for us, which we inputted each user's chord progression into per test.</a:t>
            </a:r>
          </a:p>
          <a:p>
            <a:pPr marL="342900" indent="-342900">
              <a:buChar char="•"/>
            </a:pPr>
            <a:endParaRPr lang="en-US">
              <a:solidFill>
                <a:srgbClr val="003057"/>
              </a:solidFill>
              <a:cs typeface="Arial"/>
            </a:endParaRPr>
          </a:p>
        </p:txBody>
      </p:sp>
      <p:pic>
        <p:nvPicPr>
          <p:cNvPr id="2" name="Picture 2" descr="Text&#10;&#10;Description automatically generated">
            <a:extLst>
              <a:ext uri="{FF2B5EF4-FFF2-40B4-BE49-F238E27FC236}">
                <a16:creationId xmlns:a16="http://schemas.microsoft.com/office/drawing/2014/main" id="{29CD5E6B-9738-84DD-4928-10F990FDD2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6166" y="4019980"/>
            <a:ext cx="2114550" cy="89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818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96CCFBC-CEEA-8445-9C0A-80973839FEA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421567" y="575211"/>
            <a:ext cx="9147887" cy="630386"/>
          </a:xfrm>
          <a:prstGeom prst="rect">
            <a:avLst/>
          </a:prstGeom>
        </p:spPr>
        <p:txBody>
          <a:bodyPr lIns="91440" tIns="45720" rIns="91440" bIns="45720" anchor="t">
            <a:normAutofit/>
          </a:bodyPr>
          <a:lstStyle/>
          <a:p>
            <a:r>
              <a:rPr lang="en-US" sz="2800">
                <a:solidFill>
                  <a:srgbClr val="A7934B"/>
                </a:solidFill>
                <a:latin typeface="Roboto"/>
                <a:ea typeface="Roboto"/>
                <a:cs typeface="Roboto"/>
              </a:rPr>
              <a:t>User Study</a:t>
            </a:r>
            <a:endParaRPr lang="en-US" sz="2800">
              <a:solidFill>
                <a:srgbClr val="A7934B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9ACE267-5498-454D-8569-493E6EDFE2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5476" y="1452418"/>
            <a:ext cx="9280071" cy="4915150"/>
          </a:xfrm>
        </p:spPr>
        <p:txBody>
          <a:bodyPr lIns="91440" tIns="45720" rIns="91440" bIns="45720" anchor="t"/>
          <a:lstStyle/>
          <a:p>
            <a:pPr marL="342900" indent="-342900">
              <a:buChar char="•"/>
            </a:pPr>
            <a:r>
              <a:rPr lang="en-US">
                <a:solidFill>
                  <a:srgbClr val="003057"/>
                </a:solidFill>
                <a:cs typeface="Arial"/>
              </a:rPr>
              <a:t>User remotely control the experiment laptop</a:t>
            </a:r>
          </a:p>
          <a:p>
            <a:pPr marL="342900" indent="-342900">
              <a:buChar char="•"/>
            </a:pPr>
            <a:r>
              <a:rPr lang="en-US">
                <a:solidFill>
                  <a:srgbClr val="003057"/>
                </a:solidFill>
                <a:cs typeface="Arial"/>
              </a:rPr>
              <a:t>Experiment process</a:t>
            </a:r>
          </a:p>
          <a:p>
            <a:pPr marL="899795" lvl="1" indent="-342900">
              <a:buChar char="•"/>
            </a:pPr>
            <a:r>
              <a:rPr lang="en-US">
                <a:solidFill>
                  <a:srgbClr val="003057"/>
                </a:solidFill>
                <a:cs typeface="Arial"/>
              </a:rPr>
              <a:t>Introduction and Instructions</a:t>
            </a:r>
          </a:p>
          <a:p>
            <a:pPr marL="899795" lvl="1" indent="-342900">
              <a:buChar char="•"/>
            </a:pPr>
            <a:r>
              <a:rPr lang="en-US">
                <a:solidFill>
                  <a:srgbClr val="003057"/>
                </a:solidFill>
                <a:cs typeface="Arial"/>
              </a:rPr>
              <a:t>Let the user modify the provided chords in any way they want</a:t>
            </a:r>
          </a:p>
          <a:p>
            <a:pPr marL="899795" lvl="1" indent="-342900">
              <a:buChar char="•"/>
            </a:pPr>
            <a:r>
              <a:rPr lang="en-US">
                <a:solidFill>
                  <a:srgbClr val="003057"/>
                </a:solidFill>
                <a:cs typeface="Arial"/>
              </a:rPr>
              <a:t>Collect their ratings</a:t>
            </a:r>
          </a:p>
          <a:p>
            <a:pPr marL="899795" lvl="1" indent="-342900">
              <a:buChar char="•"/>
            </a:pPr>
            <a:r>
              <a:rPr lang="en-US">
                <a:solidFill>
                  <a:srgbClr val="003057"/>
                </a:solidFill>
                <a:cs typeface="Arial"/>
              </a:rPr>
              <a:t>Answer any questions</a:t>
            </a:r>
          </a:p>
          <a:p>
            <a:pPr marL="342900" indent="-342900">
              <a:buChar char="•"/>
            </a:pPr>
            <a:r>
              <a:rPr lang="en-US">
                <a:solidFill>
                  <a:srgbClr val="003057"/>
                </a:solidFill>
                <a:cs typeface="Arial"/>
              </a:rPr>
              <a:t>Interesting observation / feedbacks</a:t>
            </a:r>
          </a:p>
          <a:p>
            <a:pPr marL="899795" lvl="1" indent="-342900">
              <a:buChar char="•"/>
            </a:pPr>
            <a:r>
              <a:rPr lang="en-US">
                <a:solidFill>
                  <a:srgbClr val="003057"/>
                </a:solidFill>
                <a:cs typeface="Arial"/>
              </a:rPr>
              <a:t>Recommendation system order affecting the rating</a:t>
            </a:r>
          </a:p>
          <a:p>
            <a:pPr marL="899795" lvl="1" indent="-342900">
              <a:buChar char="•"/>
            </a:pPr>
            <a:r>
              <a:rPr lang="en-US">
                <a:solidFill>
                  <a:srgbClr val="003057"/>
                </a:solidFill>
                <a:cs typeface="Arial"/>
              </a:rPr>
              <a:t>Same rating, same satisfaction? </a:t>
            </a:r>
          </a:p>
          <a:p>
            <a:pPr marL="899795" lvl="1" indent="-342900">
              <a:buChar char="•"/>
            </a:pPr>
            <a:r>
              <a:rPr lang="en-US">
                <a:solidFill>
                  <a:srgbClr val="003057"/>
                </a:solidFill>
                <a:cs typeface="Arial"/>
              </a:rPr>
              <a:t>Playback system affecting the rating</a:t>
            </a:r>
          </a:p>
          <a:p>
            <a:pPr indent="0">
              <a:buNone/>
            </a:pPr>
            <a:endParaRPr lang="en-US">
              <a:solidFill>
                <a:srgbClr val="003057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295916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96CCFBC-CEEA-8445-9C0A-80973839FEA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055526" y="255150"/>
            <a:ext cx="7102929" cy="618211"/>
          </a:xfrm>
          <a:prstGeom prst="rect">
            <a:avLst/>
          </a:prstGeom>
        </p:spPr>
        <p:txBody>
          <a:bodyPr lIns="91440" tIns="45720" rIns="91440" bIns="45720" anchor="t"/>
          <a:lstStyle/>
          <a:p>
            <a:r>
              <a:rPr lang="en-US" sz="3200">
                <a:solidFill>
                  <a:srgbClr val="A7934B"/>
                </a:solidFill>
                <a:latin typeface="Roboto"/>
                <a:ea typeface="Roboto"/>
                <a:cs typeface="Roboto"/>
              </a:rPr>
              <a:t>Statistical Tests</a:t>
            </a:r>
            <a:endParaRPr lang="en-US" sz="3200">
              <a:solidFill>
                <a:srgbClr val="A7934B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9ACE267-5498-454D-8569-493E6EDFE2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2655" y="873145"/>
            <a:ext cx="9901463" cy="5130702"/>
          </a:xfrm>
        </p:spPr>
        <p:txBody>
          <a:bodyPr lIns="91440" tIns="45720" rIns="91440" bIns="45720" anchor="t"/>
          <a:lstStyle/>
          <a:p>
            <a:pPr marL="342900" indent="-342900">
              <a:buChar char="•"/>
            </a:pPr>
            <a:r>
              <a:rPr lang="en-US">
                <a:solidFill>
                  <a:srgbClr val="003057"/>
                </a:solidFill>
                <a:cs typeface="Arial"/>
              </a:rPr>
              <a:t>Our study: </a:t>
            </a:r>
            <a:endParaRPr lang="en-US">
              <a:cs typeface="Arial"/>
            </a:endParaRPr>
          </a:p>
          <a:p>
            <a:pPr marL="556895" lvl="1" indent="-213995"/>
            <a:r>
              <a:rPr lang="en-US">
                <a:solidFill>
                  <a:srgbClr val="003057"/>
                </a:solidFill>
                <a:cs typeface="Arial"/>
              </a:rPr>
              <a:t>4 have participated in the experiment, three more to go. </a:t>
            </a:r>
            <a:endParaRPr lang="en-US">
              <a:cs typeface="Arial"/>
            </a:endParaRPr>
          </a:p>
          <a:p>
            <a:pPr marL="556895" lvl="1" indent="-213995"/>
            <a:endParaRPr lang="en-US">
              <a:solidFill>
                <a:srgbClr val="003057"/>
              </a:solidFill>
              <a:cs typeface="Arial"/>
            </a:endParaRPr>
          </a:p>
          <a:p>
            <a:pPr marL="342900" indent="-342900">
              <a:buChar char="•"/>
            </a:pPr>
            <a:r>
              <a:rPr lang="en-US">
                <a:solidFill>
                  <a:srgbClr val="003057"/>
                </a:solidFill>
                <a:cs typeface="Arial"/>
              </a:rPr>
              <a:t>Friedman Test – Check if there are differences across different recommendation levels.</a:t>
            </a:r>
            <a:endParaRPr lang="en-US">
              <a:solidFill>
                <a:srgbClr val="000000"/>
              </a:solidFill>
              <a:cs typeface="Arial"/>
            </a:endParaRPr>
          </a:p>
          <a:p>
            <a:pPr marL="556895" lvl="1" indent="-213995"/>
            <a:r>
              <a:rPr lang="en-US">
                <a:solidFill>
                  <a:srgbClr val="003057"/>
                </a:solidFill>
                <a:ea typeface="+mn-lt"/>
                <a:cs typeface="+mn-lt"/>
              </a:rPr>
              <a:t>Should be computed within-subjects (n =7, k = 3)</a:t>
            </a:r>
            <a:endParaRPr lang="en-US">
              <a:ea typeface="+mn-lt"/>
              <a:cs typeface="+mn-lt"/>
            </a:endParaRPr>
          </a:p>
          <a:p>
            <a:pPr marL="556895" lvl="1" indent="-213995"/>
            <a:r>
              <a:rPr lang="en-US">
                <a:solidFill>
                  <a:srgbClr val="003057"/>
                </a:solidFill>
                <a:cs typeface="Arial" panose="020B0604020202020204"/>
              </a:rPr>
              <a:t>If there is a statistically significant difference in either satisfaction rating or novelty value, then pairwise Wilcoxon signed-rank test would be performed to test the hypothesis in regards to the variable</a:t>
            </a:r>
          </a:p>
          <a:p>
            <a:pPr marL="556895" lvl="1" indent="-213995"/>
            <a:endParaRPr lang="en-US">
              <a:solidFill>
                <a:srgbClr val="003057"/>
              </a:solidFill>
              <a:cs typeface="Arial" panose="020B0604020202020204"/>
            </a:endParaRPr>
          </a:p>
          <a:p>
            <a:pPr indent="-342900">
              <a:buChar char="•"/>
            </a:pPr>
            <a:r>
              <a:rPr lang="en-US">
                <a:solidFill>
                  <a:srgbClr val="003057"/>
                </a:solidFill>
                <a:cs typeface="Arial" panose="020B0604020202020204"/>
              </a:rPr>
              <a:t>Wilcoxon signed-rank test – pairwise comparison</a:t>
            </a:r>
          </a:p>
          <a:p>
            <a:pPr marL="556895" lvl="1" indent="-213995"/>
            <a:r>
              <a:rPr lang="en-US">
                <a:solidFill>
                  <a:srgbClr val="003057"/>
                </a:solidFill>
                <a:cs typeface="Arial" panose="020B0604020202020204"/>
              </a:rPr>
              <a:t>H1: Atypical ranks higher in novelty (and/or satisfaction) than Typical </a:t>
            </a:r>
          </a:p>
          <a:p>
            <a:pPr marL="556895" lvl="1" indent="-213995"/>
            <a:r>
              <a:rPr lang="en-US">
                <a:solidFill>
                  <a:srgbClr val="003057"/>
                </a:solidFill>
                <a:cs typeface="Arial" panose="020B0604020202020204"/>
              </a:rPr>
              <a:t>H2: </a:t>
            </a:r>
            <a:r>
              <a:rPr lang="en-US">
                <a:solidFill>
                  <a:srgbClr val="003057"/>
                </a:solidFill>
                <a:ea typeface="+mn-lt"/>
                <a:cs typeface="+mn-lt"/>
              </a:rPr>
              <a:t>Ripple ranks higher in novelty (and/or satisfaction) than Atypical </a:t>
            </a:r>
          </a:p>
          <a:p>
            <a:pPr marL="342900" lvl="1" indent="0">
              <a:buNone/>
            </a:pPr>
            <a:endParaRPr lang="en-US">
              <a:solidFill>
                <a:srgbClr val="003057"/>
              </a:solidFill>
              <a:cs typeface="Arial" panose="020B0604020202020204"/>
            </a:endParaRPr>
          </a:p>
          <a:p>
            <a:pPr marL="342900" indent="-342900">
              <a:buChar char="•"/>
            </a:pPr>
            <a:endParaRPr lang="en-US">
              <a:solidFill>
                <a:srgbClr val="003057"/>
              </a:solidFill>
              <a:cs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37554183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96CCFBC-CEEA-8445-9C0A-80973839FEA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234363" y="211873"/>
            <a:ext cx="9147887" cy="630386"/>
          </a:xfrm>
          <a:prstGeom prst="rect">
            <a:avLst/>
          </a:prstGeom>
        </p:spPr>
        <p:txBody>
          <a:bodyPr lIns="91440" tIns="45720" rIns="91440" bIns="45720" anchor="t">
            <a:normAutofit/>
          </a:bodyPr>
          <a:lstStyle/>
          <a:p>
            <a:r>
              <a:rPr lang="en-US" sz="2800">
                <a:solidFill>
                  <a:srgbClr val="A7934B"/>
                </a:solidFill>
                <a:latin typeface="Roboto"/>
                <a:ea typeface="Roboto"/>
                <a:cs typeface="Roboto"/>
              </a:rPr>
              <a:t>What's the results in the paper?</a:t>
            </a:r>
            <a:endParaRPr lang="en-US" sz="2800">
              <a:solidFill>
                <a:srgbClr val="A7934B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9ACE267-5498-454D-8569-493E6EDFE2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0893" y="928219"/>
            <a:ext cx="9280071" cy="4915150"/>
          </a:xfrm>
        </p:spPr>
        <p:txBody>
          <a:bodyPr lIns="91440" tIns="45720" rIns="91440" bIns="45720" anchor="t"/>
          <a:lstStyle/>
          <a:p>
            <a:pPr marL="342900" indent="-342900">
              <a:buChar char="•"/>
            </a:pPr>
            <a:r>
              <a:rPr lang="en-US">
                <a:solidFill>
                  <a:srgbClr val="003057"/>
                </a:solidFill>
                <a:cs typeface="Arial"/>
              </a:rPr>
              <a:t>Type of recommendation had no significant effect on the satisfaction ratings according to the Friedman test. However, a statistical difference on novelty was observed </a:t>
            </a:r>
          </a:p>
          <a:p>
            <a:pPr marL="899795" lvl="1" indent="-342900">
              <a:buChar char="•"/>
            </a:pPr>
            <a:r>
              <a:rPr lang="en-US">
                <a:solidFill>
                  <a:srgbClr val="000000"/>
                </a:solidFill>
                <a:cs typeface="Arial"/>
              </a:rPr>
              <a:t>(</a:t>
            </a:r>
            <a:r>
              <a:rPr lang="en-US">
                <a:ea typeface="+mn-lt"/>
                <a:cs typeface="+mn-lt"/>
              </a:rPr>
              <a:t>χ2(2, N = 9) = 12.67, p = 0.0018).</a:t>
            </a:r>
            <a:endParaRPr lang="en-US">
              <a:solidFill>
                <a:srgbClr val="003057"/>
              </a:solidFill>
              <a:cs typeface="Arial"/>
            </a:endParaRPr>
          </a:p>
          <a:p>
            <a:endParaRPr lang="en-US">
              <a:solidFill>
                <a:srgbClr val="003057"/>
              </a:solidFill>
            </a:endParaRPr>
          </a:p>
          <a:p>
            <a:pPr marL="342900" indent="-342900">
              <a:buChar char="•"/>
            </a:pPr>
            <a:r>
              <a:rPr lang="en-US">
                <a:solidFill>
                  <a:srgbClr val="003057"/>
                </a:solidFill>
                <a:cs typeface="Arial" panose="020B0604020202020204"/>
              </a:rPr>
              <a:t>According to Wilcoxon test, significant p-value occurred on Atypical vs Typical (p = 0.0039) but not Ripple vs Atypical (p = 0.0977). Hence, H1 is supported while H2 is not.</a:t>
            </a:r>
          </a:p>
          <a:p>
            <a:pPr marL="342900" indent="-342900">
              <a:buChar char="•"/>
            </a:pPr>
            <a:endParaRPr lang="en-US">
              <a:solidFill>
                <a:srgbClr val="003057"/>
              </a:solidFill>
              <a:cs typeface="Arial" panose="020B0604020202020204"/>
            </a:endParaRPr>
          </a:p>
          <a:p>
            <a:pPr marL="342900" indent="-342900">
              <a:buChar char="•"/>
            </a:pPr>
            <a:r>
              <a:rPr lang="en-US" dirty="0">
                <a:solidFill>
                  <a:srgbClr val="003057"/>
                </a:solidFill>
                <a:cs typeface="Arial" panose="020B0604020202020204"/>
              </a:rPr>
              <a:t>A post-hoc pairwise comparison shows that Ripple results in </a:t>
            </a:r>
            <a:r>
              <a:rPr lang="en-US">
                <a:solidFill>
                  <a:srgbClr val="003057"/>
                </a:solidFill>
                <a:cs typeface="Arial" panose="020B0604020202020204"/>
              </a:rPr>
              <a:t>more novel sequences than typical (p = 0.0273).</a:t>
            </a:r>
          </a:p>
        </p:txBody>
      </p:sp>
    </p:spTree>
    <p:extLst>
      <p:ext uri="{BB962C8B-B14F-4D97-AF65-F5344CB8AC3E}">
        <p14:creationId xmlns:p14="http://schemas.microsoft.com/office/powerpoint/2010/main" val="2784580728"/>
      </p:ext>
    </p:extLst>
  </p:cSld>
  <p:clrMapOvr>
    <a:masterClrMapping/>
  </p:clrMapOvr>
</p:sld>
</file>

<file path=ppt/theme/theme1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Tech_PPTtemplate_2021_wide" id="{E85096BA-033B-D848-B268-A76C8AE5D2A4}" vid="{C86BDF43-62E5-5C4C-BBB8-C9F548430792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GATech_PPTtemplate_2021_wide" id="{E85096BA-033B-D848-B268-A76C8AE5D2A4}" vid="{1C4A0A5B-2267-F04A-B00C-3FCDF7CFA02E}"/>
    </a:ext>
  </a:extLst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2" id="{93DDBF96-AD61-FA40-8421-9CC930325567}" vid="{9661E350-0ACC-194E-A322-9FDEFE5317BF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55E3AE1D1B5F74D9110A4298688FB47" ma:contentTypeVersion="8" ma:contentTypeDescription="Create a new document." ma:contentTypeScope="" ma:versionID="3f95f6e2106601cb0c43a9db767397aa">
  <xsd:schema xmlns:xsd="http://www.w3.org/2001/XMLSchema" xmlns:xs="http://www.w3.org/2001/XMLSchema" xmlns:p="http://schemas.microsoft.com/office/2006/metadata/properties" xmlns:ns2="bae14c23-1756-47c6-b194-9208b8fff94a" xmlns:ns3="23d46a58-eb82-4715-9883-450f73e0f247" targetNamespace="http://schemas.microsoft.com/office/2006/metadata/properties" ma:root="true" ma:fieldsID="400166ea27fd90eb143960cc6275a1a1" ns2:_="" ns3:_="">
    <xsd:import namespace="bae14c23-1756-47c6-b194-9208b8fff94a"/>
    <xsd:import namespace="23d46a58-eb82-4715-9883-450f73e0f24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ae14c23-1756-47c6-b194-9208b8fff94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ec2506c3-735d-4e70-aa79-204d06275b9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d46a58-eb82-4715-9883-450f73e0f247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20444a25-6138-4784-9cb5-0e99d8c77433}" ma:internalName="TaxCatchAll" ma:showField="CatchAllData" ma:web="23d46a58-eb82-4715-9883-450f73e0f24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23d46a58-eb82-4715-9883-450f73e0f247" xsi:nil="true"/>
    <lcf76f155ced4ddcb4097134ff3c332f xmlns="bae14c23-1756-47c6-b194-9208b8fff94a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A1A2F658-4C51-44F1-A3EB-B04F8EB393BE}"/>
</file>

<file path=customXml/itemProps2.xml><?xml version="1.0" encoding="utf-8"?>
<ds:datastoreItem xmlns:ds="http://schemas.openxmlformats.org/officeDocument/2006/customXml" ds:itemID="{262A6F18-F02F-4D26-B0A2-896640100AE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4730979-5DBC-457B-844B-DEACD5E136A7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7</Slides>
  <Notes>0</Notes>
  <HiddenSlides>0</HiddenSlide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1_Custom Design</vt:lpstr>
      <vt:lpstr>Custom Design</vt:lpstr>
      <vt:lpstr>Custom Design</vt:lpstr>
      <vt:lpstr>ChordRipple: Final Update</vt:lpstr>
      <vt:lpstr>What were our final tasks?</vt:lpstr>
      <vt:lpstr>Investigating how to extract user data from web app</vt:lpstr>
      <vt:lpstr>How we can calculate the novelty data ourselves.</vt:lpstr>
      <vt:lpstr>User Study</vt:lpstr>
      <vt:lpstr>Statistical Tests</vt:lpstr>
      <vt:lpstr>What's the results in the paper?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ChordRipple: A Literature Review and Initial Investigation</dc:title>
  <dc:creator>Sam Missner</dc:creator>
  <cp:revision>2</cp:revision>
  <dcterms:created xsi:type="dcterms:W3CDTF">2022-10-23T18:53:01Z</dcterms:created>
  <dcterms:modified xsi:type="dcterms:W3CDTF">2022-12-05T16:21:15Z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0x010100755E3AE1D1B5F74D9110A4298688FB47</vt:lpwstr>
  </property>
</Properties>
</file>