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3"/>
  </p:notesMasterIdLst>
  <p:sldIdLst>
    <p:sldId id="288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96" y="96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14. 3. 2019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14. 3. 2019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14. 3. 2019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14. 3. 2019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14. 3. 2019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14. 3. 2019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14. 3. 2019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Kolekcie v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Pythone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27EA44BE-E10D-4C7B-A889-912EDCEB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824"/>
              </p:ext>
            </p:extLst>
          </p:nvPr>
        </p:nvGraphicFramePr>
        <p:xfrm>
          <a:off x="450019" y="1891201"/>
          <a:ext cx="9310976" cy="5312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5488">
                  <a:extLst>
                    <a:ext uri="{9D8B030D-6E8A-4147-A177-3AD203B41FA5}">
                      <a16:colId xmlns:a16="http://schemas.microsoft.com/office/drawing/2014/main" val="2122998006"/>
                    </a:ext>
                  </a:extLst>
                </a:gridCol>
                <a:gridCol w="4655488">
                  <a:extLst>
                    <a:ext uri="{9D8B030D-6E8A-4147-A177-3AD203B41FA5}">
                      <a16:colId xmlns:a16="http://schemas.microsoft.com/office/drawing/2014/main" val="12980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Zoznamy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dirty="0"/>
                        <a:t>Môžeme zmeniť/pridať/odstrániť prvky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Množiny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nie sú usporiadané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Každá hodnota sa bude vyskytovať iba raz (aj keď ju tam pridáme viackrát)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Môžeme priamo testovať či sa hodnota nachádza v kolekcii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N-</a:t>
                      </a:r>
                      <a:r>
                        <a:rPr lang="sk-SK" b="1" dirty="0" err="1"/>
                        <a:t>tice</a:t>
                      </a:r>
                      <a:endParaRPr lang="sk-SK" b="1" dirty="0"/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Prvky sú usporiadané v poradí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Jedna hodnota sa môže vyskytovať viackrát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číslami od 0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Nemôžeme ich meniť (môžeme ich použiť ako zložený kľúč v mape)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/>
                        <a:t>Mapy</a:t>
                      </a:r>
                    </a:p>
                    <a:p>
                      <a:endParaRPr lang="sk-SK" b="1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Uchovávajú dvojice kľúč-hodnota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Indexovanie kľúčom – kľúč môže byť reťazec, číslo, alebo n-</a:t>
                      </a:r>
                      <a:r>
                        <a:rPr lang="sk-SK" b="0" dirty="0" err="1"/>
                        <a:t>tica</a:t>
                      </a:r>
                      <a:r>
                        <a:rPr lang="sk-SK" b="0" dirty="0"/>
                        <a:t>, hodnota ľubovoľný typ (aj vnorené mapy)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Každý kľúč sa môže vyskytovať iba raz, ale tá istá hodnota môže byť priradená viacerým kľúčom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sk-SK" b="0" dirty="0"/>
                        <a:t>Dvojice nie sú usporiadané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1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</Words>
  <Application>Microsoft Office PowerPoint</Application>
  <PresentationFormat>Vlastná</PresentationFormat>
  <Paragraphs>25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2019-03-14T09:50:30Z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