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Bebas Neue"/>
      <p:regular r:id="rId19"/>
    </p:embeddedFont>
    <p:embeddedFont>
      <p:font typeface="Quicksan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iHluiFjKBDVQvs7LWVldd/nfVf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icksand-regular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Quicksan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BebasNeue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5" name="Google Shape;5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5" name="Google Shape;6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6" name="Google Shape;68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8" name="Google Shape;82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d4d00bba9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d4d00bba9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6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15"/>
          <p:cNvGrpSpPr/>
          <p:nvPr/>
        </p:nvGrpSpPr>
        <p:grpSpPr>
          <a:xfrm flipH="1">
            <a:off x="6398901" y="4838400"/>
            <a:ext cx="2758302" cy="193976"/>
            <a:chOff x="-344350" y="4817800"/>
            <a:chExt cx="2758302" cy="193976"/>
          </a:xfrm>
        </p:grpSpPr>
        <p:sp>
          <p:nvSpPr>
            <p:cNvPr id="10" name="Google Shape;10;p15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5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5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5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14;p15"/>
          <p:cNvGrpSpPr/>
          <p:nvPr/>
        </p:nvGrpSpPr>
        <p:grpSpPr>
          <a:xfrm rot="5400000">
            <a:off x="6554771" y="-1487957"/>
            <a:ext cx="1101267" cy="4077170"/>
            <a:chOff x="-7" y="0"/>
            <a:chExt cx="1101267" cy="4077170"/>
          </a:xfrm>
        </p:grpSpPr>
        <p:sp>
          <p:nvSpPr>
            <p:cNvPr id="15" name="Google Shape;15;p15"/>
            <p:cNvSpPr/>
            <p:nvPr/>
          </p:nvSpPr>
          <p:spPr>
            <a:xfrm>
              <a:off x="354318" y="3686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5"/>
            <p:cNvSpPr/>
            <p:nvPr/>
          </p:nvSpPr>
          <p:spPr>
            <a:xfrm>
              <a:off x="216376" y="14672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5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5"/>
            <p:cNvSpPr/>
            <p:nvPr/>
          </p:nvSpPr>
          <p:spPr>
            <a:xfrm>
              <a:off x="654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5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5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5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5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5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5"/>
            <p:cNvSpPr/>
            <p:nvPr/>
          </p:nvSpPr>
          <p:spPr>
            <a:xfrm>
              <a:off x="189446" y="4018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5"/>
            <p:cNvSpPr/>
            <p:nvPr/>
          </p:nvSpPr>
          <p:spPr>
            <a:xfrm>
              <a:off x="737284" y="3416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5"/>
            <p:cNvSpPr/>
            <p:nvPr/>
          </p:nvSpPr>
          <p:spPr>
            <a:xfrm>
              <a:off x="1041351" y="1469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" name="Google Shape;27;p15"/>
          <p:cNvGrpSpPr/>
          <p:nvPr/>
        </p:nvGrpSpPr>
        <p:grpSpPr>
          <a:xfrm rot="10800000">
            <a:off x="714797" y="111636"/>
            <a:ext cx="425883" cy="216100"/>
            <a:chOff x="259675" y="4807625"/>
            <a:chExt cx="425883" cy="216100"/>
          </a:xfrm>
        </p:grpSpPr>
        <p:sp>
          <p:nvSpPr>
            <p:cNvPr id="28" name="Google Shape;28;p15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5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5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15"/>
          <p:cNvGrpSpPr/>
          <p:nvPr/>
        </p:nvGrpSpPr>
        <p:grpSpPr>
          <a:xfrm>
            <a:off x="-8" y="1128260"/>
            <a:ext cx="2468053" cy="4015243"/>
            <a:chOff x="-8" y="1128260"/>
            <a:chExt cx="2468053" cy="4015243"/>
          </a:xfrm>
        </p:grpSpPr>
        <p:sp>
          <p:nvSpPr>
            <p:cNvPr id="32" name="Google Shape;32;p15"/>
            <p:cNvSpPr/>
            <p:nvPr/>
          </p:nvSpPr>
          <p:spPr>
            <a:xfrm flipH="1">
              <a:off x="486889" y="2735610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5"/>
            <p:cNvSpPr/>
            <p:nvPr/>
          </p:nvSpPr>
          <p:spPr>
            <a:xfrm flipH="1">
              <a:off x="1829862" y="4758281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5"/>
            <p:cNvSpPr/>
            <p:nvPr/>
          </p:nvSpPr>
          <p:spPr>
            <a:xfrm flipH="1">
              <a:off x="152001" y="4621463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5"/>
            <p:cNvSpPr/>
            <p:nvPr/>
          </p:nvSpPr>
          <p:spPr>
            <a:xfrm flipH="1">
              <a:off x="460236" y="4301957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5"/>
            <p:cNvSpPr/>
            <p:nvPr/>
          </p:nvSpPr>
          <p:spPr>
            <a:xfrm flipH="1">
              <a:off x="68519" y="2994928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5"/>
            <p:cNvSpPr/>
            <p:nvPr/>
          </p:nvSpPr>
          <p:spPr>
            <a:xfrm flipH="1">
              <a:off x="2408570" y="4695311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5"/>
            <p:cNvSpPr/>
            <p:nvPr/>
          </p:nvSpPr>
          <p:spPr>
            <a:xfrm flipH="1">
              <a:off x="347550" y="1964344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5"/>
            <p:cNvSpPr/>
            <p:nvPr/>
          </p:nvSpPr>
          <p:spPr>
            <a:xfrm flipH="1">
              <a:off x="-8" y="3702906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5"/>
            <p:cNvSpPr/>
            <p:nvPr/>
          </p:nvSpPr>
          <p:spPr>
            <a:xfrm flipH="1">
              <a:off x="690172" y="5120926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5"/>
            <p:cNvSpPr/>
            <p:nvPr/>
          </p:nvSpPr>
          <p:spPr>
            <a:xfrm flipH="1">
              <a:off x="86660" y="1818954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5"/>
            <p:cNvSpPr/>
            <p:nvPr/>
          </p:nvSpPr>
          <p:spPr>
            <a:xfrm flipH="1">
              <a:off x="388501" y="3562405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5"/>
            <p:cNvSpPr/>
            <p:nvPr/>
          </p:nvSpPr>
          <p:spPr>
            <a:xfrm flipH="1">
              <a:off x="505938" y="1382244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5"/>
            <p:cNvSpPr/>
            <p:nvPr/>
          </p:nvSpPr>
          <p:spPr>
            <a:xfrm flipH="1">
              <a:off x="49477" y="1128260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5"/>
            <p:cNvSpPr/>
            <p:nvPr/>
          </p:nvSpPr>
          <p:spPr>
            <a:xfrm flipH="1">
              <a:off x="2075445" y="494884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5"/>
            <p:cNvSpPr/>
            <p:nvPr/>
          </p:nvSpPr>
          <p:spPr>
            <a:xfrm flipH="1">
              <a:off x="1642092" y="501854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5"/>
            <p:cNvSpPr/>
            <p:nvPr/>
          </p:nvSpPr>
          <p:spPr>
            <a:xfrm flipH="1">
              <a:off x="898006" y="490589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15"/>
          <p:cNvSpPr txBox="1"/>
          <p:nvPr>
            <p:ph type="title"/>
          </p:nvPr>
        </p:nvSpPr>
        <p:spPr>
          <a:xfrm>
            <a:off x="1638750" y="1745350"/>
            <a:ext cx="5866500" cy="14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49" name="Google Shape;49;p15"/>
          <p:cNvSpPr txBox="1"/>
          <p:nvPr>
            <p:ph idx="2" type="title"/>
          </p:nvPr>
        </p:nvSpPr>
        <p:spPr>
          <a:xfrm>
            <a:off x="1638750" y="3603775"/>
            <a:ext cx="58665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4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4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4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oogle Shape;262;p24"/>
          <p:cNvGrpSpPr/>
          <p:nvPr/>
        </p:nvGrpSpPr>
        <p:grpSpPr>
          <a:xfrm>
            <a:off x="-7" y="1128258"/>
            <a:ext cx="584467" cy="3281784"/>
            <a:chOff x="8559523" y="1128258"/>
            <a:chExt cx="584467" cy="3281784"/>
          </a:xfrm>
        </p:grpSpPr>
        <p:sp>
          <p:nvSpPr>
            <p:cNvPr id="263" name="Google Shape;263;p24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24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273" name="Google Shape;273;p24"/>
            <p:cNvGrpSpPr/>
            <p:nvPr/>
          </p:nvGrpSpPr>
          <p:grpSpPr>
            <a:xfrm>
              <a:off x="-7" y="0"/>
              <a:ext cx="643913" cy="3623066"/>
              <a:chOff x="-7" y="0"/>
              <a:chExt cx="643913" cy="3623066"/>
            </a:xfrm>
          </p:grpSpPr>
          <p:sp>
            <p:nvSpPr>
              <p:cNvPr id="274" name="Google Shape;274;p24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24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24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24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24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24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24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24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24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24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24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24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6" name="Google Shape;286;p24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24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289" name="Google Shape;289;p24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4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4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2" name="Google Shape;292;p24"/>
          <p:cNvSpPr txBox="1"/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6"/>
          <p:cNvGrpSpPr/>
          <p:nvPr/>
        </p:nvGrpSpPr>
        <p:grpSpPr>
          <a:xfrm rot="-5400000">
            <a:off x="1489569" y="3113925"/>
            <a:ext cx="643913" cy="3623066"/>
            <a:chOff x="-7" y="0"/>
            <a:chExt cx="643913" cy="3623066"/>
          </a:xfrm>
        </p:grpSpPr>
        <p:sp>
          <p:nvSpPr>
            <p:cNvPr id="52" name="Google Shape;52;p16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6"/>
            <p:cNvSpPr/>
            <p:nvPr/>
          </p:nvSpPr>
          <p:spPr>
            <a:xfrm>
              <a:off x="216376" y="14672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6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6"/>
            <p:cNvSpPr/>
            <p:nvPr/>
          </p:nvSpPr>
          <p:spPr>
            <a:xfrm>
              <a:off x="3702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6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6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6"/>
            <p:cNvSpPr/>
            <p:nvPr/>
          </p:nvSpPr>
          <p:spPr>
            <a:xfrm>
              <a:off x="570446" y="970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6"/>
            <p:cNvSpPr/>
            <p:nvPr/>
          </p:nvSpPr>
          <p:spPr>
            <a:xfrm>
              <a:off x="584884" y="20180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6"/>
            <p:cNvSpPr/>
            <p:nvPr/>
          </p:nvSpPr>
          <p:spPr>
            <a:xfrm>
              <a:off x="507951" y="28901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64;p16"/>
          <p:cNvGrpSpPr/>
          <p:nvPr/>
        </p:nvGrpSpPr>
        <p:grpSpPr>
          <a:xfrm>
            <a:off x="6675935" y="1128258"/>
            <a:ext cx="2468054" cy="4015243"/>
            <a:chOff x="6675935" y="1128258"/>
            <a:chExt cx="2468054" cy="4015243"/>
          </a:xfrm>
        </p:grpSpPr>
        <p:sp>
          <p:nvSpPr>
            <p:cNvPr id="65" name="Google Shape;65;p16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6"/>
            <p:cNvSpPr/>
            <p:nvPr/>
          </p:nvSpPr>
          <p:spPr>
            <a:xfrm>
              <a:off x="7217003" y="4758278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6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6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6"/>
            <p:cNvSpPr/>
            <p:nvPr/>
          </p:nvSpPr>
          <p:spPr>
            <a:xfrm>
              <a:off x="6675935" y="46953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6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6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7009060" y="49488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7479167" y="5018542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16"/>
          <p:cNvGrpSpPr/>
          <p:nvPr/>
        </p:nvGrpSpPr>
        <p:grpSpPr>
          <a:xfrm>
            <a:off x="8424000" y="4807625"/>
            <a:ext cx="425883" cy="216100"/>
            <a:chOff x="259675" y="4807625"/>
            <a:chExt cx="425883" cy="216100"/>
          </a:xfrm>
        </p:grpSpPr>
        <p:sp>
          <p:nvSpPr>
            <p:cNvPr id="81" name="Google Shape;81;p16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" name="Google Shape;84;p16"/>
          <p:cNvGrpSpPr/>
          <p:nvPr/>
        </p:nvGrpSpPr>
        <p:grpSpPr>
          <a:xfrm flipH="1" rot="-5400000">
            <a:off x="-1086324" y="839074"/>
            <a:ext cx="2758302" cy="193976"/>
            <a:chOff x="-344350" y="4817800"/>
            <a:chExt cx="2758302" cy="193976"/>
          </a:xfrm>
        </p:grpSpPr>
        <p:sp>
          <p:nvSpPr>
            <p:cNvPr id="85" name="Google Shape;85;p16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6"/>
          <p:cNvSpPr txBox="1"/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" type="subTitle"/>
          </p:nvPr>
        </p:nvSpPr>
        <p:spPr>
          <a:xfrm>
            <a:off x="1354413" y="2801600"/>
            <a:ext cx="25185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2" type="subTitle"/>
          </p:nvPr>
        </p:nvSpPr>
        <p:spPr>
          <a:xfrm>
            <a:off x="1354425" y="3271400"/>
            <a:ext cx="25185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3" type="subTitle"/>
          </p:nvPr>
        </p:nvSpPr>
        <p:spPr>
          <a:xfrm>
            <a:off x="5271088" y="2801600"/>
            <a:ext cx="25185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3" name="Google Shape;93;p16"/>
          <p:cNvSpPr txBox="1"/>
          <p:nvPr>
            <p:ph idx="4" type="subTitle"/>
          </p:nvPr>
        </p:nvSpPr>
        <p:spPr>
          <a:xfrm>
            <a:off x="5271100" y="3271400"/>
            <a:ext cx="25185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17"/>
          <p:cNvGrpSpPr/>
          <p:nvPr/>
        </p:nvGrpSpPr>
        <p:grpSpPr>
          <a:xfrm>
            <a:off x="-7" y="0"/>
            <a:ext cx="643913" cy="3623066"/>
            <a:chOff x="-7" y="0"/>
            <a:chExt cx="643913" cy="3623066"/>
          </a:xfrm>
        </p:grpSpPr>
        <p:sp>
          <p:nvSpPr>
            <p:cNvPr id="98" name="Google Shape;98;p17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3976" y="15434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3702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341846" y="970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584884" y="20180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507951" y="28901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17"/>
          <p:cNvGrpSpPr/>
          <p:nvPr/>
        </p:nvGrpSpPr>
        <p:grpSpPr>
          <a:xfrm>
            <a:off x="7479167" y="1128258"/>
            <a:ext cx="1664822" cy="4015243"/>
            <a:chOff x="7479167" y="1128258"/>
            <a:chExt cx="1664822" cy="4015243"/>
          </a:xfrm>
        </p:grpSpPr>
        <p:sp>
          <p:nvSpPr>
            <p:cNvPr id="111" name="Google Shape;111;p17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8131403" y="4834478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8809535" y="50001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7771060" y="4796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7479167" y="5018542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17"/>
          <p:cNvSpPr txBox="1"/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" type="subTitle"/>
          </p:nvPr>
        </p:nvSpPr>
        <p:spPr>
          <a:xfrm>
            <a:off x="720000" y="2801600"/>
            <a:ext cx="21309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8" name="Google Shape;128;p17"/>
          <p:cNvSpPr txBox="1"/>
          <p:nvPr>
            <p:ph idx="2" type="subTitle"/>
          </p:nvPr>
        </p:nvSpPr>
        <p:spPr>
          <a:xfrm>
            <a:off x="720000" y="3271400"/>
            <a:ext cx="21309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3" type="subTitle"/>
          </p:nvPr>
        </p:nvSpPr>
        <p:spPr>
          <a:xfrm>
            <a:off x="3506550" y="2801600"/>
            <a:ext cx="21309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0" name="Google Shape;130;p17"/>
          <p:cNvSpPr txBox="1"/>
          <p:nvPr>
            <p:ph idx="4" type="subTitle"/>
          </p:nvPr>
        </p:nvSpPr>
        <p:spPr>
          <a:xfrm>
            <a:off x="3506550" y="3271400"/>
            <a:ext cx="21309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5" type="subTitle"/>
          </p:nvPr>
        </p:nvSpPr>
        <p:spPr>
          <a:xfrm>
            <a:off x="6293100" y="2801600"/>
            <a:ext cx="21309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idx="6" type="subTitle"/>
          </p:nvPr>
        </p:nvSpPr>
        <p:spPr>
          <a:xfrm>
            <a:off x="6293100" y="3271400"/>
            <a:ext cx="21309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8"/>
          <p:cNvGrpSpPr/>
          <p:nvPr/>
        </p:nvGrpSpPr>
        <p:grpSpPr>
          <a:xfrm>
            <a:off x="8589197" y="11222"/>
            <a:ext cx="584467" cy="3946393"/>
            <a:chOff x="8559523" y="791447"/>
            <a:chExt cx="584467" cy="3946393"/>
          </a:xfrm>
        </p:grpSpPr>
        <p:sp>
          <p:nvSpPr>
            <p:cNvPr id="135" name="Google Shape;135;p18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" name="Google Shape;146;p18"/>
          <p:cNvGrpSpPr/>
          <p:nvPr/>
        </p:nvGrpSpPr>
        <p:grpSpPr>
          <a:xfrm flipH="1">
            <a:off x="-29671" y="1261388"/>
            <a:ext cx="1758614" cy="3882109"/>
            <a:chOff x="7444711" y="1171313"/>
            <a:chExt cx="1758614" cy="3882109"/>
          </a:xfrm>
        </p:grpSpPr>
        <p:sp>
          <p:nvSpPr>
            <p:cNvPr id="147" name="Google Shape;147;p18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8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8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8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8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8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8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18"/>
          <p:cNvGrpSpPr/>
          <p:nvPr/>
        </p:nvGrpSpPr>
        <p:grpSpPr>
          <a:xfrm>
            <a:off x="-13250" y="110887"/>
            <a:ext cx="2758302" cy="193976"/>
            <a:chOff x="-344350" y="4817800"/>
            <a:chExt cx="2758302" cy="193976"/>
          </a:xfrm>
        </p:grpSpPr>
        <p:sp>
          <p:nvSpPr>
            <p:cNvPr id="164" name="Google Shape;164;p18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18"/>
          <p:cNvSpPr txBox="1"/>
          <p:nvPr>
            <p:ph hasCustomPrompt="1" type="title"/>
          </p:nvPr>
        </p:nvSpPr>
        <p:spPr>
          <a:xfrm>
            <a:off x="1365900" y="1626688"/>
            <a:ext cx="6412200" cy="14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1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9" name="Google Shape;169;p18"/>
          <p:cNvSpPr txBox="1"/>
          <p:nvPr>
            <p:ph idx="1" type="subTitle"/>
          </p:nvPr>
        </p:nvSpPr>
        <p:spPr>
          <a:xfrm>
            <a:off x="1365900" y="3123513"/>
            <a:ext cx="64122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9"/>
          <p:cNvGrpSpPr/>
          <p:nvPr/>
        </p:nvGrpSpPr>
        <p:grpSpPr>
          <a:xfrm>
            <a:off x="8618859" y="11222"/>
            <a:ext cx="584467" cy="3946393"/>
            <a:chOff x="8559523" y="791447"/>
            <a:chExt cx="584467" cy="3946393"/>
          </a:xfrm>
        </p:grpSpPr>
        <p:sp>
          <p:nvSpPr>
            <p:cNvPr id="172" name="Google Shape;172;p19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183;p19"/>
          <p:cNvGrpSpPr/>
          <p:nvPr/>
        </p:nvGrpSpPr>
        <p:grpSpPr>
          <a:xfrm flipH="1">
            <a:off x="-8" y="1171313"/>
            <a:ext cx="1911014" cy="3882109"/>
            <a:chOff x="7292311" y="1171313"/>
            <a:chExt cx="1911014" cy="3882109"/>
          </a:xfrm>
        </p:grpSpPr>
        <p:sp>
          <p:nvSpPr>
            <p:cNvPr id="184" name="Google Shape;184;p19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9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9"/>
            <p:cNvSpPr/>
            <p:nvPr/>
          </p:nvSpPr>
          <p:spPr>
            <a:xfrm flipH="1" rot="10800000">
              <a:off x="7292311" y="48963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Google Shape;200;p19"/>
          <p:cNvGrpSpPr/>
          <p:nvPr/>
        </p:nvGrpSpPr>
        <p:grpSpPr>
          <a:xfrm flipH="1">
            <a:off x="6398901" y="4838400"/>
            <a:ext cx="2758302" cy="193976"/>
            <a:chOff x="-344350" y="4817800"/>
            <a:chExt cx="2758302" cy="193976"/>
          </a:xfrm>
        </p:grpSpPr>
        <p:sp>
          <p:nvSpPr>
            <p:cNvPr id="201" name="Google Shape;201;p19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p19"/>
          <p:cNvSpPr txBox="1"/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20"/>
          <p:cNvGrpSpPr/>
          <p:nvPr/>
        </p:nvGrpSpPr>
        <p:grpSpPr>
          <a:xfrm flipH="1">
            <a:off x="8559523" y="1128258"/>
            <a:ext cx="584467" cy="3281784"/>
            <a:chOff x="8559523" y="1128258"/>
            <a:chExt cx="584467" cy="3281784"/>
          </a:xfrm>
        </p:grpSpPr>
        <p:sp>
          <p:nvSpPr>
            <p:cNvPr id="208" name="Google Shape;208;p20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" name="Google Shape;217;p20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218" name="Google Shape;218;p20"/>
            <p:cNvGrpSpPr/>
            <p:nvPr/>
          </p:nvGrpSpPr>
          <p:grpSpPr>
            <a:xfrm>
              <a:off x="-7" y="0"/>
              <a:ext cx="643913" cy="3623066"/>
              <a:chOff x="-7" y="0"/>
              <a:chExt cx="643913" cy="3623066"/>
            </a:xfrm>
          </p:grpSpPr>
          <p:sp>
            <p:nvSpPr>
              <p:cNvPr id="219" name="Google Shape;219;p20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20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0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0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20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20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0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0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0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20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20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0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1" name="Google Shape;231;p20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20"/>
          <p:cNvSpPr txBox="1"/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4" name="Google Shape;234;p20"/>
          <p:cNvSpPr txBox="1"/>
          <p:nvPr>
            <p:ph idx="1" type="subTitle"/>
          </p:nvPr>
        </p:nvSpPr>
        <p:spPr>
          <a:xfrm>
            <a:off x="720000" y="3270300"/>
            <a:ext cx="1951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5" name="Google Shape;235;p20"/>
          <p:cNvSpPr txBox="1"/>
          <p:nvPr>
            <p:ph idx="2" type="subTitle"/>
          </p:nvPr>
        </p:nvSpPr>
        <p:spPr>
          <a:xfrm>
            <a:off x="720000" y="3740100"/>
            <a:ext cx="19512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6" name="Google Shape;236;p20"/>
          <p:cNvSpPr txBox="1"/>
          <p:nvPr>
            <p:ph idx="3" type="subTitle"/>
          </p:nvPr>
        </p:nvSpPr>
        <p:spPr>
          <a:xfrm>
            <a:off x="3596400" y="3270300"/>
            <a:ext cx="1951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7" name="Google Shape;237;p20"/>
          <p:cNvSpPr txBox="1"/>
          <p:nvPr>
            <p:ph idx="4" type="subTitle"/>
          </p:nvPr>
        </p:nvSpPr>
        <p:spPr>
          <a:xfrm>
            <a:off x="3596400" y="3740100"/>
            <a:ext cx="19512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8" name="Google Shape;238;p20"/>
          <p:cNvSpPr txBox="1"/>
          <p:nvPr>
            <p:ph idx="5" type="subTitle"/>
          </p:nvPr>
        </p:nvSpPr>
        <p:spPr>
          <a:xfrm>
            <a:off x="6472800" y="3270300"/>
            <a:ext cx="1951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9" name="Google Shape;239;p20"/>
          <p:cNvSpPr txBox="1"/>
          <p:nvPr>
            <p:ph idx="6" type="subTitle"/>
          </p:nvPr>
        </p:nvSpPr>
        <p:spPr>
          <a:xfrm>
            <a:off x="6472800" y="3740100"/>
            <a:ext cx="19512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0" name="Google Shape;240;p20"/>
          <p:cNvSpPr txBox="1"/>
          <p:nvPr>
            <p:ph idx="7" type="subTitle"/>
          </p:nvPr>
        </p:nvSpPr>
        <p:spPr>
          <a:xfrm>
            <a:off x="720000" y="1238550"/>
            <a:ext cx="1951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1" name="Google Shape;241;p20"/>
          <p:cNvSpPr txBox="1"/>
          <p:nvPr>
            <p:ph idx="8" type="subTitle"/>
          </p:nvPr>
        </p:nvSpPr>
        <p:spPr>
          <a:xfrm>
            <a:off x="720000" y="1708350"/>
            <a:ext cx="19512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2" name="Google Shape;242;p20"/>
          <p:cNvSpPr txBox="1"/>
          <p:nvPr>
            <p:ph idx="9" type="subTitle"/>
          </p:nvPr>
        </p:nvSpPr>
        <p:spPr>
          <a:xfrm>
            <a:off x="3596400" y="1238550"/>
            <a:ext cx="1951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3" name="Google Shape;243;p20"/>
          <p:cNvSpPr txBox="1"/>
          <p:nvPr>
            <p:ph idx="13" type="subTitle"/>
          </p:nvPr>
        </p:nvSpPr>
        <p:spPr>
          <a:xfrm>
            <a:off x="3596400" y="1708350"/>
            <a:ext cx="19512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4" name="Google Shape;244;p20"/>
          <p:cNvSpPr txBox="1"/>
          <p:nvPr>
            <p:ph idx="14" type="subTitle"/>
          </p:nvPr>
        </p:nvSpPr>
        <p:spPr>
          <a:xfrm>
            <a:off x="6472800" y="1238550"/>
            <a:ext cx="1951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5" name="Google Shape;245;p20"/>
          <p:cNvSpPr txBox="1"/>
          <p:nvPr>
            <p:ph idx="15" type="subTitle"/>
          </p:nvPr>
        </p:nvSpPr>
        <p:spPr>
          <a:xfrm>
            <a:off x="6472800" y="1708350"/>
            <a:ext cx="19512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46" name="Google Shape;246;p20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247" name="Google Shape;247;p20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0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0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/>
          <p:nvPr>
            <p:ph type="title"/>
          </p:nvPr>
        </p:nvSpPr>
        <p:spPr>
          <a:xfrm>
            <a:off x="720000" y="445025"/>
            <a:ext cx="3852000" cy="10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81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2" name="Google Shape;252;p21"/>
          <p:cNvSpPr txBox="1"/>
          <p:nvPr>
            <p:ph idx="1" type="subTitle"/>
          </p:nvPr>
        </p:nvSpPr>
        <p:spPr>
          <a:xfrm>
            <a:off x="720000" y="2166150"/>
            <a:ext cx="32913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3" name="Google Shape;253;p21"/>
          <p:cNvSpPr txBox="1"/>
          <p:nvPr>
            <p:ph idx="2" type="subTitle"/>
          </p:nvPr>
        </p:nvSpPr>
        <p:spPr>
          <a:xfrm>
            <a:off x="720000" y="2498625"/>
            <a:ext cx="26673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4" name="Google Shape;254;p21"/>
          <p:cNvSpPr txBox="1"/>
          <p:nvPr/>
        </p:nvSpPr>
        <p:spPr>
          <a:xfrm>
            <a:off x="720000" y="3650850"/>
            <a:ext cx="32748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b="1" i="0" lang="en-GB" sz="1200" u="none" cap="none" strike="noStrike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-GB" sz="12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b="1" i="0" lang="en-GB" sz="1200" u="none" cap="none" strike="noStrike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-GB" sz="12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infographics &amp; images by </a:t>
            </a:r>
            <a:r>
              <a:rPr b="1" i="0" lang="en-GB" sz="1200" u="none" cap="none" strike="noStrike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400" u="none" cap="none" strike="noStrike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/>
          <p:nvPr>
            <p:ph type="title"/>
          </p:nvPr>
        </p:nvSpPr>
        <p:spPr>
          <a:xfrm>
            <a:off x="720000" y="1346100"/>
            <a:ext cx="2896200" cy="24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b="0" i="0" sz="3600" u="none" cap="none" strike="noStrik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b="0" i="0" sz="16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b="0" i="0" sz="16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b="0" i="0" sz="16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b="0" i="0" sz="16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b="0" i="0" sz="16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b="0" i="0" sz="16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b="0" i="0" sz="16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b="0" i="0" sz="16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Quicksand"/>
              <a:buChar char="■"/>
              <a:defRPr b="0" i="0" sz="16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zxjeNGRJMnM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ocUh9_L8aQ2vbJw3YB01iMX02sR-asxY/view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iBcDVhv5_Cjrccyct6FVM_6sNRRJbmbd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379" y="123093"/>
            <a:ext cx="3992953" cy="1854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4610" y="2343054"/>
            <a:ext cx="2644924" cy="2644924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"/>
          <p:cNvSpPr txBox="1"/>
          <p:nvPr/>
        </p:nvSpPr>
        <p:spPr>
          <a:xfrm>
            <a:off x="1341035" y="2343054"/>
            <a:ext cx="4576685" cy="1569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16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Project code:  SGP_04</a:t>
            </a:r>
            <a:endParaRPr b="0" i="0" sz="1600" u="none" cap="none" strike="noStrik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16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Project team name: </a:t>
            </a:r>
            <a:r>
              <a:rPr b="0" i="1" lang="en-GB" sz="16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Shooting Stars</a:t>
            </a:r>
            <a:endParaRPr b="0" i="1" sz="1600" u="none" cap="none" strike="noStrik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16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Project title:  </a:t>
            </a:r>
            <a:r>
              <a:rPr b="0" i="1" lang="en-GB" sz="16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Kick it! </a:t>
            </a:r>
            <a:endParaRPr b="0" i="0" sz="1600" u="none" cap="none" strike="noStrik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16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Project implementation period: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16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03.03.2021 – 06.05.2021</a:t>
            </a:r>
            <a:endParaRPr b="0" i="0" sz="1600" u="none" cap="none" strike="noStrik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0" name="Google Shape;300;p1"/>
          <p:cNvSpPr txBox="1"/>
          <p:nvPr/>
        </p:nvSpPr>
        <p:spPr>
          <a:xfrm>
            <a:off x="124466" y="4404894"/>
            <a:ext cx="4890269" cy="615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GB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SUBSOCCER®</a:t>
            </a:r>
            <a:endParaRPr b="0" i="0" sz="18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1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Serious Games Project – Spring 2021</a:t>
            </a:r>
            <a:endParaRPr b="0" i="0" sz="16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9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8" name="Google Shape;548;p9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49" name="Google Shape;549;p9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2" name="Google Shape;552;p9"/>
          <p:cNvSpPr txBox="1"/>
          <p:nvPr>
            <p:ph type="title"/>
          </p:nvPr>
        </p:nvSpPr>
        <p:spPr>
          <a:xfrm>
            <a:off x="1351403" y="463893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3200"/>
              <a:t>Sensor development 1.  A TIMELINE</a:t>
            </a:r>
            <a:endParaRPr sz="3200"/>
          </a:p>
        </p:txBody>
      </p:sp>
      <p:sp>
        <p:nvSpPr>
          <p:cNvPr id="553" name="Google Shape;553;p9"/>
          <p:cNvSpPr txBox="1"/>
          <p:nvPr/>
        </p:nvSpPr>
        <p:spPr>
          <a:xfrm>
            <a:off x="3801200" y="3542401"/>
            <a:ext cx="1531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12.04.2021</a:t>
            </a:r>
            <a:endParaRPr b="0" i="0" sz="2200" u="none" cap="none" strike="noStrike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54" name="Google Shape;554;p9"/>
          <p:cNvSpPr txBox="1"/>
          <p:nvPr/>
        </p:nvSpPr>
        <p:spPr>
          <a:xfrm>
            <a:off x="3801201" y="4012200"/>
            <a:ext cx="15312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Full integration with Vuforia</a:t>
            </a:r>
            <a:endParaRPr b="0" i="0" sz="1600" u="none" cap="none" strike="noStrik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55" name="Google Shape;555;p9"/>
          <p:cNvSpPr txBox="1"/>
          <p:nvPr/>
        </p:nvSpPr>
        <p:spPr>
          <a:xfrm>
            <a:off x="738800" y="3524826"/>
            <a:ext cx="1531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april</a:t>
            </a:r>
            <a:endParaRPr b="0" i="0" sz="2200" u="none" cap="none" strike="noStrike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56" name="Google Shape;556;p9"/>
          <p:cNvSpPr txBox="1"/>
          <p:nvPr/>
        </p:nvSpPr>
        <p:spPr>
          <a:xfrm>
            <a:off x="738801" y="3994625"/>
            <a:ext cx="15312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Change from ARFoundation to Vuforia </a:t>
            </a:r>
            <a:endParaRPr b="0" i="0" sz="1600" u="none" cap="none" strike="noStrik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57" name="Google Shape;557;p9"/>
          <p:cNvSpPr txBox="1"/>
          <p:nvPr/>
        </p:nvSpPr>
        <p:spPr>
          <a:xfrm>
            <a:off x="5332401" y="1731925"/>
            <a:ext cx="15312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Fixing rotation correction</a:t>
            </a:r>
            <a:endParaRPr/>
          </a:p>
        </p:txBody>
      </p:sp>
      <p:sp>
        <p:nvSpPr>
          <p:cNvPr id="558" name="Google Shape;558;p9"/>
          <p:cNvSpPr txBox="1"/>
          <p:nvPr/>
        </p:nvSpPr>
        <p:spPr>
          <a:xfrm>
            <a:off x="5332400" y="2323250"/>
            <a:ext cx="1531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20.04.2021</a:t>
            </a:r>
            <a:endParaRPr b="0" i="0" sz="2200" u="none" cap="none" strike="noStrike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59" name="Google Shape;559;p9"/>
          <p:cNvSpPr txBox="1"/>
          <p:nvPr/>
        </p:nvSpPr>
        <p:spPr>
          <a:xfrm>
            <a:off x="2270000" y="2323238"/>
            <a:ext cx="1531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8.04.2021</a:t>
            </a:r>
            <a:endParaRPr b="0" i="0" sz="2200" u="none" cap="none" strike="noStrike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60" name="Google Shape;560;p9"/>
          <p:cNvSpPr txBox="1"/>
          <p:nvPr/>
        </p:nvSpPr>
        <p:spPr>
          <a:xfrm>
            <a:off x="2232437" y="1614589"/>
            <a:ext cx="15312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PO Presentation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Artem code</a:t>
            </a:r>
            <a:endParaRPr b="0" i="0" sz="1600" u="none" cap="none" strike="noStrik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61" name="Google Shape;561;p9"/>
          <p:cNvSpPr txBox="1"/>
          <p:nvPr/>
        </p:nvSpPr>
        <p:spPr>
          <a:xfrm>
            <a:off x="6863600" y="3542401"/>
            <a:ext cx="1531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25.04.2021</a:t>
            </a:r>
            <a:endParaRPr b="0" i="0" sz="2200" u="none" cap="none" strike="noStrike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62" name="Google Shape;562;p9"/>
          <p:cNvSpPr txBox="1"/>
          <p:nvPr/>
        </p:nvSpPr>
        <p:spPr>
          <a:xfrm>
            <a:off x="6863600" y="4045405"/>
            <a:ext cx="15312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Removing gravity, still working on position</a:t>
            </a:r>
            <a:endParaRPr b="0" i="0" sz="1600" u="none" cap="none" strike="noStrik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63" name="Google Shape;563;p9"/>
          <p:cNvCxnSpPr/>
          <p:nvPr/>
        </p:nvCxnSpPr>
        <p:spPr>
          <a:xfrm>
            <a:off x="732000" y="3168625"/>
            <a:ext cx="76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564" name="Google Shape;564;p9"/>
          <p:cNvSpPr/>
          <p:nvPr/>
        </p:nvSpPr>
        <p:spPr>
          <a:xfrm>
            <a:off x="1167500" y="1982597"/>
            <a:ext cx="673800" cy="673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9"/>
          <p:cNvSpPr/>
          <p:nvPr/>
        </p:nvSpPr>
        <p:spPr>
          <a:xfrm>
            <a:off x="4229900" y="1982597"/>
            <a:ext cx="673800" cy="673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9"/>
          <p:cNvSpPr/>
          <p:nvPr/>
        </p:nvSpPr>
        <p:spPr>
          <a:xfrm>
            <a:off x="7292300" y="1982597"/>
            <a:ext cx="673800" cy="673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9"/>
          <p:cNvSpPr/>
          <p:nvPr/>
        </p:nvSpPr>
        <p:spPr>
          <a:xfrm>
            <a:off x="2698700" y="3678904"/>
            <a:ext cx="673800" cy="673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9"/>
          <p:cNvSpPr/>
          <p:nvPr/>
        </p:nvSpPr>
        <p:spPr>
          <a:xfrm>
            <a:off x="5761100" y="3678904"/>
            <a:ext cx="673800" cy="673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9" name="Google Shape;569;p9"/>
          <p:cNvGrpSpPr/>
          <p:nvPr/>
        </p:nvGrpSpPr>
        <p:grpSpPr>
          <a:xfrm>
            <a:off x="2804602" y="3842615"/>
            <a:ext cx="461781" cy="346403"/>
            <a:chOff x="2394325" y="2969100"/>
            <a:chExt cx="386525" cy="289950"/>
          </a:xfrm>
        </p:grpSpPr>
        <p:sp>
          <p:nvSpPr>
            <p:cNvPr id="570" name="Google Shape;570;p9"/>
            <p:cNvSpPr/>
            <p:nvPr/>
          </p:nvSpPr>
          <p:spPr>
            <a:xfrm>
              <a:off x="2401025" y="2975800"/>
              <a:ext cx="372925" cy="276575"/>
            </a:xfrm>
            <a:custGeom>
              <a:rect b="b" l="l" r="r" t="t"/>
              <a:pathLst>
                <a:path extrusionOk="0" h="11063" w="14917">
                  <a:moveTo>
                    <a:pt x="0" y="0"/>
                  </a:moveTo>
                  <a:lnTo>
                    <a:pt x="0" y="11062"/>
                  </a:lnTo>
                  <a:lnTo>
                    <a:pt x="14916" y="11062"/>
                  </a:lnTo>
                  <a:lnTo>
                    <a:pt x="149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2542425" y="2975800"/>
              <a:ext cx="231525" cy="276575"/>
            </a:xfrm>
            <a:custGeom>
              <a:rect b="b" l="l" r="r" t="t"/>
              <a:pathLst>
                <a:path extrusionOk="0" h="11063" w="9261">
                  <a:moveTo>
                    <a:pt x="3096" y="0"/>
                  </a:moveTo>
                  <a:lnTo>
                    <a:pt x="0" y="11062"/>
                  </a:lnTo>
                  <a:lnTo>
                    <a:pt x="9260" y="11062"/>
                  </a:lnTo>
                  <a:lnTo>
                    <a:pt x="9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2401025" y="2975800"/>
              <a:ext cx="372925" cy="41725"/>
            </a:xfrm>
            <a:custGeom>
              <a:rect b="b" l="l" r="r" t="t"/>
              <a:pathLst>
                <a:path extrusionOk="0" h="1669" w="14917">
                  <a:moveTo>
                    <a:pt x="0" y="0"/>
                  </a:moveTo>
                  <a:lnTo>
                    <a:pt x="0" y="1668"/>
                  </a:lnTo>
                  <a:lnTo>
                    <a:pt x="14916" y="1668"/>
                  </a:lnTo>
                  <a:lnTo>
                    <a:pt x="149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2608650" y="2975800"/>
              <a:ext cx="165300" cy="41725"/>
            </a:xfrm>
            <a:custGeom>
              <a:rect b="b" l="l" r="r" t="t"/>
              <a:pathLst>
                <a:path extrusionOk="0" h="1669" w="6612">
                  <a:moveTo>
                    <a:pt x="465" y="0"/>
                  </a:moveTo>
                  <a:lnTo>
                    <a:pt x="1" y="1668"/>
                  </a:lnTo>
                  <a:lnTo>
                    <a:pt x="6611" y="1668"/>
                  </a:lnTo>
                  <a:lnTo>
                    <a:pt x="6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2436925" y="3040925"/>
              <a:ext cx="109975" cy="109975"/>
            </a:xfrm>
            <a:custGeom>
              <a:rect b="b" l="l" r="r" t="t"/>
              <a:pathLst>
                <a:path extrusionOk="0" h="4399" w="4399">
                  <a:moveTo>
                    <a:pt x="2204" y="0"/>
                  </a:moveTo>
                  <a:cubicBezTo>
                    <a:pt x="991" y="0"/>
                    <a:pt x="1" y="981"/>
                    <a:pt x="1" y="2195"/>
                  </a:cubicBezTo>
                  <a:cubicBezTo>
                    <a:pt x="1" y="3408"/>
                    <a:pt x="991" y="4398"/>
                    <a:pt x="2204" y="4398"/>
                  </a:cubicBezTo>
                  <a:cubicBezTo>
                    <a:pt x="3417" y="4398"/>
                    <a:pt x="4399" y="3408"/>
                    <a:pt x="4399" y="2195"/>
                  </a:cubicBezTo>
                  <a:cubicBezTo>
                    <a:pt x="4399" y="981"/>
                    <a:pt x="3417" y="0"/>
                    <a:pt x="2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2471500" y="3066125"/>
              <a:ext cx="40825" cy="40825"/>
            </a:xfrm>
            <a:custGeom>
              <a:rect b="b" l="l" r="r" t="t"/>
              <a:pathLst>
                <a:path extrusionOk="0" h="1633" w="1633">
                  <a:moveTo>
                    <a:pt x="821" y="0"/>
                  </a:moveTo>
                  <a:cubicBezTo>
                    <a:pt x="366" y="0"/>
                    <a:pt x="0" y="366"/>
                    <a:pt x="0" y="821"/>
                  </a:cubicBezTo>
                  <a:cubicBezTo>
                    <a:pt x="0" y="1267"/>
                    <a:pt x="366" y="1633"/>
                    <a:pt x="821" y="1633"/>
                  </a:cubicBezTo>
                  <a:cubicBezTo>
                    <a:pt x="1267" y="1633"/>
                    <a:pt x="1633" y="1267"/>
                    <a:pt x="1633" y="821"/>
                  </a:cubicBezTo>
                  <a:cubicBezTo>
                    <a:pt x="1633" y="366"/>
                    <a:pt x="1267" y="0"/>
                    <a:pt x="8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2394325" y="2969100"/>
              <a:ext cx="386525" cy="289950"/>
            </a:xfrm>
            <a:custGeom>
              <a:rect b="b" l="l" r="r" t="t"/>
              <a:pathLst>
                <a:path extrusionOk="0" h="11598" w="15461">
                  <a:moveTo>
                    <a:pt x="268" y="0"/>
                  </a:moveTo>
                  <a:cubicBezTo>
                    <a:pt x="117" y="0"/>
                    <a:pt x="1" y="125"/>
                    <a:pt x="1" y="268"/>
                  </a:cubicBezTo>
                  <a:lnTo>
                    <a:pt x="1" y="3489"/>
                  </a:lnTo>
                  <a:cubicBezTo>
                    <a:pt x="1" y="3622"/>
                    <a:pt x="90" y="3747"/>
                    <a:pt x="224" y="3765"/>
                  </a:cubicBezTo>
                  <a:cubicBezTo>
                    <a:pt x="235" y="3766"/>
                    <a:pt x="245" y="3767"/>
                    <a:pt x="256" y="3767"/>
                  </a:cubicBezTo>
                  <a:cubicBezTo>
                    <a:pt x="411" y="3767"/>
                    <a:pt x="536" y="3648"/>
                    <a:pt x="536" y="3497"/>
                  </a:cubicBezTo>
                  <a:lnTo>
                    <a:pt x="536" y="545"/>
                  </a:lnTo>
                  <a:lnTo>
                    <a:pt x="14917" y="545"/>
                  </a:lnTo>
                  <a:lnTo>
                    <a:pt x="14917" y="11054"/>
                  </a:lnTo>
                  <a:lnTo>
                    <a:pt x="14328" y="11054"/>
                  </a:lnTo>
                  <a:cubicBezTo>
                    <a:pt x="14194" y="11054"/>
                    <a:pt x="14069" y="11152"/>
                    <a:pt x="14051" y="11286"/>
                  </a:cubicBezTo>
                  <a:cubicBezTo>
                    <a:pt x="14025" y="11455"/>
                    <a:pt x="14158" y="11598"/>
                    <a:pt x="14319" y="11598"/>
                  </a:cubicBezTo>
                  <a:lnTo>
                    <a:pt x="15184" y="11598"/>
                  </a:lnTo>
                  <a:cubicBezTo>
                    <a:pt x="15336" y="11598"/>
                    <a:pt x="15461" y="11473"/>
                    <a:pt x="15461" y="11330"/>
                  </a:cubicBezTo>
                  <a:lnTo>
                    <a:pt x="15461" y="268"/>
                  </a:lnTo>
                  <a:cubicBezTo>
                    <a:pt x="15461" y="125"/>
                    <a:pt x="15336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2394325" y="3075000"/>
              <a:ext cx="341700" cy="184050"/>
            </a:xfrm>
            <a:custGeom>
              <a:rect b="b" l="l" r="r" t="t"/>
              <a:pathLst>
                <a:path extrusionOk="0" h="7362" w="13668">
                  <a:moveTo>
                    <a:pt x="281" y="0"/>
                  </a:moveTo>
                  <a:cubicBezTo>
                    <a:pt x="126" y="0"/>
                    <a:pt x="1" y="120"/>
                    <a:pt x="1" y="278"/>
                  </a:cubicBezTo>
                  <a:lnTo>
                    <a:pt x="1" y="7094"/>
                  </a:lnTo>
                  <a:cubicBezTo>
                    <a:pt x="1" y="7237"/>
                    <a:pt x="117" y="7362"/>
                    <a:pt x="268" y="7362"/>
                  </a:cubicBezTo>
                  <a:lnTo>
                    <a:pt x="13373" y="7362"/>
                  </a:lnTo>
                  <a:cubicBezTo>
                    <a:pt x="13543" y="7362"/>
                    <a:pt x="13668" y="7219"/>
                    <a:pt x="13650" y="7050"/>
                  </a:cubicBezTo>
                  <a:cubicBezTo>
                    <a:pt x="13623" y="6916"/>
                    <a:pt x="13507" y="6818"/>
                    <a:pt x="13364" y="6818"/>
                  </a:cubicBezTo>
                  <a:lnTo>
                    <a:pt x="536" y="6818"/>
                  </a:lnTo>
                  <a:lnTo>
                    <a:pt x="536" y="287"/>
                  </a:lnTo>
                  <a:cubicBezTo>
                    <a:pt x="536" y="145"/>
                    <a:pt x="447" y="29"/>
                    <a:pt x="313" y="2"/>
                  </a:cubicBezTo>
                  <a:cubicBezTo>
                    <a:pt x="302" y="1"/>
                    <a:pt x="291" y="0"/>
                    <a:pt x="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2417075" y="2990725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68" y="1"/>
                  </a:moveTo>
                  <a:cubicBezTo>
                    <a:pt x="117" y="1"/>
                    <a:pt x="1" y="126"/>
                    <a:pt x="1" y="277"/>
                  </a:cubicBezTo>
                  <a:cubicBezTo>
                    <a:pt x="1" y="429"/>
                    <a:pt x="117" y="545"/>
                    <a:pt x="268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2461025" y="2990725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68" y="1"/>
                  </a:moveTo>
                  <a:cubicBezTo>
                    <a:pt x="116" y="1"/>
                    <a:pt x="0" y="126"/>
                    <a:pt x="0" y="277"/>
                  </a:cubicBezTo>
                  <a:cubicBezTo>
                    <a:pt x="0" y="429"/>
                    <a:pt x="116" y="545"/>
                    <a:pt x="268" y="545"/>
                  </a:cubicBezTo>
                  <a:cubicBezTo>
                    <a:pt x="419" y="545"/>
                    <a:pt x="544" y="429"/>
                    <a:pt x="544" y="277"/>
                  </a:cubicBezTo>
                  <a:cubicBezTo>
                    <a:pt x="544" y="126"/>
                    <a:pt x="419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2438925" y="2990725"/>
              <a:ext cx="13650" cy="13625"/>
            </a:xfrm>
            <a:custGeom>
              <a:rect b="b" l="l" r="r" t="t"/>
              <a:pathLst>
                <a:path extrusionOk="0" h="545" w="546">
                  <a:moveTo>
                    <a:pt x="277" y="1"/>
                  </a:moveTo>
                  <a:cubicBezTo>
                    <a:pt x="126" y="1"/>
                    <a:pt x="1" y="126"/>
                    <a:pt x="1" y="277"/>
                  </a:cubicBezTo>
                  <a:cubicBezTo>
                    <a:pt x="1" y="429"/>
                    <a:pt x="126" y="545"/>
                    <a:pt x="277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2464800" y="3059650"/>
              <a:ext cx="54450" cy="74725"/>
            </a:xfrm>
            <a:custGeom>
              <a:rect b="b" l="l" r="r" t="t"/>
              <a:pathLst>
                <a:path extrusionOk="0" h="2989" w="2178">
                  <a:moveTo>
                    <a:pt x="1089" y="545"/>
                  </a:moveTo>
                  <a:cubicBezTo>
                    <a:pt x="1383" y="545"/>
                    <a:pt x="1633" y="785"/>
                    <a:pt x="1633" y="1089"/>
                  </a:cubicBezTo>
                  <a:cubicBezTo>
                    <a:pt x="1633" y="1383"/>
                    <a:pt x="1383" y="1633"/>
                    <a:pt x="1089" y="1633"/>
                  </a:cubicBezTo>
                  <a:cubicBezTo>
                    <a:pt x="786" y="1633"/>
                    <a:pt x="545" y="1383"/>
                    <a:pt x="545" y="1089"/>
                  </a:cubicBezTo>
                  <a:cubicBezTo>
                    <a:pt x="545" y="785"/>
                    <a:pt x="786" y="545"/>
                    <a:pt x="1089" y="545"/>
                  </a:cubicBezTo>
                  <a:close/>
                  <a:moveTo>
                    <a:pt x="1089" y="0"/>
                  </a:moveTo>
                  <a:cubicBezTo>
                    <a:pt x="482" y="0"/>
                    <a:pt x="1" y="491"/>
                    <a:pt x="1" y="1089"/>
                  </a:cubicBezTo>
                  <a:cubicBezTo>
                    <a:pt x="1" y="1410"/>
                    <a:pt x="143" y="1704"/>
                    <a:pt x="366" y="1901"/>
                  </a:cubicBezTo>
                  <a:cubicBezTo>
                    <a:pt x="143" y="2106"/>
                    <a:pt x="1" y="2391"/>
                    <a:pt x="1" y="2721"/>
                  </a:cubicBezTo>
                  <a:cubicBezTo>
                    <a:pt x="1" y="2864"/>
                    <a:pt x="117" y="2989"/>
                    <a:pt x="268" y="2989"/>
                  </a:cubicBezTo>
                  <a:cubicBezTo>
                    <a:pt x="420" y="2989"/>
                    <a:pt x="545" y="2864"/>
                    <a:pt x="545" y="2721"/>
                  </a:cubicBezTo>
                  <a:cubicBezTo>
                    <a:pt x="545" y="2418"/>
                    <a:pt x="786" y="2177"/>
                    <a:pt x="1089" y="2177"/>
                  </a:cubicBezTo>
                  <a:cubicBezTo>
                    <a:pt x="1383" y="2177"/>
                    <a:pt x="1633" y="2418"/>
                    <a:pt x="1633" y="2721"/>
                  </a:cubicBezTo>
                  <a:cubicBezTo>
                    <a:pt x="1633" y="2864"/>
                    <a:pt x="1749" y="2989"/>
                    <a:pt x="1901" y="2989"/>
                  </a:cubicBezTo>
                  <a:cubicBezTo>
                    <a:pt x="2053" y="2989"/>
                    <a:pt x="2177" y="2864"/>
                    <a:pt x="2177" y="2721"/>
                  </a:cubicBezTo>
                  <a:cubicBezTo>
                    <a:pt x="2177" y="2391"/>
                    <a:pt x="2035" y="2106"/>
                    <a:pt x="1803" y="1901"/>
                  </a:cubicBezTo>
                  <a:cubicBezTo>
                    <a:pt x="2035" y="1704"/>
                    <a:pt x="2177" y="1410"/>
                    <a:pt x="2177" y="1089"/>
                  </a:cubicBezTo>
                  <a:cubicBezTo>
                    <a:pt x="2177" y="491"/>
                    <a:pt x="1687" y="0"/>
                    <a:pt x="10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2576775" y="3052950"/>
              <a:ext cx="44625" cy="13625"/>
            </a:xfrm>
            <a:custGeom>
              <a:rect b="b" l="l" r="r" t="t"/>
              <a:pathLst>
                <a:path extrusionOk="0" h="545" w="1785">
                  <a:moveTo>
                    <a:pt x="294" y="1"/>
                  </a:moveTo>
                  <a:cubicBezTo>
                    <a:pt x="134" y="1"/>
                    <a:pt x="0" y="143"/>
                    <a:pt x="27" y="313"/>
                  </a:cubicBezTo>
                  <a:cubicBezTo>
                    <a:pt x="45" y="447"/>
                    <a:pt x="170" y="545"/>
                    <a:pt x="303" y="545"/>
                  </a:cubicBezTo>
                  <a:lnTo>
                    <a:pt x="1481" y="545"/>
                  </a:lnTo>
                  <a:cubicBezTo>
                    <a:pt x="1615" y="545"/>
                    <a:pt x="1740" y="447"/>
                    <a:pt x="1758" y="313"/>
                  </a:cubicBezTo>
                  <a:cubicBezTo>
                    <a:pt x="1784" y="143"/>
                    <a:pt x="1650" y="1"/>
                    <a:pt x="1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2576775" y="3080175"/>
              <a:ext cx="168625" cy="13625"/>
            </a:xfrm>
            <a:custGeom>
              <a:rect b="b" l="l" r="r" t="t"/>
              <a:pathLst>
                <a:path extrusionOk="0" h="545" w="6745">
                  <a:moveTo>
                    <a:pt x="303" y="0"/>
                  </a:moveTo>
                  <a:cubicBezTo>
                    <a:pt x="161" y="0"/>
                    <a:pt x="45" y="89"/>
                    <a:pt x="27" y="232"/>
                  </a:cubicBezTo>
                  <a:cubicBezTo>
                    <a:pt x="0" y="393"/>
                    <a:pt x="125" y="544"/>
                    <a:pt x="294" y="544"/>
                  </a:cubicBezTo>
                  <a:lnTo>
                    <a:pt x="6441" y="544"/>
                  </a:lnTo>
                  <a:cubicBezTo>
                    <a:pt x="6584" y="544"/>
                    <a:pt x="6700" y="446"/>
                    <a:pt x="6718" y="312"/>
                  </a:cubicBezTo>
                  <a:cubicBezTo>
                    <a:pt x="6744" y="143"/>
                    <a:pt x="6619" y="0"/>
                    <a:pt x="6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2576775" y="3134350"/>
              <a:ext cx="168625" cy="13650"/>
            </a:xfrm>
            <a:custGeom>
              <a:rect b="b" l="l" r="r" t="t"/>
              <a:pathLst>
                <a:path extrusionOk="0" h="546" w="6745">
                  <a:moveTo>
                    <a:pt x="303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0" y="402"/>
                    <a:pt x="125" y="545"/>
                    <a:pt x="294" y="545"/>
                  </a:cubicBezTo>
                  <a:lnTo>
                    <a:pt x="6441" y="545"/>
                  </a:lnTo>
                  <a:cubicBezTo>
                    <a:pt x="6584" y="545"/>
                    <a:pt x="6700" y="456"/>
                    <a:pt x="6718" y="313"/>
                  </a:cubicBezTo>
                  <a:cubicBezTo>
                    <a:pt x="6744" y="153"/>
                    <a:pt x="6619" y="1"/>
                    <a:pt x="6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2673775" y="3181200"/>
              <a:ext cx="71625" cy="13625"/>
            </a:xfrm>
            <a:custGeom>
              <a:rect b="b" l="l" r="r" t="t"/>
              <a:pathLst>
                <a:path extrusionOk="0" h="545" w="2865">
                  <a:moveTo>
                    <a:pt x="295" y="0"/>
                  </a:moveTo>
                  <a:cubicBezTo>
                    <a:pt x="161" y="0"/>
                    <a:pt x="36" y="98"/>
                    <a:pt x="19" y="232"/>
                  </a:cubicBezTo>
                  <a:cubicBezTo>
                    <a:pt x="1" y="402"/>
                    <a:pt x="126" y="545"/>
                    <a:pt x="286" y="545"/>
                  </a:cubicBezTo>
                  <a:lnTo>
                    <a:pt x="2561" y="545"/>
                  </a:lnTo>
                  <a:cubicBezTo>
                    <a:pt x="2695" y="545"/>
                    <a:pt x="2820" y="446"/>
                    <a:pt x="2838" y="313"/>
                  </a:cubicBezTo>
                  <a:cubicBezTo>
                    <a:pt x="2864" y="143"/>
                    <a:pt x="2731" y="0"/>
                    <a:pt x="25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2429575" y="3181200"/>
              <a:ext cx="235525" cy="13625"/>
            </a:xfrm>
            <a:custGeom>
              <a:rect b="b" l="l" r="r" t="t"/>
              <a:pathLst>
                <a:path extrusionOk="0" h="545" w="9421">
                  <a:moveTo>
                    <a:pt x="304" y="0"/>
                  </a:moveTo>
                  <a:cubicBezTo>
                    <a:pt x="170" y="0"/>
                    <a:pt x="45" y="98"/>
                    <a:pt x="27" y="232"/>
                  </a:cubicBezTo>
                  <a:cubicBezTo>
                    <a:pt x="0" y="402"/>
                    <a:pt x="134" y="545"/>
                    <a:pt x="295" y="545"/>
                  </a:cubicBezTo>
                  <a:lnTo>
                    <a:pt x="9126" y="545"/>
                  </a:lnTo>
                  <a:cubicBezTo>
                    <a:pt x="9296" y="545"/>
                    <a:pt x="9421" y="402"/>
                    <a:pt x="9394" y="232"/>
                  </a:cubicBezTo>
                  <a:cubicBezTo>
                    <a:pt x="9376" y="98"/>
                    <a:pt x="9260" y="0"/>
                    <a:pt x="9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2547550" y="3207725"/>
              <a:ext cx="197850" cy="13650"/>
            </a:xfrm>
            <a:custGeom>
              <a:rect b="b" l="l" r="r" t="t"/>
              <a:pathLst>
                <a:path extrusionOk="0" h="546" w="7914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0" y="402"/>
                    <a:pt x="125" y="545"/>
                    <a:pt x="295" y="545"/>
                  </a:cubicBezTo>
                  <a:lnTo>
                    <a:pt x="7610" y="545"/>
                  </a:lnTo>
                  <a:cubicBezTo>
                    <a:pt x="7753" y="545"/>
                    <a:pt x="7869" y="447"/>
                    <a:pt x="7887" y="313"/>
                  </a:cubicBezTo>
                  <a:cubicBezTo>
                    <a:pt x="7913" y="144"/>
                    <a:pt x="7788" y="1"/>
                    <a:pt x="7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2429575" y="3207725"/>
              <a:ext cx="107950" cy="13650"/>
            </a:xfrm>
            <a:custGeom>
              <a:rect b="b" l="l" r="r" t="t"/>
              <a:pathLst>
                <a:path extrusionOk="0" h="546" w="4318">
                  <a:moveTo>
                    <a:pt x="295" y="1"/>
                  </a:moveTo>
                  <a:cubicBezTo>
                    <a:pt x="134" y="1"/>
                    <a:pt x="0" y="144"/>
                    <a:pt x="27" y="313"/>
                  </a:cubicBezTo>
                  <a:cubicBezTo>
                    <a:pt x="45" y="447"/>
                    <a:pt x="170" y="545"/>
                    <a:pt x="304" y="545"/>
                  </a:cubicBezTo>
                  <a:lnTo>
                    <a:pt x="4015" y="545"/>
                  </a:lnTo>
                  <a:cubicBezTo>
                    <a:pt x="4157" y="545"/>
                    <a:pt x="4273" y="447"/>
                    <a:pt x="4300" y="313"/>
                  </a:cubicBezTo>
                  <a:cubicBezTo>
                    <a:pt x="4318" y="144"/>
                    <a:pt x="4193" y="1"/>
                    <a:pt x="40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2576775" y="3107375"/>
              <a:ext cx="44625" cy="13400"/>
            </a:xfrm>
            <a:custGeom>
              <a:rect b="b" l="l" r="r" t="t"/>
              <a:pathLst>
                <a:path extrusionOk="0" h="536" w="1785">
                  <a:moveTo>
                    <a:pt x="303" y="0"/>
                  </a:moveTo>
                  <a:cubicBezTo>
                    <a:pt x="170" y="0"/>
                    <a:pt x="45" y="90"/>
                    <a:pt x="27" y="224"/>
                  </a:cubicBezTo>
                  <a:cubicBezTo>
                    <a:pt x="0" y="393"/>
                    <a:pt x="134" y="536"/>
                    <a:pt x="294" y="536"/>
                  </a:cubicBezTo>
                  <a:lnTo>
                    <a:pt x="1481" y="536"/>
                  </a:lnTo>
                  <a:cubicBezTo>
                    <a:pt x="1615" y="536"/>
                    <a:pt x="1740" y="447"/>
                    <a:pt x="1758" y="313"/>
                  </a:cubicBezTo>
                  <a:cubicBezTo>
                    <a:pt x="1784" y="143"/>
                    <a:pt x="1650" y="0"/>
                    <a:pt x="1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90" name="Google Shape;590;p9"/>
          <p:cNvCxnSpPr>
            <a:stCxn id="555" idx="0"/>
            <a:endCxn id="591" idx="2"/>
          </p:cNvCxnSpPr>
          <p:nvPr/>
        </p:nvCxnSpPr>
        <p:spPr>
          <a:xfrm rot="10800000">
            <a:off x="1504400" y="3314526"/>
            <a:ext cx="0" cy="2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sm" w="sm" type="none"/>
          </a:ln>
        </p:spPr>
      </p:cxnSp>
      <p:cxnSp>
        <p:nvCxnSpPr>
          <p:cNvPr id="592" name="Google Shape;592;p9"/>
          <p:cNvCxnSpPr>
            <a:stCxn id="553" idx="0"/>
            <a:endCxn id="593" idx="2"/>
          </p:cNvCxnSpPr>
          <p:nvPr/>
        </p:nvCxnSpPr>
        <p:spPr>
          <a:xfrm rot="10800000">
            <a:off x="4566800" y="3314701"/>
            <a:ext cx="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sm" w="sm" type="none"/>
          </a:ln>
        </p:spPr>
      </p:cxnSp>
      <p:cxnSp>
        <p:nvCxnSpPr>
          <p:cNvPr id="594" name="Google Shape;594;p9"/>
          <p:cNvCxnSpPr>
            <a:stCxn id="561" idx="0"/>
            <a:endCxn id="595" idx="2"/>
          </p:cNvCxnSpPr>
          <p:nvPr/>
        </p:nvCxnSpPr>
        <p:spPr>
          <a:xfrm rot="10800000">
            <a:off x="7629200" y="3314701"/>
            <a:ext cx="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sm" w="sm" type="none"/>
          </a:ln>
        </p:spPr>
      </p:cxnSp>
      <p:cxnSp>
        <p:nvCxnSpPr>
          <p:cNvPr id="596" name="Google Shape;596;p9"/>
          <p:cNvCxnSpPr>
            <a:stCxn id="559" idx="2"/>
            <a:endCxn id="597" idx="0"/>
          </p:cNvCxnSpPr>
          <p:nvPr/>
        </p:nvCxnSpPr>
        <p:spPr>
          <a:xfrm>
            <a:off x="3035600" y="2793038"/>
            <a:ext cx="0" cy="2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sm" w="sm" type="none"/>
          </a:ln>
        </p:spPr>
      </p:cxnSp>
      <p:cxnSp>
        <p:nvCxnSpPr>
          <p:cNvPr id="598" name="Google Shape;598;p9"/>
          <p:cNvCxnSpPr>
            <a:stCxn id="558" idx="2"/>
            <a:endCxn id="599" idx="0"/>
          </p:cNvCxnSpPr>
          <p:nvPr/>
        </p:nvCxnSpPr>
        <p:spPr>
          <a:xfrm>
            <a:off x="6098000" y="2793050"/>
            <a:ext cx="0" cy="2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sm" w="sm" type="none"/>
          </a:ln>
        </p:spPr>
      </p:cxnSp>
      <p:sp>
        <p:nvSpPr>
          <p:cNvPr id="591" name="Google Shape;591;p9"/>
          <p:cNvSpPr/>
          <p:nvPr/>
        </p:nvSpPr>
        <p:spPr>
          <a:xfrm>
            <a:off x="1358525" y="3022775"/>
            <a:ext cx="291600" cy="291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b="0" i="0" sz="16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97" name="Google Shape;597;p9"/>
          <p:cNvSpPr/>
          <p:nvPr/>
        </p:nvSpPr>
        <p:spPr>
          <a:xfrm>
            <a:off x="2889800" y="3022775"/>
            <a:ext cx="291600" cy="291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b="0" i="0" sz="16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93" name="Google Shape;593;p9"/>
          <p:cNvSpPr/>
          <p:nvPr/>
        </p:nvSpPr>
        <p:spPr>
          <a:xfrm>
            <a:off x="4421000" y="3022775"/>
            <a:ext cx="291600" cy="291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b="0" i="0" sz="16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99" name="Google Shape;599;p9"/>
          <p:cNvSpPr/>
          <p:nvPr/>
        </p:nvSpPr>
        <p:spPr>
          <a:xfrm>
            <a:off x="5952200" y="3022775"/>
            <a:ext cx="291600" cy="291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b="0" i="0" sz="16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95" name="Google Shape;595;p9"/>
          <p:cNvSpPr/>
          <p:nvPr/>
        </p:nvSpPr>
        <p:spPr>
          <a:xfrm>
            <a:off x="7483400" y="3022775"/>
            <a:ext cx="291600" cy="291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b="0" i="0" sz="16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00" name="Google Shape;600;p9"/>
          <p:cNvGrpSpPr/>
          <p:nvPr/>
        </p:nvGrpSpPr>
        <p:grpSpPr>
          <a:xfrm>
            <a:off x="1238684" y="2148395"/>
            <a:ext cx="531433" cy="364102"/>
            <a:chOff x="3958850" y="2969100"/>
            <a:chExt cx="386750" cy="264975"/>
          </a:xfrm>
        </p:grpSpPr>
        <p:sp>
          <p:nvSpPr>
            <p:cNvPr id="601" name="Google Shape;601;p9"/>
            <p:cNvSpPr/>
            <p:nvPr/>
          </p:nvSpPr>
          <p:spPr>
            <a:xfrm>
              <a:off x="3983825" y="2975125"/>
              <a:ext cx="336800" cy="205425"/>
            </a:xfrm>
            <a:custGeom>
              <a:rect b="b" l="l" r="r" t="t"/>
              <a:pathLst>
                <a:path extrusionOk="0" h="8217" w="13472">
                  <a:moveTo>
                    <a:pt x="956" y="0"/>
                  </a:moveTo>
                  <a:cubicBezTo>
                    <a:pt x="429" y="0"/>
                    <a:pt x="1" y="429"/>
                    <a:pt x="1" y="955"/>
                  </a:cubicBezTo>
                  <a:lnTo>
                    <a:pt x="1" y="8217"/>
                  </a:lnTo>
                  <a:lnTo>
                    <a:pt x="13472" y="8217"/>
                  </a:lnTo>
                  <a:lnTo>
                    <a:pt x="13472" y="955"/>
                  </a:lnTo>
                  <a:cubicBezTo>
                    <a:pt x="13472" y="429"/>
                    <a:pt x="13044" y="0"/>
                    <a:pt x="12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4121900" y="2975125"/>
              <a:ext cx="198725" cy="205425"/>
            </a:xfrm>
            <a:custGeom>
              <a:rect b="b" l="l" r="r" t="t"/>
              <a:pathLst>
                <a:path extrusionOk="0" h="8217" w="7949">
                  <a:moveTo>
                    <a:pt x="2302" y="0"/>
                  </a:moveTo>
                  <a:lnTo>
                    <a:pt x="0" y="8217"/>
                  </a:lnTo>
                  <a:lnTo>
                    <a:pt x="7949" y="8217"/>
                  </a:lnTo>
                  <a:lnTo>
                    <a:pt x="7949" y="955"/>
                  </a:lnTo>
                  <a:cubicBezTo>
                    <a:pt x="7949" y="429"/>
                    <a:pt x="7521" y="0"/>
                    <a:pt x="6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3983825" y="3005450"/>
              <a:ext cx="336800" cy="175100"/>
            </a:xfrm>
            <a:custGeom>
              <a:rect b="b" l="l" r="r" t="t"/>
              <a:pathLst>
                <a:path extrusionOk="0" h="7004" w="13472">
                  <a:moveTo>
                    <a:pt x="1" y="1"/>
                  </a:moveTo>
                  <a:lnTo>
                    <a:pt x="1" y="7004"/>
                  </a:lnTo>
                  <a:lnTo>
                    <a:pt x="13472" y="7004"/>
                  </a:lnTo>
                  <a:lnTo>
                    <a:pt x="134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3965775" y="3180525"/>
              <a:ext cx="373825" cy="46850"/>
            </a:xfrm>
            <a:custGeom>
              <a:rect b="b" l="l" r="r" t="t"/>
              <a:pathLst>
                <a:path extrusionOk="0" h="1874" w="14953">
                  <a:moveTo>
                    <a:pt x="0" y="1"/>
                  </a:moveTo>
                  <a:lnTo>
                    <a:pt x="0" y="750"/>
                  </a:lnTo>
                  <a:cubicBezTo>
                    <a:pt x="0" y="1365"/>
                    <a:pt x="500" y="1874"/>
                    <a:pt x="1124" y="1874"/>
                  </a:cubicBezTo>
                  <a:lnTo>
                    <a:pt x="13819" y="1874"/>
                  </a:lnTo>
                  <a:cubicBezTo>
                    <a:pt x="14444" y="1874"/>
                    <a:pt x="14952" y="1365"/>
                    <a:pt x="14952" y="750"/>
                  </a:cubicBezTo>
                  <a:lnTo>
                    <a:pt x="149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4122325" y="3005450"/>
              <a:ext cx="198300" cy="175100"/>
            </a:xfrm>
            <a:custGeom>
              <a:rect b="b" l="l" r="r" t="t"/>
              <a:pathLst>
                <a:path extrusionOk="0" h="7004" w="7932">
                  <a:moveTo>
                    <a:pt x="1964" y="1"/>
                  </a:moveTo>
                  <a:lnTo>
                    <a:pt x="1" y="7004"/>
                  </a:lnTo>
                  <a:lnTo>
                    <a:pt x="7932" y="7004"/>
                  </a:lnTo>
                  <a:lnTo>
                    <a:pt x="79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4145750" y="3180525"/>
              <a:ext cx="192950" cy="46850"/>
            </a:xfrm>
            <a:custGeom>
              <a:rect b="b" l="l" r="r" t="t"/>
              <a:pathLst>
                <a:path extrusionOk="0" h="1874" w="7718">
                  <a:moveTo>
                    <a:pt x="527" y="1"/>
                  </a:moveTo>
                  <a:lnTo>
                    <a:pt x="1" y="1874"/>
                  </a:lnTo>
                  <a:lnTo>
                    <a:pt x="6593" y="1874"/>
                  </a:lnTo>
                  <a:cubicBezTo>
                    <a:pt x="7218" y="1874"/>
                    <a:pt x="7717" y="1365"/>
                    <a:pt x="7717" y="750"/>
                  </a:cubicBezTo>
                  <a:lnTo>
                    <a:pt x="77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4106950" y="3180525"/>
              <a:ext cx="90575" cy="23450"/>
            </a:xfrm>
            <a:custGeom>
              <a:rect b="b" l="l" r="r" t="t"/>
              <a:pathLst>
                <a:path extrusionOk="0" h="938" w="3623">
                  <a:moveTo>
                    <a:pt x="0" y="1"/>
                  </a:moveTo>
                  <a:lnTo>
                    <a:pt x="0" y="277"/>
                  </a:lnTo>
                  <a:cubicBezTo>
                    <a:pt x="0" y="643"/>
                    <a:pt x="295" y="937"/>
                    <a:pt x="661" y="937"/>
                  </a:cubicBezTo>
                  <a:lnTo>
                    <a:pt x="2962" y="937"/>
                  </a:lnTo>
                  <a:cubicBezTo>
                    <a:pt x="3328" y="937"/>
                    <a:pt x="3622" y="643"/>
                    <a:pt x="3622" y="268"/>
                  </a:cubicBezTo>
                  <a:lnTo>
                    <a:pt x="36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3958850" y="2972775"/>
              <a:ext cx="386750" cy="261300"/>
            </a:xfrm>
            <a:custGeom>
              <a:rect b="b" l="l" r="r" t="t"/>
              <a:pathLst>
                <a:path extrusionOk="0" h="10452" w="15470">
                  <a:moveTo>
                    <a:pt x="13896" y="0"/>
                  </a:moveTo>
                  <a:cubicBezTo>
                    <a:pt x="13792" y="0"/>
                    <a:pt x="13692" y="67"/>
                    <a:pt x="13659" y="175"/>
                  </a:cubicBezTo>
                  <a:cubicBezTo>
                    <a:pt x="13614" y="308"/>
                    <a:pt x="13686" y="442"/>
                    <a:pt x="13802" y="496"/>
                  </a:cubicBezTo>
                  <a:cubicBezTo>
                    <a:pt x="14043" y="594"/>
                    <a:pt x="14194" y="835"/>
                    <a:pt x="14194" y="1093"/>
                  </a:cubicBezTo>
                  <a:lnTo>
                    <a:pt x="14194" y="8070"/>
                  </a:lnTo>
                  <a:lnTo>
                    <a:pt x="13150" y="8070"/>
                  </a:lnTo>
                  <a:cubicBezTo>
                    <a:pt x="13017" y="8070"/>
                    <a:pt x="12892" y="8168"/>
                    <a:pt x="12883" y="8311"/>
                  </a:cubicBezTo>
                  <a:cubicBezTo>
                    <a:pt x="12874" y="8462"/>
                    <a:pt x="12990" y="8578"/>
                    <a:pt x="13142" y="8578"/>
                  </a:cubicBezTo>
                  <a:lnTo>
                    <a:pt x="14952" y="8578"/>
                  </a:lnTo>
                  <a:lnTo>
                    <a:pt x="14952" y="9069"/>
                  </a:lnTo>
                  <a:cubicBezTo>
                    <a:pt x="14952" y="9551"/>
                    <a:pt x="14569" y="9943"/>
                    <a:pt x="14087" y="9943"/>
                  </a:cubicBezTo>
                  <a:lnTo>
                    <a:pt x="1384" y="9943"/>
                  </a:lnTo>
                  <a:cubicBezTo>
                    <a:pt x="911" y="9943"/>
                    <a:pt x="518" y="9551"/>
                    <a:pt x="518" y="9069"/>
                  </a:cubicBezTo>
                  <a:lnTo>
                    <a:pt x="518" y="8578"/>
                  </a:lnTo>
                  <a:lnTo>
                    <a:pt x="12214" y="8578"/>
                  </a:lnTo>
                  <a:cubicBezTo>
                    <a:pt x="12330" y="8578"/>
                    <a:pt x="12437" y="8507"/>
                    <a:pt x="12464" y="8400"/>
                  </a:cubicBezTo>
                  <a:cubicBezTo>
                    <a:pt x="12526" y="8212"/>
                    <a:pt x="12392" y="8034"/>
                    <a:pt x="12223" y="8034"/>
                  </a:cubicBezTo>
                  <a:lnTo>
                    <a:pt x="1277" y="8034"/>
                  </a:lnTo>
                  <a:lnTo>
                    <a:pt x="1277" y="3734"/>
                  </a:lnTo>
                  <a:cubicBezTo>
                    <a:pt x="1268" y="3591"/>
                    <a:pt x="1152" y="3475"/>
                    <a:pt x="1009" y="3475"/>
                  </a:cubicBezTo>
                  <a:cubicBezTo>
                    <a:pt x="866" y="3475"/>
                    <a:pt x="750" y="3591"/>
                    <a:pt x="759" y="3734"/>
                  </a:cubicBezTo>
                  <a:lnTo>
                    <a:pt x="759" y="8070"/>
                  </a:lnTo>
                  <a:lnTo>
                    <a:pt x="260" y="8070"/>
                  </a:lnTo>
                  <a:cubicBezTo>
                    <a:pt x="117" y="8070"/>
                    <a:pt x="1" y="8186"/>
                    <a:pt x="1" y="8328"/>
                  </a:cubicBezTo>
                  <a:lnTo>
                    <a:pt x="1" y="9069"/>
                  </a:lnTo>
                  <a:cubicBezTo>
                    <a:pt x="1" y="9836"/>
                    <a:pt x="625" y="10452"/>
                    <a:pt x="1392" y="10452"/>
                  </a:cubicBezTo>
                  <a:lnTo>
                    <a:pt x="14078" y="10452"/>
                  </a:lnTo>
                  <a:cubicBezTo>
                    <a:pt x="14845" y="10452"/>
                    <a:pt x="15470" y="9836"/>
                    <a:pt x="15470" y="9069"/>
                  </a:cubicBezTo>
                  <a:lnTo>
                    <a:pt x="15470" y="8328"/>
                  </a:lnTo>
                  <a:cubicBezTo>
                    <a:pt x="15470" y="8186"/>
                    <a:pt x="15354" y="8070"/>
                    <a:pt x="15211" y="8070"/>
                  </a:cubicBezTo>
                  <a:lnTo>
                    <a:pt x="14712" y="8070"/>
                  </a:lnTo>
                  <a:lnTo>
                    <a:pt x="14712" y="1093"/>
                  </a:lnTo>
                  <a:cubicBezTo>
                    <a:pt x="14712" y="621"/>
                    <a:pt x="14435" y="201"/>
                    <a:pt x="13998" y="23"/>
                  </a:cubicBezTo>
                  <a:cubicBezTo>
                    <a:pt x="13965" y="7"/>
                    <a:pt x="13930" y="0"/>
                    <a:pt x="138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3977600" y="2969100"/>
              <a:ext cx="309575" cy="77625"/>
            </a:xfrm>
            <a:custGeom>
              <a:rect b="b" l="l" r="r" t="t"/>
              <a:pathLst>
                <a:path extrusionOk="0" h="3105" w="12383">
                  <a:moveTo>
                    <a:pt x="1169" y="0"/>
                  </a:moveTo>
                  <a:cubicBezTo>
                    <a:pt x="527" y="0"/>
                    <a:pt x="0" y="527"/>
                    <a:pt x="9" y="1169"/>
                  </a:cubicBezTo>
                  <a:lnTo>
                    <a:pt x="9" y="2846"/>
                  </a:lnTo>
                  <a:cubicBezTo>
                    <a:pt x="0" y="2989"/>
                    <a:pt x="116" y="3105"/>
                    <a:pt x="259" y="3105"/>
                  </a:cubicBezTo>
                  <a:cubicBezTo>
                    <a:pt x="402" y="3105"/>
                    <a:pt x="518" y="2989"/>
                    <a:pt x="527" y="2846"/>
                  </a:cubicBezTo>
                  <a:lnTo>
                    <a:pt x="527" y="1169"/>
                  </a:lnTo>
                  <a:cubicBezTo>
                    <a:pt x="518" y="812"/>
                    <a:pt x="812" y="518"/>
                    <a:pt x="1169" y="518"/>
                  </a:cubicBezTo>
                  <a:lnTo>
                    <a:pt x="12124" y="518"/>
                  </a:lnTo>
                  <a:cubicBezTo>
                    <a:pt x="12267" y="518"/>
                    <a:pt x="12383" y="402"/>
                    <a:pt x="12383" y="259"/>
                  </a:cubicBezTo>
                  <a:cubicBezTo>
                    <a:pt x="12383" y="116"/>
                    <a:pt x="12267" y="0"/>
                    <a:pt x="121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4093350" y="3031275"/>
              <a:ext cx="48425" cy="111400"/>
            </a:xfrm>
            <a:custGeom>
              <a:rect b="b" l="l" r="r" t="t"/>
              <a:pathLst>
                <a:path extrusionOk="0" h="4456" w="1937">
                  <a:moveTo>
                    <a:pt x="969" y="504"/>
                  </a:moveTo>
                  <a:cubicBezTo>
                    <a:pt x="1219" y="504"/>
                    <a:pt x="1419" y="710"/>
                    <a:pt x="1419" y="957"/>
                  </a:cubicBezTo>
                  <a:lnTo>
                    <a:pt x="1419" y="3491"/>
                  </a:lnTo>
                  <a:cubicBezTo>
                    <a:pt x="1419" y="3696"/>
                    <a:pt x="1285" y="3892"/>
                    <a:pt x="1080" y="3937"/>
                  </a:cubicBezTo>
                  <a:cubicBezTo>
                    <a:pt x="1042" y="3946"/>
                    <a:pt x="1005" y="3950"/>
                    <a:pt x="968" y="3950"/>
                  </a:cubicBezTo>
                  <a:cubicBezTo>
                    <a:pt x="719" y="3950"/>
                    <a:pt x="509" y="3748"/>
                    <a:pt x="509" y="3499"/>
                  </a:cubicBezTo>
                  <a:lnTo>
                    <a:pt x="509" y="966"/>
                  </a:lnTo>
                  <a:cubicBezTo>
                    <a:pt x="509" y="752"/>
                    <a:pt x="651" y="564"/>
                    <a:pt x="848" y="520"/>
                  </a:cubicBezTo>
                  <a:cubicBezTo>
                    <a:pt x="889" y="509"/>
                    <a:pt x="930" y="504"/>
                    <a:pt x="969" y="504"/>
                  </a:cubicBezTo>
                  <a:close/>
                  <a:moveTo>
                    <a:pt x="963" y="0"/>
                  </a:moveTo>
                  <a:cubicBezTo>
                    <a:pt x="430" y="0"/>
                    <a:pt x="0" y="434"/>
                    <a:pt x="0" y="966"/>
                  </a:cubicBezTo>
                  <a:lnTo>
                    <a:pt x="0" y="3473"/>
                  </a:lnTo>
                  <a:cubicBezTo>
                    <a:pt x="0" y="3972"/>
                    <a:pt x="402" y="4418"/>
                    <a:pt x="901" y="4454"/>
                  </a:cubicBezTo>
                  <a:cubicBezTo>
                    <a:pt x="922" y="4455"/>
                    <a:pt x="943" y="4456"/>
                    <a:pt x="964" y="4456"/>
                  </a:cubicBezTo>
                  <a:cubicBezTo>
                    <a:pt x="1498" y="4456"/>
                    <a:pt x="1936" y="4023"/>
                    <a:pt x="1936" y="3491"/>
                  </a:cubicBezTo>
                  <a:lnTo>
                    <a:pt x="1936" y="984"/>
                  </a:lnTo>
                  <a:cubicBezTo>
                    <a:pt x="1936" y="484"/>
                    <a:pt x="1526" y="38"/>
                    <a:pt x="1026" y="2"/>
                  </a:cubicBezTo>
                  <a:cubicBezTo>
                    <a:pt x="1005" y="1"/>
                    <a:pt x="984" y="0"/>
                    <a:pt x="9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4230725" y="3031100"/>
              <a:ext cx="48200" cy="111750"/>
            </a:xfrm>
            <a:custGeom>
              <a:rect b="b" l="l" r="r" t="t"/>
              <a:pathLst>
                <a:path extrusionOk="0" h="4470" w="1928">
                  <a:moveTo>
                    <a:pt x="259" y="0"/>
                  </a:moveTo>
                  <a:cubicBezTo>
                    <a:pt x="117" y="0"/>
                    <a:pt x="1" y="116"/>
                    <a:pt x="1" y="259"/>
                  </a:cubicBezTo>
                  <a:lnTo>
                    <a:pt x="1" y="4211"/>
                  </a:lnTo>
                  <a:cubicBezTo>
                    <a:pt x="1" y="4354"/>
                    <a:pt x="117" y="4470"/>
                    <a:pt x="259" y="4470"/>
                  </a:cubicBezTo>
                  <a:lnTo>
                    <a:pt x="1651" y="4470"/>
                  </a:lnTo>
                  <a:cubicBezTo>
                    <a:pt x="1785" y="4470"/>
                    <a:pt x="1910" y="4363"/>
                    <a:pt x="1919" y="4229"/>
                  </a:cubicBezTo>
                  <a:cubicBezTo>
                    <a:pt x="1928" y="4077"/>
                    <a:pt x="1812" y="3953"/>
                    <a:pt x="1660" y="3953"/>
                  </a:cubicBezTo>
                  <a:lnTo>
                    <a:pt x="518" y="3953"/>
                  </a:lnTo>
                  <a:lnTo>
                    <a:pt x="518" y="2507"/>
                  </a:lnTo>
                  <a:lnTo>
                    <a:pt x="1071" y="2507"/>
                  </a:lnTo>
                  <a:cubicBezTo>
                    <a:pt x="1214" y="2507"/>
                    <a:pt x="1330" y="2400"/>
                    <a:pt x="1339" y="2266"/>
                  </a:cubicBezTo>
                  <a:cubicBezTo>
                    <a:pt x="1348" y="2115"/>
                    <a:pt x="1232" y="1990"/>
                    <a:pt x="1080" y="1990"/>
                  </a:cubicBezTo>
                  <a:lnTo>
                    <a:pt x="518" y="1990"/>
                  </a:lnTo>
                  <a:lnTo>
                    <a:pt x="518" y="509"/>
                  </a:lnTo>
                  <a:lnTo>
                    <a:pt x="1660" y="509"/>
                  </a:lnTo>
                  <a:cubicBezTo>
                    <a:pt x="1812" y="509"/>
                    <a:pt x="1928" y="384"/>
                    <a:pt x="1919" y="241"/>
                  </a:cubicBezTo>
                  <a:cubicBezTo>
                    <a:pt x="1910" y="99"/>
                    <a:pt x="1794" y="0"/>
                    <a:pt x="1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4025325" y="3031675"/>
              <a:ext cx="49375" cy="110475"/>
            </a:xfrm>
            <a:custGeom>
              <a:rect b="b" l="l" r="r" t="t"/>
              <a:pathLst>
                <a:path extrusionOk="0" h="4419" w="1975">
                  <a:moveTo>
                    <a:pt x="958" y="1"/>
                  </a:moveTo>
                  <a:cubicBezTo>
                    <a:pt x="674" y="1"/>
                    <a:pt x="361" y="124"/>
                    <a:pt x="72" y="424"/>
                  </a:cubicBezTo>
                  <a:cubicBezTo>
                    <a:pt x="36" y="468"/>
                    <a:pt x="0" y="548"/>
                    <a:pt x="0" y="611"/>
                  </a:cubicBezTo>
                  <a:lnTo>
                    <a:pt x="0" y="3814"/>
                  </a:lnTo>
                  <a:cubicBezTo>
                    <a:pt x="0" y="3867"/>
                    <a:pt x="36" y="3956"/>
                    <a:pt x="72" y="3992"/>
                  </a:cubicBezTo>
                  <a:cubicBezTo>
                    <a:pt x="361" y="4293"/>
                    <a:pt x="674" y="4418"/>
                    <a:pt x="958" y="4418"/>
                  </a:cubicBezTo>
                  <a:cubicBezTo>
                    <a:pt x="1523" y="4418"/>
                    <a:pt x="1975" y="3925"/>
                    <a:pt x="1909" y="3350"/>
                  </a:cubicBezTo>
                  <a:cubicBezTo>
                    <a:pt x="1909" y="3332"/>
                    <a:pt x="1900" y="3323"/>
                    <a:pt x="1892" y="3305"/>
                  </a:cubicBezTo>
                  <a:cubicBezTo>
                    <a:pt x="1816" y="3232"/>
                    <a:pt x="1735" y="3202"/>
                    <a:pt x="1663" y="3202"/>
                  </a:cubicBezTo>
                  <a:cubicBezTo>
                    <a:pt x="1522" y="3202"/>
                    <a:pt x="1410" y="3316"/>
                    <a:pt x="1410" y="3457"/>
                  </a:cubicBezTo>
                  <a:cubicBezTo>
                    <a:pt x="1410" y="3706"/>
                    <a:pt x="1211" y="3906"/>
                    <a:pt x="966" y="3906"/>
                  </a:cubicBezTo>
                  <a:cubicBezTo>
                    <a:pt x="834" y="3906"/>
                    <a:pt x="688" y="3847"/>
                    <a:pt x="553" y="3706"/>
                  </a:cubicBezTo>
                  <a:cubicBezTo>
                    <a:pt x="527" y="3689"/>
                    <a:pt x="518" y="3653"/>
                    <a:pt x="518" y="3626"/>
                  </a:cubicBezTo>
                  <a:lnTo>
                    <a:pt x="518" y="798"/>
                  </a:lnTo>
                  <a:cubicBezTo>
                    <a:pt x="518" y="763"/>
                    <a:pt x="527" y="736"/>
                    <a:pt x="553" y="709"/>
                  </a:cubicBezTo>
                  <a:cubicBezTo>
                    <a:pt x="687" y="572"/>
                    <a:pt x="832" y="515"/>
                    <a:pt x="963" y="515"/>
                  </a:cubicBezTo>
                  <a:cubicBezTo>
                    <a:pt x="1234" y="515"/>
                    <a:pt x="1449" y="757"/>
                    <a:pt x="1401" y="1039"/>
                  </a:cubicBezTo>
                  <a:cubicBezTo>
                    <a:pt x="1392" y="1057"/>
                    <a:pt x="1401" y="1084"/>
                    <a:pt x="1419" y="1102"/>
                  </a:cubicBezTo>
                  <a:cubicBezTo>
                    <a:pt x="1497" y="1183"/>
                    <a:pt x="1583" y="1218"/>
                    <a:pt x="1660" y="1218"/>
                  </a:cubicBezTo>
                  <a:cubicBezTo>
                    <a:pt x="1803" y="1218"/>
                    <a:pt x="1918" y="1103"/>
                    <a:pt x="1918" y="959"/>
                  </a:cubicBezTo>
                  <a:cubicBezTo>
                    <a:pt x="1918" y="431"/>
                    <a:pt x="1488" y="1"/>
                    <a:pt x="9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4162025" y="3031775"/>
              <a:ext cx="48425" cy="111075"/>
            </a:xfrm>
            <a:custGeom>
              <a:rect b="b" l="l" r="r" t="t"/>
              <a:pathLst>
                <a:path extrusionOk="0" h="4443" w="1937">
                  <a:moveTo>
                    <a:pt x="260" y="0"/>
                  </a:moveTo>
                  <a:cubicBezTo>
                    <a:pt x="117" y="0"/>
                    <a:pt x="1" y="116"/>
                    <a:pt x="1" y="259"/>
                  </a:cubicBezTo>
                  <a:lnTo>
                    <a:pt x="1" y="705"/>
                  </a:lnTo>
                  <a:cubicBezTo>
                    <a:pt x="1" y="839"/>
                    <a:pt x="108" y="964"/>
                    <a:pt x="242" y="973"/>
                  </a:cubicBezTo>
                  <a:cubicBezTo>
                    <a:pt x="247" y="973"/>
                    <a:pt x="252" y="973"/>
                    <a:pt x="257" y="973"/>
                  </a:cubicBezTo>
                  <a:cubicBezTo>
                    <a:pt x="402" y="973"/>
                    <a:pt x="518" y="852"/>
                    <a:pt x="518" y="714"/>
                  </a:cubicBezTo>
                  <a:lnTo>
                    <a:pt x="518" y="518"/>
                  </a:lnTo>
                  <a:lnTo>
                    <a:pt x="973" y="518"/>
                  </a:lnTo>
                  <a:cubicBezTo>
                    <a:pt x="1223" y="518"/>
                    <a:pt x="1419" y="714"/>
                    <a:pt x="1419" y="964"/>
                  </a:cubicBezTo>
                  <a:lnTo>
                    <a:pt x="1419" y="3479"/>
                  </a:lnTo>
                  <a:cubicBezTo>
                    <a:pt x="1419" y="3729"/>
                    <a:pt x="1223" y="3926"/>
                    <a:pt x="973" y="3926"/>
                  </a:cubicBezTo>
                  <a:lnTo>
                    <a:pt x="518" y="3926"/>
                  </a:lnTo>
                  <a:lnTo>
                    <a:pt x="518" y="1499"/>
                  </a:lnTo>
                  <a:cubicBezTo>
                    <a:pt x="518" y="1353"/>
                    <a:pt x="402" y="1240"/>
                    <a:pt x="258" y="1240"/>
                  </a:cubicBezTo>
                  <a:cubicBezTo>
                    <a:pt x="253" y="1240"/>
                    <a:pt x="247" y="1240"/>
                    <a:pt x="242" y="1240"/>
                  </a:cubicBezTo>
                  <a:cubicBezTo>
                    <a:pt x="108" y="1249"/>
                    <a:pt x="1" y="1365"/>
                    <a:pt x="1" y="1508"/>
                  </a:cubicBezTo>
                  <a:lnTo>
                    <a:pt x="1" y="4184"/>
                  </a:lnTo>
                  <a:cubicBezTo>
                    <a:pt x="1" y="4327"/>
                    <a:pt x="117" y="4443"/>
                    <a:pt x="260" y="4443"/>
                  </a:cubicBezTo>
                  <a:lnTo>
                    <a:pt x="964" y="4443"/>
                  </a:lnTo>
                  <a:cubicBezTo>
                    <a:pt x="1500" y="4443"/>
                    <a:pt x="1937" y="4006"/>
                    <a:pt x="1937" y="3471"/>
                  </a:cubicBezTo>
                  <a:lnTo>
                    <a:pt x="1937" y="964"/>
                  </a:lnTo>
                  <a:cubicBezTo>
                    <a:pt x="1937" y="428"/>
                    <a:pt x="1500" y="0"/>
                    <a:pt x="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4" name="Google Shape;614;p9"/>
          <p:cNvGrpSpPr/>
          <p:nvPr/>
        </p:nvGrpSpPr>
        <p:grpSpPr>
          <a:xfrm>
            <a:off x="5846016" y="3824593"/>
            <a:ext cx="531124" cy="398455"/>
            <a:chOff x="1335175" y="2437625"/>
            <a:chExt cx="386525" cy="289975"/>
          </a:xfrm>
        </p:grpSpPr>
        <p:sp>
          <p:nvSpPr>
            <p:cNvPr id="615" name="Google Shape;615;p9"/>
            <p:cNvSpPr/>
            <p:nvPr/>
          </p:nvSpPr>
          <p:spPr>
            <a:xfrm>
              <a:off x="1341875" y="2444325"/>
              <a:ext cx="373150" cy="276350"/>
            </a:xfrm>
            <a:custGeom>
              <a:rect b="b" l="l" r="r" t="t"/>
              <a:pathLst>
                <a:path extrusionOk="0" h="11054" w="14926">
                  <a:moveTo>
                    <a:pt x="0" y="0"/>
                  </a:moveTo>
                  <a:lnTo>
                    <a:pt x="0" y="11053"/>
                  </a:lnTo>
                  <a:lnTo>
                    <a:pt x="14925" y="11053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1483275" y="2444325"/>
              <a:ext cx="231750" cy="276350"/>
            </a:xfrm>
            <a:custGeom>
              <a:rect b="b" l="l" r="r" t="t"/>
              <a:pathLst>
                <a:path extrusionOk="0" h="11054" w="9270">
                  <a:moveTo>
                    <a:pt x="3096" y="0"/>
                  </a:moveTo>
                  <a:lnTo>
                    <a:pt x="0" y="11053"/>
                  </a:lnTo>
                  <a:lnTo>
                    <a:pt x="9269" y="11053"/>
                  </a:lnTo>
                  <a:lnTo>
                    <a:pt x="9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1341875" y="2444325"/>
              <a:ext cx="373150" cy="41500"/>
            </a:xfrm>
            <a:custGeom>
              <a:rect b="b" l="l" r="r" t="t"/>
              <a:pathLst>
                <a:path extrusionOk="0" h="1660" w="14926">
                  <a:moveTo>
                    <a:pt x="0" y="0"/>
                  </a:moveTo>
                  <a:lnTo>
                    <a:pt x="0" y="1660"/>
                  </a:lnTo>
                  <a:lnTo>
                    <a:pt x="14925" y="1660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1549500" y="2444325"/>
              <a:ext cx="165525" cy="41500"/>
            </a:xfrm>
            <a:custGeom>
              <a:rect b="b" l="l" r="r" t="t"/>
              <a:pathLst>
                <a:path extrusionOk="0" h="1660" w="6621">
                  <a:moveTo>
                    <a:pt x="474" y="0"/>
                  </a:moveTo>
                  <a:lnTo>
                    <a:pt x="1" y="1660"/>
                  </a:lnTo>
                  <a:lnTo>
                    <a:pt x="6620" y="1660"/>
                  </a:lnTo>
                  <a:lnTo>
                    <a:pt x="66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1408325" y="2538225"/>
              <a:ext cx="107300" cy="181775"/>
            </a:xfrm>
            <a:custGeom>
              <a:rect b="b" l="l" r="r" t="t"/>
              <a:pathLst>
                <a:path extrusionOk="0" h="7271" w="4292">
                  <a:moveTo>
                    <a:pt x="1241" y="0"/>
                  </a:moveTo>
                  <a:cubicBezTo>
                    <a:pt x="509" y="348"/>
                    <a:pt x="1" y="1124"/>
                    <a:pt x="1" y="2016"/>
                  </a:cubicBezTo>
                  <a:cubicBezTo>
                    <a:pt x="1" y="2935"/>
                    <a:pt x="527" y="3711"/>
                    <a:pt x="1268" y="4050"/>
                  </a:cubicBezTo>
                  <a:lnTo>
                    <a:pt x="1268" y="7271"/>
                  </a:lnTo>
                  <a:lnTo>
                    <a:pt x="3025" y="7271"/>
                  </a:lnTo>
                  <a:lnTo>
                    <a:pt x="3025" y="4050"/>
                  </a:lnTo>
                  <a:cubicBezTo>
                    <a:pt x="3774" y="3711"/>
                    <a:pt x="4292" y="2935"/>
                    <a:pt x="4292" y="2016"/>
                  </a:cubicBezTo>
                  <a:cubicBezTo>
                    <a:pt x="4292" y="1124"/>
                    <a:pt x="3783" y="348"/>
                    <a:pt x="3052" y="0"/>
                  </a:cubicBezTo>
                  <a:lnTo>
                    <a:pt x="3052" y="1775"/>
                  </a:lnTo>
                  <a:lnTo>
                    <a:pt x="2151" y="2311"/>
                  </a:lnTo>
                  <a:lnTo>
                    <a:pt x="1241" y="1775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1543475" y="2547125"/>
              <a:ext cx="117125" cy="57350"/>
            </a:xfrm>
            <a:custGeom>
              <a:rect b="b" l="l" r="r" t="t"/>
              <a:pathLst>
                <a:path extrusionOk="0" h="2294" w="4685">
                  <a:moveTo>
                    <a:pt x="1446" y="1"/>
                  </a:moveTo>
                  <a:cubicBezTo>
                    <a:pt x="1446" y="795"/>
                    <a:pt x="795" y="1437"/>
                    <a:pt x="1" y="1437"/>
                  </a:cubicBezTo>
                  <a:lnTo>
                    <a:pt x="1" y="2294"/>
                  </a:lnTo>
                  <a:lnTo>
                    <a:pt x="4684" y="2294"/>
                  </a:lnTo>
                  <a:lnTo>
                    <a:pt x="46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1588100" y="2604450"/>
              <a:ext cx="39275" cy="116225"/>
            </a:xfrm>
            <a:custGeom>
              <a:rect b="b" l="l" r="r" t="t"/>
              <a:pathLst>
                <a:path extrusionOk="0" h="4649" w="1571">
                  <a:moveTo>
                    <a:pt x="0" y="1"/>
                  </a:moveTo>
                  <a:lnTo>
                    <a:pt x="0" y="4648"/>
                  </a:lnTo>
                  <a:lnTo>
                    <a:pt x="1570" y="4648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1335175" y="2437625"/>
              <a:ext cx="386525" cy="289975"/>
            </a:xfrm>
            <a:custGeom>
              <a:rect b="b" l="l" r="r" t="t"/>
              <a:pathLst>
                <a:path extrusionOk="0" h="11599" w="15461">
                  <a:moveTo>
                    <a:pt x="268" y="1"/>
                  </a:moveTo>
                  <a:cubicBezTo>
                    <a:pt x="126" y="1"/>
                    <a:pt x="1" y="117"/>
                    <a:pt x="1" y="268"/>
                  </a:cubicBezTo>
                  <a:lnTo>
                    <a:pt x="1" y="3480"/>
                  </a:lnTo>
                  <a:cubicBezTo>
                    <a:pt x="1" y="3623"/>
                    <a:pt x="99" y="3739"/>
                    <a:pt x="233" y="3756"/>
                  </a:cubicBezTo>
                  <a:cubicBezTo>
                    <a:pt x="248" y="3759"/>
                    <a:pt x="263" y="3760"/>
                    <a:pt x="278" y="3760"/>
                  </a:cubicBezTo>
                  <a:cubicBezTo>
                    <a:pt x="427" y="3760"/>
                    <a:pt x="545" y="3643"/>
                    <a:pt x="545" y="3489"/>
                  </a:cubicBezTo>
                  <a:lnTo>
                    <a:pt x="545" y="545"/>
                  </a:lnTo>
                  <a:lnTo>
                    <a:pt x="14917" y="545"/>
                  </a:lnTo>
                  <a:lnTo>
                    <a:pt x="14917" y="11054"/>
                  </a:lnTo>
                  <a:lnTo>
                    <a:pt x="14337" y="11054"/>
                  </a:lnTo>
                  <a:cubicBezTo>
                    <a:pt x="14194" y="11054"/>
                    <a:pt x="14078" y="11152"/>
                    <a:pt x="14060" y="11286"/>
                  </a:cubicBezTo>
                  <a:cubicBezTo>
                    <a:pt x="14033" y="11455"/>
                    <a:pt x="14158" y="11598"/>
                    <a:pt x="14328" y="11598"/>
                  </a:cubicBezTo>
                  <a:lnTo>
                    <a:pt x="15193" y="11598"/>
                  </a:lnTo>
                  <a:cubicBezTo>
                    <a:pt x="15345" y="11598"/>
                    <a:pt x="15461" y="11473"/>
                    <a:pt x="15461" y="11321"/>
                  </a:cubicBezTo>
                  <a:lnTo>
                    <a:pt x="15461" y="268"/>
                  </a:lnTo>
                  <a:cubicBezTo>
                    <a:pt x="15461" y="117"/>
                    <a:pt x="15345" y="1"/>
                    <a:pt x="15193" y="1"/>
                  </a:cubicBezTo>
                  <a:close/>
                </a:path>
              </a:pathLst>
            </a:custGeom>
            <a:solidFill>
              <a:srgbClr val="434C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1357925" y="2459275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77" y="0"/>
                  </a:moveTo>
                  <a:cubicBezTo>
                    <a:pt x="125" y="0"/>
                    <a:pt x="1" y="125"/>
                    <a:pt x="1" y="277"/>
                  </a:cubicBezTo>
                  <a:cubicBezTo>
                    <a:pt x="1" y="419"/>
                    <a:pt x="125" y="544"/>
                    <a:pt x="277" y="544"/>
                  </a:cubicBezTo>
                  <a:cubicBezTo>
                    <a:pt x="420" y="544"/>
                    <a:pt x="545" y="419"/>
                    <a:pt x="545" y="277"/>
                  </a:cubicBezTo>
                  <a:cubicBezTo>
                    <a:pt x="545" y="125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1401875" y="2459275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68" y="0"/>
                  </a:moveTo>
                  <a:cubicBezTo>
                    <a:pt x="125" y="0"/>
                    <a:pt x="0" y="125"/>
                    <a:pt x="0" y="277"/>
                  </a:cubicBezTo>
                  <a:cubicBezTo>
                    <a:pt x="0" y="419"/>
                    <a:pt x="125" y="544"/>
                    <a:pt x="268" y="544"/>
                  </a:cubicBezTo>
                  <a:cubicBezTo>
                    <a:pt x="419" y="544"/>
                    <a:pt x="544" y="419"/>
                    <a:pt x="544" y="277"/>
                  </a:cubicBezTo>
                  <a:cubicBezTo>
                    <a:pt x="544" y="125"/>
                    <a:pt x="419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1380000" y="2459275"/>
              <a:ext cx="13425" cy="13625"/>
            </a:xfrm>
            <a:custGeom>
              <a:rect b="b" l="l" r="r" t="t"/>
              <a:pathLst>
                <a:path extrusionOk="0" h="545" w="537">
                  <a:moveTo>
                    <a:pt x="268" y="0"/>
                  </a:moveTo>
                  <a:cubicBezTo>
                    <a:pt x="117" y="0"/>
                    <a:pt x="1" y="125"/>
                    <a:pt x="1" y="277"/>
                  </a:cubicBezTo>
                  <a:cubicBezTo>
                    <a:pt x="1" y="419"/>
                    <a:pt x="117" y="544"/>
                    <a:pt x="268" y="544"/>
                  </a:cubicBezTo>
                  <a:cubicBezTo>
                    <a:pt x="420" y="544"/>
                    <a:pt x="536" y="419"/>
                    <a:pt x="536" y="277"/>
                  </a:cubicBezTo>
                  <a:cubicBezTo>
                    <a:pt x="536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1335175" y="2543475"/>
              <a:ext cx="341925" cy="184125"/>
            </a:xfrm>
            <a:custGeom>
              <a:rect b="b" l="l" r="r" t="t"/>
              <a:pathLst>
                <a:path extrusionOk="0" h="7365" w="13677">
                  <a:moveTo>
                    <a:pt x="270" y="1"/>
                  </a:moveTo>
                  <a:cubicBezTo>
                    <a:pt x="120" y="1"/>
                    <a:pt x="1" y="125"/>
                    <a:pt x="1" y="272"/>
                  </a:cubicBezTo>
                  <a:lnTo>
                    <a:pt x="1" y="7087"/>
                  </a:lnTo>
                  <a:cubicBezTo>
                    <a:pt x="1" y="7239"/>
                    <a:pt x="126" y="7364"/>
                    <a:pt x="268" y="7364"/>
                  </a:cubicBezTo>
                  <a:lnTo>
                    <a:pt x="13382" y="7364"/>
                  </a:lnTo>
                  <a:cubicBezTo>
                    <a:pt x="13543" y="7364"/>
                    <a:pt x="13677" y="7221"/>
                    <a:pt x="13650" y="7052"/>
                  </a:cubicBezTo>
                  <a:cubicBezTo>
                    <a:pt x="13632" y="6918"/>
                    <a:pt x="13507" y="6820"/>
                    <a:pt x="13373" y="6820"/>
                  </a:cubicBezTo>
                  <a:lnTo>
                    <a:pt x="545" y="6820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70" y="1"/>
                  </a:cubicBezTo>
                  <a:close/>
                </a:path>
              </a:pathLst>
            </a:custGeom>
            <a:solidFill>
              <a:srgbClr val="434C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Google Shape;627;p9"/>
          <p:cNvGrpSpPr/>
          <p:nvPr/>
        </p:nvGrpSpPr>
        <p:grpSpPr>
          <a:xfrm>
            <a:off x="7382935" y="2118761"/>
            <a:ext cx="531124" cy="398455"/>
            <a:chOff x="4442150" y="2437625"/>
            <a:chExt cx="386525" cy="289975"/>
          </a:xfrm>
        </p:grpSpPr>
        <p:sp>
          <p:nvSpPr>
            <p:cNvPr id="628" name="Google Shape;628;p9"/>
            <p:cNvSpPr/>
            <p:nvPr/>
          </p:nvSpPr>
          <p:spPr>
            <a:xfrm>
              <a:off x="4448850" y="2444325"/>
              <a:ext cx="373150" cy="276350"/>
            </a:xfrm>
            <a:custGeom>
              <a:rect b="b" l="l" r="r" t="t"/>
              <a:pathLst>
                <a:path extrusionOk="0" h="11054" w="14926">
                  <a:moveTo>
                    <a:pt x="0" y="0"/>
                  </a:moveTo>
                  <a:lnTo>
                    <a:pt x="0" y="11053"/>
                  </a:lnTo>
                  <a:lnTo>
                    <a:pt x="14925" y="11053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4590250" y="2444325"/>
              <a:ext cx="231750" cy="276350"/>
            </a:xfrm>
            <a:custGeom>
              <a:rect b="b" l="l" r="r" t="t"/>
              <a:pathLst>
                <a:path extrusionOk="0" h="11054" w="9270">
                  <a:moveTo>
                    <a:pt x="3096" y="0"/>
                  </a:moveTo>
                  <a:lnTo>
                    <a:pt x="0" y="11053"/>
                  </a:lnTo>
                  <a:lnTo>
                    <a:pt x="9269" y="11053"/>
                  </a:lnTo>
                  <a:lnTo>
                    <a:pt x="9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448850" y="2444325"/>
              <a:ext cx="373150" cy="41500"/>
            </a:xfrm>
            <a:custGeom>
              <a:rect b="b" l="l" r="r" t="t"/>
              <a:pathLst>
                <a:path extrusionOk="0" h="1660" w="14926">
                  <a:moveTo>
                    <a:pt x="0" y="0"/>
                  </a:moveTo>
                  <a:lnTo>
                    <a:pt x="0" y="1660"/>
                  </a:lnTo>
                  <a:lnTo>
                    <a:pt x="14925" y="1660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4656700" y="2444325"/>
              <a:ext cx="165300" cy="41500"/>
            </a:xfrm>
            <a:custGeom>
              <a:rect b="b" l="l" r="r" t="t"/>
              <a:pathLst>
                <a:path extrusionOk="0" h="1660" w="6612">
                  <a:moveTo>
                    <a:pt x="465" y="0"/>
                  </a:moveTo>
                  <a:lnTo>
                    <a:pt x="1" y="1660"/>
                  </a:lnTo>
                  <a:lnTo>
                    <a:pt x="6611" y="1660"/>
                  </a:lnTo>
                  <a:lnTo>
                    <a:pt x="6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4442150" y="2437625"/>
              <a:ext cx="386525" cy="289975"/>
            </a:xfrm>
            <a:custGeom>
              <a:rect b="b" l="l" r="r" t="t"/>
              <a:pathLst>
                <a:path extrusionOk="0" h="11599" w="15461">
                  <a:moveTo>
                    <a:pt x="268" y="1"/>
                  </a:moveTo>
                  <a:cubicBezTo>
                    <a:pt x="126" y="1"/>
                    <a:pt x="1" y="117"/>
                    <a:pt x="1" y="268"/>
                  </a:cubicBezTo>
                  <a:lnTo>
                    <a:pt x="1" y="3480"/>
                  </a:lnTo>
                  <a:cubicBezTo>
                    <a:pt x="1" y="3623"/>
                    <a:pt x="99" y="3739"/>
                    <a:pt x="233" y="3756"/>
                  </a:cubicBezTo>
                  <a:cubicBezTo>
                    <a:pt x="248" y="3759"/>
                    <a:pt x="263" y="3760"/>
                    <a:pt x="278" y="3760"/>
                  </a:cubicBezTo>
                  <a:cubicBezTo>
                    <a:pt x="427" y="3760"/>
                    <a:pt x="545" y="3643"/>
                    <a:pt x="545" y="3489"/>
                  </a:cubicBezTo>
                  <a:lnTo>
                    <a:pt x="545" y="545"/>
                  </a:lnTo>
                  <a:lnTo>
                    <a:pt x="14917" y="545"/>
                  </a:lnTo>
                  <a:lnTo>
                    <a:pt x="14917" y="11054"/>
                  </a:lnTo>
                  <a:lnTo>
                    <a:pt x="14337" y="11054"/>
                  </a:lnTo>
                  <a:cubicBezTo>
                    <a:pt x="14194" y="11054"/>
                    <a:pt x="14078" y="11152"/>
                    <a:pt x="14060" y="11286"/>
                  </a:cubicBezTo>
                  <a:cubicBezTo>
                    <a:pt x="14034" y="11455"/>
                    <a:pt x="14158" y="11598"/>
                    <a:pt x="14328" y="11598"/>
                  </a:cubicBezTo>
                  <a:lnTo>
                    <a:pt x="15193" y="11598"/>
                  </a:lnTo>
                  <a:cubicBezTo>
                    <a:pt x="15345" y="11598"/>
                    <a:pt x="15461" y="11473"/>
                    <a:pt x="15461" y="11321"/>
                  </a:cubicBezTo>
                  <a:lnTo>
                    <a:pt x="15461" y="268"/>
                  </a:lnTo>
                  <a:cubicBezTo>
                    <a:pt x="15461" y="117"/>
                    <a:pt x="15345" y="1"/>
                    <a:pt x="151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4442150" y="2543475"/>
              <a:ext cx="341925" cy="184125"/>
            </a:xfrm>
            <a:custGeom>
              <a:rect b="b" l="l" r="r" t="t"/>
              <a:pathLst>
                <a:path extrusionOk="0" h="7365" w="13677">
                  <a:moveTo>
                    <a:pt x="270" y="1"/>
                  </a:moveTo>
                  <a:cubicBezTo>
                    <a:pt x="120" y="1"/>
                    <a:pt x="1" y="125"/>
                    <a:pt x="1" y="272"/>
                  </a:cubicBezTo>
                  <a:lnTo>
                    <a:pt x="1" y="7087"/>
                  </a:lnTo>
                  <a:cubicBezTo>
                    <a:pt x="1" y="7239"/>
                    <a:pt x="126" y="7364"/>
                    <a:pt x="268" y="7364"/>
                  </a:cubicBezTo>
                  <a:lnTo>
                    <a:pt x="13382" y="7364"/>
                  </a:lnTo>
                  <a:cubicBezTo>
                    <a:pt x="13543" y="7364"/>
                    <a:pt x="13677" y="7221"/>
                    <a:pt x="13650" y="7052"/>
                  </a:cubicBezTo>
                  <a:cubicBezTo>
                    <a:pt x="13632" y="6918"/>
                    <a:pt x="13507" y="6820"/>
                    <a:pt x="13373" y="6820"/>
                  </a:cubicBezTo>
                  <a:lnTo>
                    <a:pt x="545" y="6820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4465125" y="2459275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68" y="0"/>
                  </a:moveTo>
                  <a:cubicBezTo>
                    <a:pt x="117" y="0"/>
                    <a:pt x="1" y="125"/>
                    <a:pt x="1" y="277"/>
                  </a:cubicBezTo>
                  <a:cubicBezTo>
                    <a:pt x="1" y="419"/>
                    <a:pt x="117" y="544"/>
                    <a:pt x="268" y="544"/>
                  </a:cubicBezTo>
                  <a:cubicBezTo>
                    <a:pt x="420" y="544"/>
                    <a:pt x="545" y="419"/>
                    <a:pt x="545" y="277"/>
                  </a:cubicBezTo>
                  <a:cubicBezTo>
                    <a:pt x="545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4509075" y="2459275"/>
              <a:ext cx="13400" cy="13625"/>
            </a:xfrm>
            <a:custGeom>
              <a:rect b="b" l="l" r="r" t="t"/>
              <a:pathLst>
                <a:path extrusionOk="0" h="545" w="536">
                  <a:moveTo>
                    <a:pt x="268" y="0"/>
                  </a:moveTo>
                  <a:cubicBezTo>
                    <a:pt x="116" y="0"/>
                    <a:pt x="0" y="125"/>
                    <a:pt x="0" y="277"/>
                  </a:cubicBezTo>
                  <a:cubicBezTo>
                    <a:pt x="0" y="419"/>
                    <a:pt x="116" y="544"/>
                    <a:pt x="268" y="544"/>
                  </a:cubicBezTo>
                  <a:cubicBezTo>
                    <a:pt x="419" y="544"/>
                    <a:pt x="535" y="419"/>
                    <a:pt x="535" y="277"/>
                  </a:cubicBezTo>
                  <a:cubicBezTo>
                    <a:pt x="535" y="125"/>
                    <a:pt x="419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4486975" y="2459275"/>
              <a:ext cx="13650" cy="13625"/>
            </a:xfrm>
            <a:custGeom>
              <a:rect b="b" l="l" r="r" t="t"/>
              <a:pathLst>
                <a:path extrusionOk="0" h="545" w="546">
                  <a:moveTo>
                    <a:pt x="277" y="0"/>
                  </a:moveTo>
                  <a:cubicBezTo>
                    <a:pt x="126" y="0"/>
                    <a:pt x="1" y="125"/>
                    <a:pt x="1" y="277"/>
                  </a:cubicBezTo>
                  <a:cubicBezTo>
                    <a:pt x="1" y="419"/>
                    <a:pt x="126" y="544"/>
                    <a:pt x="277" y="544"/>
                  </a:cubicBezTo>
                  <a:cubicBezTo>
                    <a:pt x="420" y="544"/>
                    <a:pt x="545" y="419"/>
                    <a:pt x="545" y="277"/>
                  </a:cubicBezTo>
                  <a:cubicBezTo>
                    <a:pt x="545" y="125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4494350" y="2509000"/>
              <a:ext cx="67825" cy="116900"/>
            </a:xfrm>
            <a:custGeom>
              <a:rect b="b" l="l" r="r" t="t"/>
              <a:pathLst>
                <a:path extrusionOk="0" h="4676" w="2713">
                  <a:moveTo>
                    <a:pt x="1356" y="1365"/>
                  </a:moveTo>
                  <a:lnTo>
                    <a:pt x="1847" y="3274"/>
                  </a:lnTo>
                  <a:lnTo>
                    <a:pt x="866" y="3274"/>
                  </a:lnTo>
                  <a:lnTo>
                    <a:pt x="1356" y="1365"/>
                  </a:lnTo>
                  <a:close/>
                  <a:moveTo>
                    <a:pt x="1356" y="0"/>
                  </a:moveTo>
                  <a:cubicBezTo>
                    <a:pt x="1231" y="0"/>
                    <a:pt x="1124" y="90"/>
                    <a:pt x="1098" y="206"/>
                  </a:cubicBezTo>
                  <a:lnTo>
                    <a:pt x="36" y="4327"/>
                  </a:lnTo>
                  <a:cubicBezTo>
                    <a:pt x="0" y="4461"/>
                    <a:pt x="63" y="4604"/>
                    <a:pt x="196" y="4648"/>
                  </a:cubicBezTo>
                  <a:cubicBezTo>
                    <a:pt x="233" y="4665"/>
                    <a:pt x="270" y="4673"/>
                    <a:pt x="306" y="4673"/>
                  </a:cubicBezTo>
                  <a:cubicBezTo>
                    <a:pt x="422" y="4673"/>
                    <a:pt x="528" y="4592"/>
                    <a:pt x="562" y="4470"/>
                  </a:cubicBezTo>
                  <a:lnTo>
                    <a:pt x="732" y="3819"/>
                  </a:lnTo>
                  <a:lnTo>
                    <a:pt x="1990" y="3819"/>
                  </a:lnTo>
                  <a:lnTo>
                    <a:pt x="2150" y="4470"/>
                  </a:lnTo>
                  <a:cubicBezTo>
                    <a:pt x="2186" y="4595"/>
                    <a:pt x="2293" y="4675"/>
                    <a:pt x="2418" y="4675"/>
                  </a:cubicBezTo>
                  <a:cubicBezTo>
                    <a:pt x="2436" y="4675"/>
                    <a:pt x="2462" y="4666"/>
                    <a:pt x="2480" y="4666"/>
                  </a:cubicBezTo>
                  <a:cubicBezTo>
                    <a:pt x="2632" y="4630"/>
                    <a:pt x="2712" y="4479"/>
                    <a:pt x="2677" y="4336"/>
                  </a:cubicBezTo>
                  <a:lnTo>
                    <a:pt x="1624" y="206"/>
                  </a:lnTo>
                  <a:cubicBezTo>
                    <a:pt x="1588" y="90"/>
                    <a:pt x="1481" y="0"/>
                    <a:pt x="1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4743250" y="2515250"/>
              <a:ext cx="46175" cy="13625"/>
            </a:xfrm>
            <a:custGeom>
              <a:rect b="b" l="l" r="r" t="t"/>
              <a:pathLst>
                <a:path extrusionOk="0" h="545" w="1847">
                  <a:moveTo>
                    <a:pt x="295" y="0"/>
                  </a:moveTo>
                  <a:cubicBezTo>
                    <a:pt x="161" y="0"/>
                    <a:pt x="36" y="98"/>
                    <a:pt x="18" y="232"/>
                  </a:cubicBezTo>
                  <a:cubicBezTo>
                    <a:pt x="0" y="402"/>
                    <a:pt x="125" y="544"/>
                    <a:pt x="286" y="544"/>
                  </a:cubicBezTo>
                  <a:lnTo>
                    <a:pt x="1552" y="544"/>
                  </a:lnTo>
                  <a:cubicBezTo>
                    <a:pt x="1686" y="544"/>
                    <a:pt x="1811" y="446"/>
                    <a:pt x="1829" y="312"/>
                  </a:cubicBezTo>
                  <a:cubicBezTo>
                    <a:pt x="1847" y="152"/>
                    <a:pt x="1722" y="0"/>
                    <a:pt x="1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4577975" y="2515250"/>
              <a:ext cx="153475" cy="13625"/>
            </a:xfrm>
            <a:custGeom>
              <a:rect b="b" l="l" r="r" t="t"/>
              <a:pathLst>
                <a:path extrusionOk="0" h="545" w="6139">
                  <a:moveTo>
                    <a:pt x="295" y="0"/>
                  </a:moveTo>
                  <a:cubicBezTo>
                    <a:pt x="126" y="0"/>
                    <a:pt x="1" y="152"/>
                    <a:pt x="18" y="312"/>
                  </a:cubicBezTo>
                  <a:cubicBezTo>
                    <a:pt x="45" y="446"/>
                    <a:pt x="161" y="544"/>
                    <a:pt x="304" y="544"/>
                  </a:cubicBezTo>
                  <a:lnTo>
                    <a:pt x="5835" y="544"/>
                  </a:lnTo>
                  <a:cubicBezTo>
                    <a:pt x="5969" y="544"/>
                    <a:pt x="6094" y="446"/>
                    <a:pt x="6112" y="312"/>
                  </a:cubicBezTo>
                  <a:cubicBezTo>
                    <a:pt x="6138" y="152"/>
                    <a:pt x="6004" y="0"/>
                    <a:pt x="58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4658725" y="2579475"/>
              <a:ext cx="130925" cy="13625"/>
            </a:xfrm>
            <a:custGeom>
              <a:rect b="b" l="l" r="r" t="t"/>
              <a:pathLst>
                <a:path extrusionOk="0" h="545" w="5237">
                  <a:moveTo>
                    <a:pt x="294" y="0"/>
                  </a:moveTo>
                  <a:cubicBezTo>
                    <a:pt x="161" y="0"/>
                    <a:pt x="45" y="99"/>
                    <a:pt x="18" y="232"/>
                  </a:cubicBezTo>
                  <a:cubicBezTo>
                    <a:pt x="0" y="402"/>
                    <a:pt x="125" y="545"/>
                    <a:pt x="286" y="545"/>
                  </a:cubicBezTo>
                  <a:lnTo>
                    <a:pt x="4933" y="545"/>
                  </a:lnTo>
                  <a:cubicBezTo>
                    <a:pt x="5067" y="545"/>
                    <a:pt x="5192" y="447"/>
                    <a:pt x="5210" y="313"/>
                  </a:cubicBezTo>
                  <a:cubicBezTo>
                    <a:pt x="5237" y="143"/>
                    <a:pt x="5103" y="0"/>
                    <a:pt x="4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4577975" y="2579475"/>
              <a:ext cx="73625" cy="13625"/>
            </a:xfrm>
            <a:custGeom>
              <a:rect b="b" l="l" r="r" t="t"/>
              <a:pathLst>
                <a:path extrusionOk="0" h="545" w="2945">
                  <a:moveTo>
                    <a:pt x="304" y="0"/>
                  </a:moveTo>
                  <a:cubicBezTo>
                    <a:pt x="161" y="0"/>
                    <a:pt x="45" y="99"/>
                    <a:pt x="27" y="232"/>
                  </a:cubicBezTo>
                  <a:cubicBezTo>
                    <a:pt x="1" y="402"/>
                    <a:pt x="126" y="545"/>
                    <a:pt x="295" y="545"/>
                  </a:cubicBezTo>
                  <a:lnTo>
                    <a:pt x="2650" y="545"/>
                  </a:lnTo>
                  <a:cubicBezTo>
                    <a:pt x="2784" y="545"/>
                    <a:pt x="2900" y="447"/>
                    <a:pt x="2927" y="313"/>
                  </a:cubicBezTo>
                  <a:cubicBezTo>
                    <a:pt x="2945" y="143"/>
                    <a:pt x="2820" y="0"/>
                    <a:pt x="26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4722050" y="2643700"/>
              <a:ext cx="67600" cy="13625"/>
            </a:xfrm>
            <a:custGeom>
              <a:rect b="b" l="l" r="r" t="t"/>
              <a:pathLst>
                <a:path extrusionOk="0" h="545" w="2704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1" y="402"/>
                    <a:pt x="126" y="545"/>
                    <a:pt x="295" y="545"/>
                  </a:cubicBezTo>
                  <a:lnTo>
                    <a:pt x="2400" y="545"/>
                  </a:lnTo>
                  <a:cubicBezTo>
                    <a:pt x="2534" y="545"/>
                    <a:pt x="2659" y="447"/>
                    <a:pt x="2677" y="313"/>
                  </a:cubicBezTo>
                  <a:cubicBezTo>
                    <a:pt x="2704" y="143"/>
                    <a:pt x="2570" y="1"/>
                    <a:pt x="24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4481400" y="2643700"/>
              <a:ext cx="232425" cy="13625"/>
            </a:xfrm>
            <a:custGeom>
              <a:rect b="b" l="l" r="r" t="t"/>
              <a:pathLst>
                <a:path extrusionOk="0" h="545" w="9297">
                  <a:moveTo>
                    <a:pt x="304" y="1"/>
                  </a:moveTo>
                  <a:cubicBezTo>
                    <a:pt x="170" y="1"/>
                    <a:pt x="45" y="99"/>
                    <a:pt x="28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9011" y="545"/>
                  </a:lnTo>
                  <a:cubicBezTo>
                    <a:pt x="9172" y="545"/>
                    <a:pt x="9297" y="402"/>
                    <a:pt x="9279" y="233"/>
                  </a:cubicBezTo>
                  <a:cubicBezTo>
                    <a:pt x="9252" y="99"/>
                    <a:pt x="9136" y="1"/>
                    <a:pt x="90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4577975" y="2547800"/>
              <a:ext cx="211675" cy="13625"/>
            </a:xfrm>
            <a:custGeom>
              <a:rect b="b" l="l" r="r" t="t"/>
              <a:pathLst>
                <a:path extrusionOk="0" h="545" w="8467">
                  <a:moveTo>
                    <a:pt x="295" y="1"/>
                  </a:moveTo>
                  <a:cubicBezTo>
                    <a:pt x="161" y="1"/>
                    <a:pt x="36" y="99"/>
                    <a:pt x="18" y="233"/>
                  </a:cubicBezTo>
                  <a:cubicBezTo>
                    <a:pt x="1" y="402"/>
                    <a:pt x="126" y="545"/>
                    <a:pt x="286" y="545"/>
                  </a:cubicBezTo>
                  <a:lnTo>
                    <a:pt x="8163" y="545"/>
                  </a:lnTo>
                  <a:cubicBezTo>
                    <a:pt x="8297" y="545"/>
                    <a:pt x="8422" y="447"/>
                    <a:pt x="8440" y="313"/>
                  </a:cubicBezTo>
                  <a:cubicBezTo>
                    <a:pt x="8467" y="143"/>
                    <a:pt x="8333" y="1"/>
                    <a:pt x="8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4577975" y="2611150"/>
              <a:ext cx="211675" cy="13625"/>
            </a:xfrm>
            <a:custGeom>
              <a:rect b="b" l="l" r="r" t="t"/>
              <a:pathLst>
                <a:path extrusionOk="0" h="545" w="8467">
                  <a:moveTo>
                    <a:pt x="295" y="0"/>
                  </a:moveTo>
                  <a:cubicBezTo>
                    <a:pt x="161" y="0"/>
                    <a:pt x="36" y="98"/>
                    <a:pt x="18" y="232"/>
                  </a:cubicBezTo>
                  <a:cubicBezTo>
                    <a:pt x="1" y="402"/>
                    <a:pt x="126" y="544"/>
                    <a:pt x="286" y="544"/>
                  </a:cubicBezTo>
                  <a:lnTo>
                    <a:pt x="8163" y="544"/>
                  </a:lnTo>
                  <a:cubicBezTo>
                    <a:pt x="8297" y="544"/>
                    <a:pt x="8422" y="446"/>
                    <a:pt x="8440" y="312"/>
                  </a:cubicBezTo>
                  <a:cubicBezTo>
                    <a:pt x="8467" y="143"/>
                    <a:pt x="8333" y="0"/>
                    <a:pt x="81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4604525" y="2675375"/>
              <a:ext cx="185125" cy="13625"/>
            </a:xfrm>
            <a:custGeom>
              <a:rect b="b" l="l" r="r" t="t"/>
              <a:pathLst>
                <a:path extrusionOk="0" h="545" w="7405">
                  <a:moveTo>
                    <a:pt x="304" y="1"/>
                  </a:moveTo>
                  <a:cubicBezTo>
                    <a:pt x="170" y="1"/>
                    <a:pt x="45" y="99"/>
                    <a:pt x="27" y="232"/>
                  </a:cubicBezTo>
                  <a:cubicBezTo>
                    <a:pt x="0" y="402"/>
                    <a:pt x="134" y="545"/>
                    <a:pt x="295" y="545"/>
                  </a:cubicBezTo>
                  <a:lnTo>
                    <a:pt x="7101" y="545"/>
                  </a:lnTo>
                  <a:cubicBezTo>
                    <a:pt x="7235" y="545"/>
                    <a:pt x="7360" y="447"/>
                    <a:pt x="7378" y="313"/>
                  </a:cubicBezTo>
                  <a:cubicBezTo>
                    <a:pt x="7405" y="143"/>
                    <a:pt x="7271" y="1"/>
                    <a:pt x="7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4481625" y="2675375"/>
              <a:ext cx="116450" cy="13625"/>
            </a:xfrm>
            <a:custGeom>
              <a:rect b="b" l="l" r="r" t="t"/>
              <a:pathLst>
                <a:path extrusionOk="0" h="545" w="4658">
                  <a:moveTo>
                    <a:pt x="286" y="1"/>
                  </a:moveTo>
                  <a:cubicBezTo>
                    <a:pt x="126" y="1"/>
                    <a:pt x="1" y="143"/>
                    <a:pt x="19" y="313"/>
                  </a:cubicBezTo>
                  <a:cubicBezTo>
                    <a:pt x="45" y="447"/>
                    <a:pt x="161" y="545"/>
                    <a:pt x="295" y="545"/>
                  </a:cubicBezTo>
                  <a:lnTo>
                    <a:pt x="4354" y="545"/>
                  </a:lnTo>
                  <a:cubicBezTo>
                    <a:pt x="4488" y="545"/>
                    <a:pt x="4613" y="447"/>
                    <a:pt x="4631" y="313"/>
                  </a:cubicBezTo>
                  <a:cubicBezTo>
                    <a:pt x="4658" y="143"/>
                    <a:pt x="4524" y="1"/>
                    <a:pt x="4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8" name="Google Shape;648;p9"/>
          <p:cNvGrpSpPr/>
          <p:nvPr/>
        </p:nvGrpSpPr>
        <p:grpSpPr>
          <a:xfrm>
            <a:off x="4326990" y="2077064"/>
            <a:ext cx="528067" cy="531124"/>
            <a:chOff x="2413950" y="2437625"/>
            <a:chExt cx="384300" cy="386525"/>
          </a:xfrm>
        </p:grpSpPr>
        <p:sp>
          <p:nvSpPr>
            <p:cNvPr id="649" name="Google Shape;649;p9"/>
            <p:cNvSpPr/>
            <p:nvPr/>
          </p:nvSpPr>
          <p:spPr>
            <a:xfrm>
              <a:off x="2571400" y="2769725"/>
              <a:ext cx="69400" cy="47750"/>
            </a:xfrm>
            <a:custGeom>
              <a:rect b="b" l="l" r="r" t="t"/>
              <a:pathLst>
                <a:path extrusionOk="0" h="1910" w="2776">
                  <a:moveTo>
                    <a:pt x="456" y="0"/>
                  </a:moveTo>
                  <a:lnTo>
                    <a:pt x="233" y="937"/>
                  </a:lnTo>
                  <a:lnTo>
                    <a:pt x="1" y="1909"/>
                  </a:lnTo>
                  <a:lnTo>
                    <a:pt x="2775" y="1909"/>
                  </a:lnTo>
                  <a:lnTo>
                    <a:pt x="2543" y="937"/>
                  </a:lnTo>
                  <a:lnTo>
                    <a:pt x="23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2577200" y="2745625"/>
              <a:ext cx="57800" cy="47525"/>
            </a:xfrm>
            <a:custGeom>
              <a:rect b="b" l="l" r="r" t="t"/>
              <a:pathLst>
                <a:path extrusionOk="0" h="1901" w="2312">
                  <a:moveTo>
                    <a:pt x="1107" y="1"/>
                  </a:moveTo>
                  <a:lnTo>
                    <a:pt x="224" y="964"/>
                  </a:lnTo>
                  <a:lnTo>
                    <a:pt x="1" y="1901"/>
                  </a:lnTo>
                  <a:lnTo>
                    <a:pt x="2311" y="1901"/>
                  </a:lnTo>
                  <a:lnTo>
                    <a:pt x="2088" y="964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2420650" y="2495625"/>
              <a:ext cx="370925" cy="274125"/>
            </a:xfrm>
            <a:custGeom>
              <a:rect b="b" l="l" r="r" t="t"/>
              <a:pathLst>
                <a:path extrusionOk="0" h="10965" w="14837">
                  <a:moveTo>
                    <a:pt x="982" y="0"/>
                  </a:moveTo>
                  <a:cubicBezTo>
                    <a:pt x="446" y="0"/>
                    <a:pt x="0" y="446"/>
                    <a:pt x="0" y="981"/>
                  </a:cubicBezTo>
                  <a:lnTo>
                    <a:pt x="0" y="9983"/>
                  </a:lnTo>
                  <a:cubicBezTo>
                    <a:pt x="0" y="10527"/>
                    <a:pt x="446" y="10964"/>
                    <a:pt x="982" y="10964"/>
                  </a:cubicBezTo>
                  <a:lnTo>
                    <a:pt x="13855" y="10964"/>
                  </a:lnTo>
                  <a:cubicBezTo>
                    <a:pt x="14390" y="10964"/>
                    <a:pt x="14836" y="10527"/>
                    <a:pt x="14836" y="9983"/>
                  </a:cubicBezTo>
                  <a:lnTo>
                    <a:pt x="14836" y="981"/>
                  </a:lnTo>
                  <a:cubicBezTo>
                    <a:pt x="14836" y="446"/>
                    <a:pt x="14390" y="0"/>
                    <a:pt x="138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2570075" y="2495625"/>
              <a:ext cx="221500" cy="274125"/>
            </a:xfrm>
            <a:custGeom>
              <a:rect b="b" l="l" r="r" t="t"/>
              <a:pathLst>
                <a:path extrusionOk="0" h="10965" w="8860">
                  <a:moveTo>
                    <a:pt x="3078" y="0"/>
                  </a:moveTo>
                  <a:lnTo>
                    <a:pt x="0" y="10964"/>
                  </a:lnTo>
                  <a:lnTo>
                    <a:pt x="7878" y="10964"/>
                  </a:lnTo>
                  <a:cubicBezTo>
                    <a:pt x="8413" y="10964"/>
                    <a:pt x="8859" y="10527"/>
                    <a:pt x="8859" y="9983"/>
                  </a:cubicBezTo>
                  <a:lnTo>
                    <a:pt x="8859" y="981"/>
                  </a:lnTo>
                  <a:cubicBezTo>
                    <a:pt x="8859" y="446"/>
                    <a:pt x="8413" y="0"/>
                    <a:pt x="7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2420650" y="2528850"/>
              <a:ext cx="370925" cy="207000"/>
            </a:xfrm>
            <a:custGeom>
              <a:rect b="b" l="l" r="r" t="t"/>
              <a:pathLst>
                <a:path extrusionOk="0" h="8280" w="14837">
                  <a:moveTo>
                    <a:pt x="0" y="0"/>
                  </a:moveTo>
                  <a:lnTo>
                    <a:pt x="0" y="8279"/>
                  </a:lnTo>
                  <a:lnTo>
                    <a:pt x="14836" y="8279"/>
                  </a:lnTo>
                  <a:lnTo>
                    <a:pt x="148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2579450" y="2528850"/>
              <a:ext cx="212125" cy="207000"/>
            </a:xfrm>
            <a:custGeom>
              <a:rect b="b" l="l" r="r" t="t"/>
              <a:pathLst>
                <a:path extrusionOk="0" h="8280" w="8485">
                  <a:moveTo>
                    <a:pt x="2320" y="0"/>
                  </a:moveTo>
                  <a:lnTo>
                    <a:pt x="0" y="8279"/>
                  </a:lnTo>
                  <a:lnTo>
                    <a:pt x="8484" y="8279"/>
                  </a:lnTo>
                  <a:lnTo>
                    <a:pt x="84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2589025" y="2701925"/>
              <a:ext cx="120900" cy="33925"/>
            </a:xfrm>
            <a:custGeom>
              <a:rect b="b" l="l" r="r" t="t"/>
              <a:pathLst>
                <a:path extrusionOk="0" h="1357" w="4836">
                  <a:moveTo>
                    <a:pt x="1" y="0"/>
                  </a:moveTo>
                  <a:lnTo>
                    <a:pt x="1" y="1356"/>
                  </a:lnTo>
                  <a:lnTo>
                    <a:pt x="4836" y="1356"/>
                  </a:lnTo>
                  <a:lnTo>
                    <a:pt x="48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2521225" y="2469975"/>
              <a:ext cx="126050" cy="31700"/>
            </a:xfrm>
            <a:custGeom>
              <a:rect b="b" l="l" r="r" t="t"/>
              <a:pathLst>
                <a:path extrusionOk="0" h="1268" w="5042">
                  <a:moveTo>
                    <a:pt x="1" y="0"/>
                  </a:moveTo>
                  <a:lnTo>
                    <a:pt x="1" y="1267"/>
                  </a:lnTo>
                  <a:lnTo>
                    <a:pt x="5041" y="1267"/>
                  </a:lnTo>
                  <a:lnTo>
                    <a:pt x="50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2466150" y="2469975"/>
              <a:ext cx="23225" cy="31700"/>
            </a:xfrm>
            <a:custGeom>
              <a:rect b="b" l="l" r="r" t="t"/>
              <a:pathLst>
                <a:path extrusionOk="0" h="1268" w="929">
                  <a:moveTo>
                    <a:pt x="0" y="0"/>
                  </a:moveTo>
                  <a:lnTo>
                    <a:pt x="0" y="1267"/>
                  </a:lnTo>
                  <a:lnTo>
                    <a:pt x="928" y="1267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2489350" y="2469975"/>
              <a:ext cx="31900" cy="31700"/>
            </a:xfrm>
            <a:custGeom>
              <a:rect b="b" l="l" r="r" t="t"/>
              <a:pathLst>
                <a:path extrusionOk="0" h="1268" w="1276">
                  <a:moveTo>
                    <a:pt x="0" y="0"/>
                  </a:moveTo>
                  <a:lnTo>
                    <a:pt x="0" y="1267"/>
                  </a:lnTo>
                  <a:lnTo>
                    <a:pt x="1276" y="1267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2489350" y="2444325"/>
              <a:ext cx="31900" cy="25675"/>
            </a:xfrm>
            <a:custGeom>
              <a:rect b="b" l="l" r="r" t="t"/>
              <a:pathLst>
                <a:path extrusionOk="0" h="1027" w="1276">
                  <a:moveTo>
                    <a:pt x="0" y="0"/>
                  </a:moveTo>
                  <a:lnTo>
                    <a:pt x="0" y="1026"/>
                  </a:lnTo>
                  <a:lnTo>
                    <a:pt x="1276" y="1026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2489350" y="2501650"/>
              <a:ext cx="31900" cy="234200"/>
            </a:xfrm>
            <a:custGeom>
              <a:rect b="b" l="l" r="r" t="t"/>
              <a:pathLst>
                <a:path extrusionOk="0" h="9368" w="1276">
                  <a:moveTo>
                    <a:pt x="0" y="0"/>
                  </a:moveTo>
                  <a:lnTo>
                    <a:pt x="0" y="9367"/>
                  </a:lnTo>
                  <a:lnTo>
                    <a:pt x="1276" y="9367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2413950" y="2488475"/>
              <a:ext cx="39275" cy="68725"/>
            </a:xfrm>
            <a:custGeom>
              <a:rect b="b" l="l" r="r" t="t"/>
              <a:pathLst>
                <a:path extrusionOk="0" h="2749" w="1571">
                  <a:moveTo>
                    <a:pt x="1259" y="1"/>
                  </a:moveTo>
                  <a:cubicBezTo>
                    <a:pt x="563" y="1"/>
                    <a:pt x="1" y="563"/>
                    <a:pt x="1" y="1259"/>
                  </a:cubicBezTo>
                  <a:lnTo>
                    <a:pt x="1" y="2481"/>
                  </a:lnTo>
                  <a:cubicBezTo>
                    <a:pt x="1" y="2628"/>
                    <a:pt x="122" y="2748"/>
                    <a:pt x="270" y="2748"/>
                  </a:cubicBezTo>
                  <a:cubicBezTo>
                    <a:pt x="293" y="2748"/>
                    <a:pt x="316" y="2745"/>
                    <a:pt x="340" y="2739"/>
                  </a:cubicBezTo>
                  <a:cubicBezTo>
                    <a:pt x="456" y="2713"/>
                    <a:pt x="545" y="2597"/>
                    <a:pt x="545" y="2472"/>
                  </a:cubicBezTo>
                  <a:lnTo>
                    <a:pt x="545" y="1259"/>
                  </a:lnTo>
                  <a:cubicBezTo>
                    <a:pt x="545" y="866"/>
                    <a:pt x="866" y="545"/>
                    <a:pt x="1259" y="536"/>
                  </a:cubicBezTo>
                  <a:cubicBezTo>
                    <a:pt x="1383" y="536"/>
                    <a:pt x="1491" y="456"/>
                    <a:pt x="1526" y="340"/>
                  </a:cubicBezTo>
                  <a:cubicBezTo>
                    <a:pt x="1571" y="161"/>
                    <a:pt x="1437" y="1"/>
                    <a:pt x="12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2659050" y="2488925"/>
              <a:ext cx="139200" cy="240075"/>
            </a:xfrm>
            <a:custGeom>
              <a:rect b="b" l="l" r="r" t="t"/>
              <a:pathLst>
                <a:path extrusionOk="0" h="9603" w="5568">
                  <a:moveTo>
                    <a:pt x="304" y="1"/>
                  </a:moveTo>
                  <a:cubicBezTo>
                    <a:pt x="269" y="1"/>
                    <a:pt x="242" y="9"/>
                    <a:pt x="224" y="36"/>
                  </a:cubicBezTo>
                  <a:cubicBezTo>
                    <a:pt x="1" y="268"/>
                    <a:pt x="162" y="545"/>
                    <a:pt x="385" y="545"/>
                  </a:cubicBezTo>
                  <a:lnTo>
                    <a:pt x="4738" y="545"/>
                  </a:lnTo>
                  <a:cubicBezTo>
                    <a:pt x="4899" y="545"/>
                    <a:pt x="5023" y="670"/>
                    <a:pt x="5023" y="830"/>
                  </a:cubicBezTo>
                  <a:lnTo>
                    <a:pt x="5023" y="9421"/>
                  </a:lnTo>
                  <a:cubicBezTo>
                    <a:pt x="5023" y="9448"/>
                    <a:pt x="5041" y="9475"/>
                    <a:pt x="5059" y="9501"/>
                  </a:cubicBezTo>
                  <a:cubicBezTo>
                    <a:pt x="5136" y="9572"/>
                    <a:pt x="5218" y="9602"/>
                    <a:pt x="5293" y="9602"/>
                  </a:cubicBezTo>
                  <a:cubicBezTo>
                    <a:pt x="5444" y="9602"/>
                    <a:pt x="5568" y="9481"/>
                    <a:pt x="5568" y="9332"/>
                  </a:cubicBezTo>
                  <a:lnTo>
                    <a:pt x="5568" y="1258"/>
                  </a:lnTo>
                  <a:cubicBezTo>
                    <a:pt x="5568" y="563"/>
                    <a:pt x="5006" y="1"/>
                    <a:pt x="43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2413950" y="2570625"/>
              <a:ext cx="384300" cy="253525"/>
            </a:xfrm>
            <a:custGeom>
              <a:rect b="b" l="l" r="r" t="t"/>
              <a:pathLst>
                <a:path extrusionOk="0" h="10141" w="15372">
                  <a:moveTo>
                    <a:pt x="8404" y="8241"/>
                  </a:moveTo>
                  <a:lnTo>
                    <a:pt x="8734" y="9597"/>
                  </a:lnTo>
                  <a:lnTo>
                    <a:pt x="6647" y="9597"/>
                  </a:lnTo>
                  <a:lnTo>
                    <a:pt x="6968" y="8241"/>
                  </a:lnTo>
                  <a:close/>
                  <a:moveTo>
                    <a:pt x="272" y="0"/>
                  </a:moveTo>
                  <a:cubicBezTo>
                    <a:pt x="126" y="0"/>
                    <a:pt x="1" y="115"/>
                    <a:pt x="1" y="265"/>
                  </a:cubicBezTo>
                  <a:lnTo>
                    <a:pt x="1" y="6983"/>
                  </a:lnTo>
                  <a:cubicBezTo>
                    <a:pt x="1" y="7679"/>
                    <a:pt x="563" y="8241"/>
                    <a:pt x="1250" y="8241"/>
                  </a:cubicBezTo>
                  <a:lnTo>
                    <a:pt x="6460" y="8241"/>
                  </a:lnTo>
                  <a:lnTo>
                    <a:pt x="6129" y="9597"/>
                  </a:lnTo>
                  <a:lnTo>
                    <a:pt x="5220" y="9597"/>
                  </a:lnTo>
                  <a:cubicBezTo>
                    <a:pt x="5086" y="9597"/>
                    <a:pt x="4979" y="9686"/>
                    <a:pt x="4943" y="9802"/>
                  </a:cubicBezTo>
                  <a:cubicBezTo>
                    <a:pt x="4907" y="9980"/>
                    <a:pt x="5041" y="10141"/>
                    <a:pt x="5211" y="10141"/>
                  </a:cubicBezTo>
                  <a:lnTo>
                    <a:pt x="10162" y="10141"/>
                  </a:lnTo>
                  <a:cubicBezTo>
                    <a:pt x="10287" y="10141"/>
                    <a:pt x="10403" y="10061"/>
                    <a:pt x="10429" y="9936"/>
                  </a:cubicBezTo>
                  <a:cubicBezTo>
                    <a:pt x="10465" y="9757"/>
                    <a:pt x="10331" y="9597"/>
                    <a:pt x="10162" y="9597"/>
                  </a:cubicBezTo>
                  <a:lnTo>
                    <a:pt x="9288" y="9597"/>
                  </a:lnTo>
                  <a:lnTo>
                    <a:pt x="8966" y="8241"/>
                  </a:lnTo>
                  <a:lnTo>
                    <a:pt x="14123" y="8241"/>
                  </a:lnTo>
                  <a:cubicBezTo>
                    <a:pt x="14810" y="8241"/>
                    <a:pt x="15363" y="7679"/>
                    <a:pt x="15372" y="6992"/>
                  </a:cubicBezTo>
                  <a:cubicBezTo>
                    <a:pt x="15372" y="6858"/>
                    <a:pt x="15282" y="6742"/>
                    <a:pt x="15158" y="6715"/>
                  </a:cubicBezTo>
                  <a:cubicBezTo>
                    <a:pt x="15139" y="6711"/>
                    <a:pt x="15120" y="6709"/>
                    <a:pt x="15102" y="6709"/>
                  </a:cubicBezTo>
                  <a:cubicBezTo>
                    <a:pt x="14955" y="6709"/>
                    <a:pt x="14827" y="6831"/>
                    <a:pt x="14827" y="6974"/>
                  </a:cubicBezTo>
                  <a:cubicBezTo>
                    <a:pt x="14827" y="7375"/>
                    <a:pt x="14515" y="7696"/>
                    <a:pt x="14123" y="7696"/>
                  </a:cubicBezTo>
                  <a:lnTo>
                    <a:pt x="1259" y="7696"/>
                  </a:lnTo>
                  <a:cubicBezTo>
                    <a:pt x="866" y="7696"/>
                    <a:pt x="545" y="7375"/>
                    <a:pt x="545" y="6983"/>
                  </a:cubicBezTo>
                  <a:lnTo>
                    <a:pt x="545" y="274"/>
                  </a:lnTo>
                  <a:cubicBezTo>
                    <a:pt x="545" y="149"/>
                    <a:pt x="456" y="33"/>
                    <a:pt x="331" y="7"/>
                  </a:cubicBezTo>
                  <a:cubicBezTo>
                    <a:pt x="311" y="2"/>
                    <a:pt x="292" y="0"/>
                    <a:pt x="2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9"/>
            <p:cNvSpPr/>
            <p:nvPr/>
          </p:nvSpPr>
          <p:spPr>
            <a:xfrm>
              <a:off x="2566500" y="2602900"/>
              <a:ext cx="117125" cy="33925"/>
            </a:xfrm>
            <a:custGeom>
              <a:rect b="b" l="l" r="r" t="t"/>
              <a:pathLst>
                <a:path extrusionOk="0" h="1357" w="4685">
                  <a:moveTo>
                    <a:pt x="1" y="0"/>
                  </a:moveTo>
                  <a:lnTo>
                    <a:pt x="1" y="1356"/>
                  </a:lnTo>
                  <a:lnTo>
                    <a:pt x="4684" y="1356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9"/>
            <p:cNvSpPr/>
            <p:nvPr/>
          </p:nvSpPr>
          <p:spPr>
            <a:xfrm>
              <a:off x="2436925" y="2437625"/>
              <a:ext cx="338575" cy="304950"/>
            </a:xfrm>
            <a:custGeom>
              <a:rect b="b" l="l" r="r" t="t"/>
              <a:pathLst>
                <a:path extrusionOk="0" h="12198" w="13543">
                  <a:moveTo>
                    <a:pt x="3096" y="545"/>
                  </a:moveTo>
                  <a:lnTo>
                    <a:pt x="3096" y="1027"/>
                  </a:lnTo>
                  <a:lnTo>
                    <a:pt x="2347" y="1027"/>
                  </a:lnTo>
                  <a:lnTo>
                    <a:pt x="2347" y="545"/>
                  </a:lnTo>
                  <a:close/>
                  <a:moveTo>
                    <a:pt x="1829" y="1571"/>
                  </a:moveTo>
                  <a:lnTo>
                    <a:pt x="1829" y="2320"/>
                  </a:lnTo>
                  <a:lnTo>
                    <a:pt x="1437" y="2320"/>
                  </a:lnTo>
                  <a:lnTo>
                    <a:pt x="1437" y="1571"/>
                  </a:lnTo>
                  <a:close/>
                  <a:moveTo>
                    <a:pt x="3096" y="1571"/>
                  </a:moveTo>
                  <a:lnTo>
                    <a:pt x="3096" y="2320"/>
                  </a:lnTo>
                  <a:lnTo>
                    <a:pt x="2347" y="2320"/>
                  </a:lnTo>
                  <a:lnTo>
                    <a:pt x="2347" y="1571"/>
                  </a:lnTo>
                  <a:close/>
                  <a:moveTo>
                    <a:pt x="8146" y="1571"/>
                  </a:moveTo>
                  <a:lnTo>
                    <a:pt x="8146" y="2320"/>
                  </a:lnTo>
                  <a:lnTo>
                    <a:pt x="3640" y="2320"/>
                  </a:lnTo>
                  <a:lnTo>
                    <a:pt x="3640" y="1571"/>
                  </a:lnTo>
                  <a:close/>
                  <a:moveTo>
                    <a:pt x="2097" y="1"/>
                  </a:moveTo>
                  <a:cubicBezTo>
                    <a:pt x="1954" y="1"/>
                    <a:pt x="1829" y="117"/>
                    <a:pt x="1829" y="268"/>
                  </a:cubicBezTo>
                  <a:lnTo>
                    <a:pt x="1829" y="1027"/>
                  </a:lnTo>
                  <a:lnTo>
                    <a:pt x="1160" y="1027"/>
                  </a:lnTo>
                  <a:cubicBezTo>
                    <a:pt x="1018" y="1027"/>
                    <a:pt x="893" y="1143"/>
                    <a:pt x="893" y="1294"/>
                  </a:cubicBezTo>
                  <a:lnTo>
                    <a:pt x="893" y="2570"/>
                  </a:lnTo>
                  <a:cubicBezTo>
                    <a:pt x="893" y="2713"/>
                    <a:pt x="1018" y="2838"/>
                    <a:pt x="1160" y="2838"/>
                  </a:cubicBezTo>
                  <a:lnTo>
                    <a:pt x="1829" y="2838"/>
                  </a:lnTo>
                  <a:lnTo>
                    <a:pt x="1829" y="8128"/>
                  </a:lnTo>
                  <a:cubicBezTo>
                    <a:pt x="1829" y="8262"/>
                    <a:pt x="1919" y="8378"/>
                    <a:pt x="2052" y="8395"/>
                  </a:cubicBezTo>
                  <a:cubicBezTo>
                    <a:pt x="2066" y="8398"/>
                    <a:pt x="2079" y="8399"/>
                    <a:pt x="2091" y="8399"/>
                  </a:cubicBezTo>
                  <a:cubicBezTo>
                    <a:pt x="2228" y="8399"/>
                    <a:pt x="2347" y="8274"/>
                    <a:pt x="2347" y="8128"/>
                  </a:cubicBezTo>
                  <a:lnTo>
                    <a:pt x="2347" y="2838"/>
                  </a:lnTo>
                  <a:lnTo>
                    <a:pt x="3096" y="2838"/>
                  </a:lnTo>
                  <a:lnTo>
                    <a:pt x="3096" y="11652"/>
                  </a:lnTo>
                  <a:lnTo>
                    <a:pt x="2374" y="11652"/>
                  </a:lnTo>
                  <a:lnTo>
                    <a:pt x="2374" y="9180"/>
                  </a:lnTo>
                  <a:cubicBezTo>
                    <a:pt x="2365" y="9029"/>
                    <a:pt x="2240" y="8904"/>
                    <a:pt x="2088" y="8904"/>
                  </a:cubicBezTo>
                  <a:cubicBezTo>
                    <a:pt x="1945" y="8904"/>
                    <a:pt x="1820" y="9029"/>
                    <a:pt x="1829" y="9180"/>
                  </a:cubicBezTo>
                  <a:lnTo>
                    <a:pt x="1829" y="11652"/>
                  </a:lnTo>
                  <a:lnTo>
                    <a:pt x="268" y="11652"/>
                  </a:lnTo>
                  <a:cubicBezTo>
                    <a:pt x="117" y="11669"/>
                    <a:pt x="1" y="11794"/>
                    <a:pt x="1" y="11937"/>
                  </a:cubicBezTo>
                  <a:cubicBezTo>
                    <a:pt x="1" y="12079"/>
                    <a:pt x="102" y="12197"/>
                    <a:pt x="239" y="12197"/>
                  </a:cubicBezTo>
                  <a:cubicBezTo>
                    <a:pt x="249" y="12197"/>
                    <a:pt x="258" y="12197"/>
                    <a:pt x="268" y="12196"/>
                  </a:cubicBezTo>
                  <a:lnTo>
                    <a:pt x="13275" y="12196"/>
                  </a:lnTo>
                  <a:cubicBezTo>
                    <a:pt x="13284" y="12197"/>
                    <a:pt x="13293" y="12197"/>
                    <a:pt x="13302" y="12197"/>
                  </a:cubicBezTo>
                  <a:cubicBezTo>
                    <a:pt x="13433" y="12197"/>
                    <a:pt x="13543" y="12079"/>
                    <a:pt x="13543" y="11937"/>
                  </a:cubicBezTo>
                  <a:cubicBezTo>
                    <a:pt x="13543" y="11794"/>
                    <a:pt x="13275" y="11652"/>
                    <a:pt x="13275" y="11652"/>
                  </a:cubicBezTo>
                  <a:lnTo>
                    <a:pt x="3640" y="11652"/>
                  </a:lnTo>
                  <a:lnTo>
                    <a:pt x="3640" y="2838"/>
                  </a:lnTo>
                  <a:lnTo>
                    <a:pt x="7209" y="2838"/>
                  </a:lnTo>
                  <a:lnTo>
                    <a:pt x="7209" y="5014"/>
                  </a:lnTo>
                  <a:lnTo>
                    <a:pt x="5237" y="6736"/>
                  </a:lnTo>
                  <a:lnTo>
                    <a:pt x="6058" y="6736"/>
                  </a:lnTo>
                  <a:lnTo>
                    <a:pt x="7485" y="5496"/>
                  </a:lnTo>
                  <a:lnTo>
                    <a:pt x="8957" y="6763"/>
                  </a:lnTo>
                  <a:lnTo>
                    <a:pt x="9796" y="6763"/>
                  </a:lnTo>
                  <a:lnTo>
                    <a:pt x="7753" y="5014"/>
                  </a:lnTo>
                  <a:lnTo>
                    <a:pt x="7753" y="2838"/>
                  </a:lnTo>
                  <a:lnTo>
                    <a:pt x="8413" y="2838"/>
                  </a:lnTo>
                  <a:cubicBezTo>
                    <a:pt x="8565" y="2838"/>
                    <a:pt x="8681" y="2713"/>
                    <a:pt x="8681" y="2570"/>
                  </a:cubicBezTo>
                  <a:lnTo>
                    <a:pt x="8681" y="1294"/>
                  </a:lnTo>
                  <a:cubicBezTo>
                    <a:pt x="8681" y="1143"/>
                    <a:pt x="8565" y="1027"/>
                    <a:pt x="8413" y="1027"/>
                  </a:cubicBezTo>
                  <a:lnTo>
                    <a:pt x="3640" y="1027"/>
                  </a:lnTo>
                  <a:lnTo>
                    <a:pt x="3640" y="268"/>
                  </a:lnTo>
                  <a:cubicBezTo>
                    <a:pt x="3640" y="117"/>
                    <a:pt x="3524" y="1"/>
                    <a:pt x="33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0"/>
          <p:cNvSpPr txBox="1"/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Sensor development 2. Problems</a:t>
            </a:r>
            <a:endParaRPr/>
          </a:p>
        </p:txBody>
      </p:sp>
      <p:sp>
        <p:nvSpPr>
          <p:cNvPr id="671" name="Google Shape;671;p10"/>
          <p:cNvSpPr txBox="1"/>
          <p:nvPr/>
        </p:nvSpPr>
        <p:spPr>
          <a:xfrm>
            <a:off x="1290399" y="1573072"/>
            <a:ext cx="6412200" cy="2141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10"/>
          <p:cNvSpPr txBox="1"/>
          <p:nvPr/>
        </p:nvSpPr>
        <p:spPr>
          <a:xfrm>
            <a:off x="1596005" y="1171366"/>
            <a:ext cx="6412200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Scanning – doesn’t work on most versions of Android 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Connecting – only works with manual connection and with specific version of the plugin, sometimes it's random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Precision of the sensor mostly based on sample time and noise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Removal of gravity which depends on rotation, any amount of noise screws it up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Mathematical errors accumulate over time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1"/>
          <p:cNvSpPr/>
          <p:nvPr/>
        </p:nvSpPr>
        <p:spPr>
          <a:xfrm>
            <a:off x="714800" y="496500"/>
            <a:ext cx="7704000" cy="4155600"/>
          </a:xfrm>
          <a:prstGeom prst="roundRect">
            <a:avLst>
              <a:gd fmla="val 185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8" name="Google Shape;678;p11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679" name="Google Shape;679;p11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1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1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2" name="Google Shape;682;p11"/>
          <p:cNvSpPr txBox="1"/>
          <p:nvPr>
            <p:ph type="title"/>
          </p:nvPr>
        </p:nvSpPr>
        <p:spPr>
          <a:xfrm>
            <a:off x="1638750" y="1745350"/>
            <a:ext cx="5866500" cy="14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“Position tracking with inertial sensors is challenging due to sensor errors/noise and gravity that hides the dynamic acceleration in accelerometer signal.”</a:t>
            </a:r>
            <a:endParaRPr/>
          </a:p>
        </p:txBody>
      </p:sp>
      <p:sp>
        <p:nvSpPr>
          <p:cNvPr id="683" name="Google Shape;683;p11"/>
          <p:cNvSpPr txBox="1"/>
          <p:nvPr>
            <p:ph idx="2" type="title"/>
          </p:nvPr>
        </p:nvSpPr>
        <p:spPr>
          <a:xfrm>
            <a:off x="1638750" y="3603775"/>
            <a:ext cx="58665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—Suunto experts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2"/>
          <p:cNvSpPr/>
          <p:nvPr/>
        </p:nvSpPr>
        <p:spPr>
          <a:xfrm>
            <a:off x="1545494" y="1856166"/>
            <a:ext cx="676022" cy="623184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9" name="Google Shape;689;p12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690" name="Google Shape;690;p12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2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2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3" name="Google Shape;693;p12"/>
          <p:cNvSpPr txBox="1"/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5400"/>
              <a:t>Thank You </a:t>
            </a:r>
            <a:endParaRPr sz="5400"/>
          </a:p>
        </p:txBody>
      </p:sp>
      <p:sp>
        <p:nvSpPr>
          <p:cNvPr id="694" name="Google Shape;694;p12"/>
          <p:cNvSpPr txBox="1"/>
          <p:nvPr>
            <p:ph idx="1" type="subTitle"/>
          </p:nvPr>
        </p:nvSpPr>
        <p:spPr>
          <a:xfrm>
            <a:off x="849848" y="4343383"/>
            <a:ext cx="2067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/>
              <a:t>Jaakko-  A.R Programmer</a:t>
            </a:r>
            <a:endParaRPr/>
          </a:p>
        </p:txBody>
      </p:sp>
      <p:sp>
        <p:nvSpPr>
          <p:cNvPr id="695" name="Google Shape;695;p12"/>
          <p:cNvSpPr txBox="1"/>
          <p:nvPr>
            <p:ph idx="3" type="subTitle"/>
          </p:nvPr>
        </p:nvSpPr>
        <p:spPr>
          <a:xfrm>
            <a:off x="3647911" y="4343383"/>
            <a:ext cx="2067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/>
              <a:t>Ere- Artist 2d</a:t>
            </a:r>
            <a:endParaRPr/>
          </a:p>
        </p:txBody>
      </p:sp>
      <p:sp>
        <p:nvSpPr>
          <p:cNvPr id="696" name="Google Shape;696;p12"/>
          <p:cNvSpPr txBox="1"/>
          <p:nvPr>
            <p:ph idx="5" type="subTitle"/>
          </p:nvPr>
        </p:nvSpPr>
        <p:spPr>
          <a:xfrm>
            <a:off x="6482779" y="4343372"/>
            <a:ext cx="2067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/>
              <a:t>Zuzanna- Electronics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/>
              <a:t> ( Sensor )</a:t>
            </a:r>
            <a:endParaRPr/>
          </a:p>
        </p:txBody>
      </p:sp>
      <p:sp>
        <p:nvSpPr>
          <p:cNvPr id="697" name="Google Shape;697;p12"/>
          <p:cNvSpPr txBox="1"/>
          <p:nvPr>
            <p:ph idx="7" type="subTitle"/>
          </p:nvPr>
        </p:nvSpPr>
        <p:spPr>
          <a:xfrm>
            <a:off x="846048" y="2561651"/>
            <a:ext cx="2067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/>
              <a:t>Aleksis- Artist 3d​</a:t>
            </a:r>
            <a:endParaRPr/>
          </a:p>
        </p:txBody>
      </p:sp>
      <p:sp>
        <p:nvSpPr>
          <p:cNvPr id="698" name="Google Shape;698;p12"/>
          <p:cNvSpPr txBox="1"/>
          <p:nvPr>
            <p:ph idx="9" type="subTitle"/>
          </p:nvPr>
        </p:nvSpPr>
        <p:spPr>
          <a:xfrm>
            <a:off x="3587899" y="2674470"/>
            <a:ext cx="2361123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/>
              <a:t>Filipe-  A.I Programmer / Project manager</a:t>
            </a:r>
            <a:endParaRPr/>
          </a:p>
        </p:txBody>
      </p:sp>
      <p:sp>
        <p:nvSpPr>
          <p:cNvPr id="699" name="Google Shape;699;p12"/>
          <p:cNvSpPr txBox="1"/>
          <p:nvPr>
            <p:ph idx="14" type="subTitle"/>
          </p:nvPr>
        </p:nvSpPr>
        <p:spPr>
          <a:xfrm>
            <a:off x="6409881" y="2584129"/>
            <a:ext cx="2067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/>
              <a:t>Julius- Artist 3d</a:t>
            </a:r>
            <a:endParaRPr/>
          </a:p>
        </p:txBody>
      </p:sp>
      <p:sp>
        <p:nvSpPr>
          <p:cNvPr id="700" name="Google Shape;700;p12"/>
          <p:cNvSpPr/>
          <p:nvPr/>
        </p:nvSpPr>
        <p:spPr>
          <a:xfrm>
            <a:off x="7160801" y="3533262"/>
            <a:ext cx="676022" cy="623184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1" name="Google Shape;701;p12"/>
          <p:cNvGrpSpPr/>
          <p:nvPr/>
        </p:nvGrpSpPr>
        <p:grpSpPr>
          <a:xfrm>
            <a:off x="7192439" y="3589940"/>
            <a:ext cx="601959" cy="525723"/>
            <a:chOff x="1334725" y="2969100"/>
            <a:chExt cx="387425" cy="323175"/>
          </a:xfrm>
        </p:grpSpPr>
        <p:sp>
          <p:nvSpPr>
            <p:cNvPr id="702" name="Google Shape;702;p12"/>
            <p:cNvSpPr/>
            <p:nvPr/>
          </p:nvSpPr>
          <p:spPr>
            <a:xfrm>
              <a:off x="1491975" y="3229600"/>
              <a:ext cx="55100" cy="37700"/>
            </a:xfrm>
            <a:custGeom>
              <a:rect b="b" l="l" r="r" t="t"/>
              <a:pathLst>
                <a:path extrusionOk="0" h="1508" w="2204">
                  <a:moveTo>
                    <a:pt x="357" y="0"/>
                  </a:moveTo>
                  <a:lnTo>
                    <a:pt x="179" y="741"/>
                  </a:lnTo>
                  <a:lnTo>
                    <a:pt x="0" y="1508"/>
                  </a:lnTo>
                  <a:lnTo>
                    <a:pt x="2204" y="1508"/>
                  </a:lnTo>
                  <a:lnTo>
                    <a:pt x="2016" y="741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2"/>
            <p:cNvSpPr/>
            <p:nvPr/>
          </p:nvSpPr>
          <p:spPr>
            <a:xfrm>
              <a:off x="1496425" y="3210850"/>
              <a:ext cx="45975" cy="37725"/>
            </a:xfrm>
            <a:custGeom>
              <a:rect b="b" l="l" r="r" t="t"/>
              <a:pathLst>
                <a:path extrusionOk="0" h="1509" w="1839">
                  <a:moveTo>
                    <a:pt x="884" y="1"/>
                  </a:moveTo>
                  <a:lnTo>
                    <a:pt x="179" y="759"/>
                  </a:lnTo>
                  <a:lnTo>
                    <a:pt x="1" y="1508"/>
                  </a:lnTo>
                  <a:lnTo>
                    <a:pt x="1838" y="1508"/>
                  </a:lnTo>
                  <a:lnTo>
                    <a:pt x="1660" y="759"/>
                  </a:lnTo>
                  <a:lnTo>
                    <a:pt x="8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2"/>
            <p:cNvSpPr/>
            <p:nvPr/>
          </p:nvSpPr>
          <p:spPr>
            <a:xfrm>
              <a:off x="1372425" y="3012150"/>
              <a:ext cx="294650" cy="217475"/>
            </a:xfrm>
            <a:custGeom>
              <a:rect b="b" l="l" r="r" t="t"/>
              <a:pathLst>
                <a:path extrusionOk="0" h="8699" w="11786">
                  <a:moveTo>
                    <a:pt x="785" y="0"/>
                  </a:moveTo>
                  <a:cubicBezTo>
                    <a:pt x="357" y="0"/>
                    <a:pt x="0" y="348"/>
                    <a:pt x="0" y="776"/>
                  </a:cubicBezTo>
                  <a:lnTo>
                    <a:pt x="0" y="7922"/>
                  </a:lnTo>
                  <a:cubicBezTo>
                    <a:pt x="0" y="8350"/>
                    <a:pt x="357" y="8698"/>
                    <a:pt x="785" y="8698"/>
                  </a:cubicBezTo>
                  <a:lnTo>
                    <a:pt x="11000" y="8698"/>
                  </a:lnTo>
                  <a:cubicBezTo>
                    <a:pt x="11437" y="8698"/>
                    <a:pt x="11785" y="8350"/>
                    <a:pt x="11785" y="7922"/>
                  </a:cubicBezTo>
                  <a:lnTo>
                    <a:pt x="11785" y="776"/>
                  </a:lnTo>
                  <a:cubicBezTo>
                    <a:pt x="11785" y="348"/>
                    <a:pt x="11437" y="0"/>
                    <a:pt x="1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2"/>
            <p:cNvSpPr/>
            <p:nvPr/>
          </p:nvSpPr>
          <p:spPr>
            <a:xfrm>
              <a:off x="1490625" y="3012150"/>
              <a:ext cx="175550" cy="217475"/>
            </a:xfrm>
            <a:custGeom>
              <a:rect b="b" l="l" r="r" t="t"/>
              <a:pathLst>
                <a:path extrusionOk="0" h="8699" w="7022">
                  <a:moveTo>
                    <a:pt x="2436" y="0"/>
                  </a:moveTo>
                  <a:lnTo>
                    <a:pt x="1" y="8698"/>
                  </a:lnTo>
                  <a:lnTo>
                    <a:pt x="6245" y="8698"/>
                  </a:lnTo>
                  <a:cubicBezTo>
                    <a:pt x="6674" y="8698"/>
                    <a:pt x="7021" y="8350"/>
                    <a:pt x="7021" y="7922"/>
                  </a:cubicBezTo>
                  <a:lnTo>
                    <a:pt x="7021" y="776"/>
                  </a:lnTo>
                  <a:cubicBezTo>
                    <a:pt x="7021" y="348"/>
                    <a:pt x="6674" y="0"/>
                    <a:pt x="6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2"/>
            <p:cNvSpPr/>
            <p:nvPr/>
          </p:nvSpPr>
          <p:spPr>
            <a:xfrm>
              <a:off x="1372425" y="3038450"/>
              <a:ext cx="294650" cy="164625"/>
            </a:xfrm>
            <a:custGeom>
              <a:rect b="b" l="l" r="r" t="t"/>
              <a:pathLst>
                <a:path extrusionOk="0" h="6585" w="11786">
                  <a:moveTo>
                    <a:pt x="0" y="1"/>
                  </a:moveTo>
                  <a:lnTo>
                    <a:pt x="0" y="6585"/>
                  </a:lnTo>
                  <a:lnTo>
                    <a:pt x="11785" y="6585"/>
                  </a:lnTo>
                  <a:lnTo>
                    <a:pt x="117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2"/>
            <p:cNvSpPr/>
            <p:nvPr/>
          </p:nvSpPr>
          <p:spPr>
            <a:xfrm>
              <a:off x="1497550" y="3038450"/>
              <a:ext cx="168625" cy="164625"/>
            </a:xfrm>
            <a:custGeom>
              <a:rect b="b" l="l" r="r" t="t"/>
              <a:pathLst>
                <a:path extrusionOk="0" h="6585" w="6745">
                  <a:moveTo>
                    <a:pt x="1847" y="1"/>
                  </a:moveTo>
                  <a:lnTo>
                    <a:pt x="0" y="6585"/>
                  </a:lnTo>
                  <a:lnTo>
                    <a:pt x="6744" y="6585"/>
                  </a:lnTo>
                  <a:lnTo>
                    <a:pt x="67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2"/>
            <p:cNvSpPr/>
            <p:nvPr/>
          </p:nvSpPr>
          <p:spPr>
            <a:xfrm>
              <a:off x="1615750" y="2975125"/>
              <a:ext cx="99500" cy="174425"/>
            </a:xfrm>
            <a:custGeom>
              <a:rect b="b" l="l" r="r" t="t"/>
              <a:pathLst>
                <a:path extrusionOk="0" h="6977" w="3980">
                  <a:moveTo>
                    <a:pt x="527" y="0"/>
                  </a:moveTo>
                  <a:cubicBezTo>
                    <a:pt x="232" y="0"/>
                    <a:pt x="0" y="241"/>
                    <a:pt x="0" y="536"/>
                  </a:cubicBezTo>
                  <a:lnTo>
                    <a:pt x="0" y="6441"/>
                  </a:lnTo>
                  <a:cubicBezTo>
                    <a:pt x="0" y="6736"/>
                    <a:pt x="232" y="6977"/>
                    <a:pt x="527" y="6977"/>
                  </a:cubicBezTo>
                  <a:lnTo>
                    <a:pt x="3453" y="6977"/>
                  </a:lnTo>
                  <a:cubicBezTo>
                    <a:pt x="3747" y="6977"/>
                    <a:pt x="3979" y="6736"/>
                    <a:pt x="3979" y="6441"/>
                  </a:cubicBezTo>
                  <a:lnTo>
                    <a:pt x="3979" y="536"/>
                  </a:lnTo>
                  <a:cubicBezTo>
                    <a:pt x="3979" y="241"/>
                    <a:pt x="3747" y="0"/>
                    <a:pt x="34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2"/>
            <p:cNvSpPr/>
            <p:nvPr/>
          </p:nvSpPr>
          <p:spPr>
            <a:xfrm>
              <a:off x="1638725" y="2975125"/>
              <a:ext cx="76525" cy="174425"/>
            </a:xfrm>
            <a:custGeom>
              <a:rect b="b" l="l" r="r" t="t"/>
              <a:pathLst>
                <a:path extrusionOk="0" h="6977" w="3061">
                  <a:moveTo>
                    <a:pt x="1954" y="0"/>
                  </a:moveTo>
                  <a:lnTo>
                    <a:pt x="0" y="6977"/>
                  </a:lnTo>
                  <a:lnTo>
                    <a:pt x="2534" y="6977"/>
                  </a:lnTo>
                  <a:cubicBezTo>
                    <a:pt x="2828" y="6977"/>
                    <a:pt x="3060" y="6736"/>
                    <a:pt x="3060" y="6441"/>
                  </a:cubicBezTo>
                  <a:lnTo>
                    <a:pt x="3060" y="536"/>
                  </a:lnTo>
                  <a:cubicBezTo>
                    <a:pt x="3060" y="241"/>
                    <a:pt x="2828" y="0"/>
                    <a:pt x="2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2"/>
            <p:cNvSpPr/>
            <p:nvPr/>
          </p:nvSpPr>
          <p:spPr>
            <a:xfrm>
              <a:off x="1615750" y="3008350"/>
              <a:ext cx="99500" cy="107300"/>
            </a:xfrm>
            <a:custGeom>
              <a:rect b="b" l="l" r="r" t="t"/>
              <a:pathLst>
                <a:path extrusionOk="0" h="4292" w="3980">
                  <a:moveTo>
                    <a:pt x="0" y="1"/>
                  </a:moveTo>
                  <a:lnTo>
                    <a:pt x="0" y="4292"/>
                  </a:lnTo>
                  <a:lnTo>
                    <a:pt x="3979" y="4292"/>
                  </a:lnTo>
                  <a:lnTo>
                    <a:pt x="39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2"/>
            <p:cNvSpPr/>
            <p:nvPr/>
          </p:nvSpPr>
          <p:spPr>
            <a:xfrm>
              <a:off x="1647850" y="3008350"/>
              <a:ext cx="67400" cy="107300"/>
            </a:xfrm>
            <a:custGeom>
              <a:rect b="b" l="l" r="r" t="t"/>
              <a:pathLst>
                <a:path extrusionOk="0" h="4292" w="2696">
                  <a:moveTo>
                    <a:pt x="1205" y="1"/>
                  </a:moveTo>
                  <a:lnTo>
                    <a:pt x="1" y="4292"/>
                  </a:lnTo>
                  <a:lnTo>
                    <a:pt x="2695" y="4292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2"/>
            <p:cNvSpPr/>
            <p:nvPr/>
          </p:nvSpPr>
          <p:spPr>
            <a:xfrm>
              <a:off x="1341650" y="3110950"/>
              <a:ext cx="133625" cy="174425"/>
            </a:xfrm>
            <a:custGeom>
              <a:rect b="b" l="l" r="r" t="t"/>
              <a:pathLst>
                <a:path extrusionOk="0" h="6977" w="5345">
                  <a:moveTo>
                    <a:pt x="527" y="0"/>
                  </a:moveTo>
                  <a:cubicBezTo>
                    <a:pt x="232" y="0"/>
                    <a:pt x="0" y="241"/>
                    <a:pt x="0" y="535"/>
                  </a:cubicBezTo>
                  <a:lnTo>
                    <a:pt x="0" y="6450"/>
                  </a:lnTo>
                  <a:cubicBezTo>
                    <a:pt x="0" y="6744"/>
                    <a:pt x="232" y="6976"/>
                    <a:pt x="527" y="6976"/>
                  </a:cubicBezTo>
                  <a:lnTo>
                    <a:pt x="4809" y="6976"/>
                  </a:lnTo>
                  <a:cubicBezTo>
                    <a:pt x="5103" y="6976"/>
                    <a:pt x="5344" y="6744"/>
                    <a:pt x="5344" y="6450"/>
                  </a:cubicBezTo>
                  <a:lnTo>
                    <a:pt x="5344" y="535"/>
                  </a:lnTo>
                  <a:cubicBezTo>
                    <a:pt x="5344" y="241"/>
                    <a:pt x="5103" y="0"/>
                    <a:pt x="48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2"/>
            <p:cNvSpPr/>
            <p:nvPr/>
          </p:nvSpPr>
          <p:spPr>
            <a:xfrm>
              <a:off x="1341650" y="3145075"/>
              <a:ext cx="133625" cy="107300"/>
            </a:xfrm>
            <a:custGeom>
              <a:rect b="b" l="l" r="r" t="t"/>
              <a:pathLst>
                <a:path extrusionOk="0" h="4292" w="5345">
                  <a:moveTo>
                    <a:pt x="0" y="0"/>
                  </a:moveTo>
                  <a:lnTo>
                    <a:pt x="0" y="4291"/>
                  </a:lnTo>
                  <a:lnTo>
                    <a:pt x="5344" y="4291"/>
                  </a:lnTo>
                  <a:lnTo>
                    <a:pt x="5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2"/>
            <p:cNvSpPr/>
            <p:nvPr/>
          </p:nvSpPr>
          <p:spPr>
            <a:xfrm>
              <a:off x="1382675" y="3110950"/>
              <a:ext cx="92600" cy="174425"/>
            </a:xfrm>
            <a:custGeom>
              <a:rect b="b" l="l" r="r" t="t"/>
              <a:pathLst>
                <a:path extrusionOk="0" h="6977" w="3704">
                  <a:moveTo>
                    <a:pt x="1955" y="0"/>
                  </a:moveTo>
                  <a:lnTo>
                    <a:pt x="1" y="6976"/>
                  </a:lnTo>
                  <a:lnTo>
                    <a:pt x="3168" y="6976"/>
                  </a:lnTo>
                  <a:cubicBezTo>
                    <a:pt x="3462" y="6976"/>
                    <a:pt x="3703" y="6744"/>
                    <a:pt x="3703" y="6450"/>
                  </a:cubicBezTo>
                  <a:lnTo>
                    <a:pt x="3703" y="535"/>
                  </a:lnTo>
                  <a:cubicBezTo>
                    <a:pt x="3703" y="241"/>
                    <a:pt x="3462" y="0"/>
                    <a:pt x="3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2"/>
            <p:cNvSpPr/>
            <p:nvPr/>
          </p:nvSpPr>
          <p:spPr>
            <a:xfrm>
              <a:off x="1391825" y="3145075"/>
              <a:ext cx="83450" cy="107300"/>
            </a:xfrm>
            <a:custGeom>
              <a:rect b="b" l="l" r="r" t="t"/>
              <a:pathLst>
                <a:path extrusionOk="0" h="4292" w="3338">
                  <a:moveTo>
                    <a:pt x="1205" y="0"/>
                  </a:moveTo>
                  <a:lnTo>
                    <a:pt x="1" y="4291"/>
                  </a:lnTo>
                  <a:lnTo>
                    <a:pt x="3337" y="4291"/>
                  </a:lnTo>
                  <a:lnTo>
                    <a:pt x="3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2"/>
            <p:cNvSpPr/>
            <p:nvPr/>
          </p:nvSpPr>
          <p:spPr>
            <a:xfrm>
              <a:off x="1486175" y="3161575"/>
              <a:ext cx="185575" cy="112650"/>
            </a:xfrm>
            <a:custGeom>
              <a:rect b="b" l="l" r="r" t="t"/>
              <a:pathLst>
                <a:path extrusionOk="0" h="4506" w="7423">
                  <a:moveTo>
                    <a:pt x="1981" y="2989"/>
                  </a:moveTo>
                  <a:lnTo>
                    <a:pt x="2222" y="3988"/>
                  </a:lnTo>
                  <a:lnTo>
                    <a:pt x="669" y="3988"/>
                  </a:lnTo>
                  <a:lnTo>
                    <a:pt x="910" y="2989"/>
                  </a:lnTo>
                  <a:close/>
                  <a:moveTo>
                    <a:pt x="7173" y="0"/>
                  </a:moveTo>
                  <a:cubicBezTo>
                    <a:pt x="7030" y="0"/>
                    <a:pt x="6905" y="250"/>
                    <a:pt x="6905" y="250"/>
                  </a:cubicBezTo>
                  <a:lnTo>
                    <a:pt x="6905" y="2213"/>
                  </a:lnTo>
                  <a:cubicBezTo>
                    <a:pt x="6905" y="2355"/>
                    <a:pt x="6780" y="2480"/>
                    <a:pt x="6637" y="2480"/>
                  </a:cubicBezTo>
                  <a:lnTo>
                    <a:pt x="286" y="2480"/>
                  </a:lnTo>
                  <a:cubicBezTo>
                    <a:pt x="250" y="2480"/>
                    <a:pt x="214" y="2498"/>
                    <a:pt x="196" y="2525"/>
                  </a:cubicBezTo>
                  <a:cubicBezTo>
                    <a:pt x="0" y="2739"/>
                    <a:pt x="152" y="2989"/>
                    <a:pt x="357" y="2989"/>
                  </a:cubicBezTo>
                  <a:lnTo>
                    <a:pt x="393" y="2989"/>
                  </a:lnTo>
                  <a:lnTo>
                    <a:pt x="98" y="4193"/>
                  </a:lnTo>
                  <a:cubicBezTo>
                    <a:pt x="89" y="4229"/>
                    <a:pt x="89" y="4265"/>
                    <a:pt x="98" y="4300"/>
                  </a:cubicBezTo>
                  <a:cubicBezTo>
                    <a:pt x="125" y="4425"/>
                    <a:pt x="232" y="4505"/>
                    <a:pt x="348" y="4505"/>
                  </a:cubicBezTo>
                  <a:lnTo>
                    <a:pt x="3711" y="4505"/>
                  </a:lnTo>
                  <a:cubicBezTo>
                    <a:pt x="3827" y="4505"/>
                    <a:pt x="3925" y="4434"/>
                    <a:pt x="3961" y="4327"/>
                  </a:cubicBezTo>
                  <a:cubicBezTo>
                    <a:pt x="4015" y="4149"/>
                    <a:pt x="3881" y="3988"/>
                    <a:pt x="3711" y="3988"/>
                  </a:cubicBezTo>
                  <a:lnTo>
                    <a:pt x="2739" y="3988"/>
                  </a:lnTo>
                  <a:lnTo>
                    <a:pt x="2498" y="2989"/>
                  </a:lnTo>
                  <a:lnTo>
                    <a:pt x="6397" y="2989"/>
                  </a:lnTo>
                  <a:cubicBezTo>
                    <a:pt x="6959" y="2980"/>
                    <a:pt x="7422" y="2525"/>
                    <a:pt x="7414" y="1954"/>
                  </a:cubicBezTo>
                  <a:lnTo>
                    <a:pt x="7414" y="250"/>
                  </a:lnTo>
                  <a:cubicBezTo>
                    <a:pt x="7422" y="116"/>
                    <a:pt x="7307" y="0"/>
                    <a:pt x="7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2"/>
            <p:cNvSpPr/>
            <p:nvPr/>
          </p:nvSpPr>
          <p:spPr>
            <a:xfrm>
              <a:off x="1365725" y="3006800"/>
              <a:ext cx="237100" cy="91450"/>
            </a:xfrm>
            <a:custGeom>
              <a:rect b="b" l="l" r="r" t="t"/>
              <a:pathLst>
                <a:path extrusionOk="0" h="3658" w="9484">
                  <a:moveTo>
                    <a:pt x="1045" y="0"/>
                  </a:moveTo>
                  <a:cubicBezTo>
                    <a:pt x="483" y="0"/>
                    <a:pt x="19" y="464"/>
                    <a:pt x="1" y="1026"/>
                  </a:cubicBezTo>
                  <a:lnTo>
                    <a:pt x="1" y="3408"/>
                  </a:lnTo>
                  <a:cubicBezTo>
                    <a:pt x="19" y="3551"/>
                    <a:pt x="135" y="3658"/>
                    <a:pt x="268" y="3658"/>
                  </a:cubicBezTo>
                  <a:cubicBezTo>
                    <a:pt x="411" y="3658"/>
                    <a:pt x="518" y="3551"/>
                    <a:pt x="518" y="3408"/>
                  </a:cubicBezTo>
                  <a:lnTo>
                    <a:pt x="518" y="1026"/>
                  </a:lnTo>
                  <a:cubicBezTo>
                    <a:pt x="518" y="751"/>
                    <a:pt x="743" y="517"/>
                    <a:pt x="1015" y="517"/>
                  </a:cubicBezTo>
                  <a:cubicBezTo>
                    <a:pt x="1025" y="517"/>
                    <a:pt x="1035" y="517"/>
                    <a:pt x="1045" y="518"/>
                  </a:cubicBezTo>
                  <a:lnTo>
                    <a:pt x="9234" y="518"/>
                  </a:lnTo>
                  <a:cubicBezTo>
                    <a:pt x="9377" y="500"/>
                    <a:pt x="9484" y="393"/>
                    <a:pt x="9484" y="250"/>
                  </a:cubicBezTo>
                  <a:cubicBezTo>
                    <a:pt x="9484" y="116"/>
                    <a:pt x="9377" y="0"/>
                    <a:pt x="92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2"/>
            <p:cNvSpPr/>
            <p:nvPr/>
          </p:nvSpPr>
          <p:spPr>
            <a:xfrm>
              <a:off x="1608825" y="2969100"/>
              <a:ext cx="113325" cy="187375"/>
            </a:xfrm>
            <a:custGeom>
              <a:rect b="b" l="l" r="r" t="t"/>
              <a:pathLst>
                <a:path extrusionOk="0" h="7495" w="4533">
                  <a:moveTo>
                    <a:pt x="786" y="0"/>
                  </a:moveTo>
                  <a:cubicBezTo>
                    <a:pt x="349" y="0"/>
                    <a:pt x="1" y="348"/>
                    <a:pt x="1" y="786"/>
                  </a:cubicBezTo>
                  <a:lnTo>
                    <a:pt x="1" y="6709"/>
                  </a:lnTo>
                  <a:cubicBezTo>
                    <a:pt x="1" y="7137"/>
                    <a:pt x="349" y="7494"/>
                    <a:pt x="786" y="7494"/>
                  </a:cubicBezTo>
                  <a:lnTo>
                    <a:pt x="4265" y="7494"/>
                  </a:lnTo>
                  <a:cubicBezTo>
                    <a:pt x="4408" y="7494"/>
                    <a:pt x="4533" y="7369"/>
                    <a:pt x="4533" y="7226"/>
                  </a:cubicBezTo>
                  <a:lnTo>
                    <a:pt x="4533" y="5300"/>
                  </a:lnTo>
                  <a:cubicBezTo>
                    <a:pt x="4533" y="5273"/>
                    <a:pt x="4524" y="5246"/>
                    <a:pt x="4506" y="5237"/>
                  </a:cubicBezTo>
                  <a:cubicBezTo>
                    <a:pt x="4429" y="5164"/>
                    <a:pt x="4348" y="5133"/>
                    <a:pt x="4273" y="5133"/>
                  </a:cubicBezTo>
                  <a:cubicBezTo>
                    <a:pt x="4131" y="5133"/>
                    <a:pt x="4015" y="5245"/>
                    <a:pt x="4015" y="5380"/>
                  </a:cubicBezTo>
                  <a:lnTo>
                    <a:pt x="4015" y="6691"/>
                  </a:lnTo>
                  <a:cubicBezTo>
                    <a:pt x="4015" y="6852"/>
                    <a:pt x="3890" y="6977"/>
                    <a:pt x="3730" y="6977"/>
                  </a:cubicBezTo>
                  <a:lnTo>
                    <a:pt x="804" y="6977"/>
                  </a:lnTo>
                  <a:cubicBezTo>
                    <a:pt x="643" y="6977"/>
                    <a:pt x="518" y="6852"/>
                    <a:pt x="518" y="6691"/>
                  </a:cubicBezTo>
                  <a:lnTo>
                    <a:pt x="518" y="794"/>
                  </a:lnTo>
                  <a:cubicBezTo>
                    <a:pt x="518" y="643"/>
                    <a:pt x="643" y="518"/>
                    <a:pt x="804" y="518"/>
                  </a:cubicBezTo>
                  <a:lnTo>
                    <a:pt x="3748" y="518"/>
                  </a:lnTo>
                  <a:cubicBezTo>
                    <a:pt x="3899" y="518"/>
                    <a:pt x="4015" y="634"/>
                    <a:pt x="4015" y="786"/>
                  </a:cubicBezTo>
                  <a:lnTo>
                    <a:pt x="4015" y="4639"/>
                  </a:lnTo>
                  <a:cubicBezTo>
                    <a:pt x="4015" y="4738"/>
                    <a:pt x="4078" y="4827"/>
                    <a:pt x="4167" y="4862"/>
                  </a:cubicBezTo>
                  <a:cubicBezTo>
                    <a:pt x="4204" y="4876"/>
                    <a:pt x="4240" y="4883"/>
                    <a:pt x="4275" y="4883"/>
                  </a:cubicBezTo>
                  <a:cubicBezTo>
                    <a:pt x="4417" y="4883"/>
                    <a:pt x="4533" y="4774"/>
                    <a:pt x="4533" y="4630"/>
                  </a:cubicBezTo>
                  <a:lnTo>
                    <a:pt x="4533" y="786"/>
                  </a:lnTo>
                  <a:cubicBezTo>
                    <a:pt x="4533" y="348"/>
                    <a:pt x="4185" y="0"/>
                    <a:pt x="37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2"/>
            <p:cNvSpPr/>
            <p:nvPr/>
          </p:nvSpPr>
          <p:spPr>
            <a:xfrm>
              <a:off x="1501100" y="3078550"/>
              <a:ext cx="85225" cy="44675"/>
            </a:xfrm>
            <a:custGeom>
              <a:rect b="b" l="l" r="r" t="t"/>
              <a:pathLst>
                <a:path extrusionOk="0" h="1787" w="3409">
                  <a:moveTo>
                    <a:pt x="2510" y="0"/>
                  </a:moveTo>
                  <a:cubicBezTo>
                    <a:pt x="2388" y="0"/>
                    <a:pt x="2267" y="92"/>
                    <a:pt x="2249" y="279"/>
                  </a:cubicBezTo>
                  <a:cubicBezTo>
                    <a:pt x="2249" y="324"/>
                    <a:pt x="2267" y="360"/>
                    <a:pt x="2294" y="395"/>
                  </a:cubicBezTo>
                  <a:lnTo>
                    <a:pt x="2534" y="636"/>
                  </a:lnTo>
                  <a:lnTo>
                    <a:pt x="295" y="636"/>
                  </a:lnTo>
                  <a:cubicBezTo>
                    <a:pt x="251" y="636"/>
                    <a:pt x="206" y="654"/>
                    <a:pt x="179" y="690"/>
                  </a:cubicBezTo>
                  <a:cubicBezTo>
                    <a:pt x="1" y="904"/>
                    <a:pt x="153" y="1153"/>
                    <a:pt x="349" y="1153"/>
                  </a:cubicBezTo>
                  <a:lnTo>
                    <a:pt x="2534" y="1153"/>
                  </a:lnTo>
                  <a:lnTo>
                    <a:pt x="2294" y="1394"/>
                  </a:lnTo>
                  <a:cubicBezTo>
                    <a:pt x="2267" y="1421"/>
                    <a:pt x="2249" y="1466"/>
                    <a:pt x="2249" y="1501"/>
                  </a:cubicBezTo>
                  <a:cubicBezTo>
                    <a:pt x="2267" y="1689"/>
                    <a:pt x="2392" y="1787"/>
                    <a:pt x="2517" y="1787"/>
                  </a:cubicBezTo>
                  <a:cubicBezTo>
                    <a:pt x="2579" y="1787"/>
                    <a:pt x="2642" y="1760"/>
                    <a:pt x="2686" y="1716"/>
                  </a:cubicBezTo>
                  <a:lnTo>
                    <a:pt x="3311" y="1073"/>
                  </a:lnTo>
                  <a:cubicBezTo>
                    <a:pt x="3409" y="975"/>
                    <a:pt x="3409" y="814"/>
                    <a:pt x="3311" y="707"/>
                  </a:cubicBezTo>
                  <a:lnTo>
                    <a:pt x="2686" y="74"/>
                  </a:lnTo>
                  <a:cubicBezTo>
                    <a:pt x="2637" y="25"/>
                    <a:pt x="2574" y="0"/>
                    <a:pt x="2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2"/>
            <p:cNvSpPr/>
            <p:nvPr/>
          </p:nvSpPr>
          <p:spPr>
            <a:xfrm>
              <a:off x="1503575" y="3122250"/>
              <a:ext cx="84550" cy="44700"/>
            </a:xfrm>
            <a:custGeom>
              <a:rect b="b" l="l" r="r" t="t"/>
              <a:pathLst>
                <a:path extrusionOk="0" h="1788" w="3382">
                  <a:moveTo>
                    <a:pt x="874" y="1"/>
                  </a:moveTo>
                  <a:cubicBezTo>
                    <a:pt x="809" y="1"/>
                    <a:pt x="745" y="26"/>
                    <a:pt x="696" y="75"/>
                  </a:cubicBezTo>
                  <a:lnTo>
                    <a:pt x="80" y="717"/>
                  </a:lnTo>
                  <a:cubicBezTo>
                    <a:pt x="27" y="761"/>
                    <a:pt x="0" y="824"/>
                    <a:pt x="0" y="895"/>
                  </a:cubicBezTo>
                  <a:cubicBezTo>
                    <a:pt x="0" y="967"/>
                    <a:pt x="27" y="1029"/>
                    <a:pt x="80" y="1074"/>
                  </a:cubicBezTo>
                  <a:lnTo>
                    <a:pt x="696" y="1716"/>
                  </a:lnTo>
                  <a:cubicBezTo>
                    <a:pt x="749" y="1770"/>
                    <a:pt x="812" y="1787"/>
                    <a:pt x="874" y="1787"/>
                  </a:cubicBezTo>
                  <a:cubicBezTo>
                    <a:pt x="999" y="1787"/>
                    <a:pt x="1124" y="1698"/>
                    <a:pt x="1133" y="1511"/>
                  </a:cubicBezTo>
                  <a:cubicBezTo>
                    <a:pt x="1133" y="1475"/>
                    <a:pt x="1115" y="1422"/>
                    <a:pt x="1097" y="1395"/>
                  </a:cubicBezTo>
                  <a:lnTo>
                    <a:pt x="856" y="1154"/>
                  </a:lnTo>
                  <a:lnTo>
                    <a:pt x="3033" y="1154"/>
                  </a:lnTo>
                  <a:cubicBezTo>
                    <a:pt x="3238" y="1154"/>
                    <a:pt x="3381" y="904"/>
                    <a:pt x="3203" y="690"/>
                  </a:cubicBezTo>
                  <a:cubicBezTo>
                    <a:pt x="3176" y="663"/>
                    <a:pt x="3140" y="637"/>
                    <a:pt x="3096" y="637"/>
                  </a:cubicBezTo>
                  <a:lnTo>
                    <a:pt x="856" y="637"/>
                  </a:lnTo>
                  <a:lnTo>
                    <a:pt x="1097" y="396"/>
                  </a:lnTo>
                  <a:cubicBezTo>
                    <a:pt x="1124" y="369"/>
                    <a:pt x="1133" y="324"/>
                    <a:pt x="1133" y="280"/>
                  </a:cubicBezTo>
                  <a:cubicBezTo>
                    <a:pt x="1121" y="92"/>
                    <a:pt x="998" y="1"/>
                    <a:pt x="8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2"/>
            <p:cNvSpPr/>
            <p:nvPr/>
          </p:nvSpPr>
          <p:spPr>
            <a:xfrm>
              <a:off x="1334725" y="3104925"/>
              <a:ext cx="146550" cy="187350"/>
            </a:xfrm>
            <a:custGeom>
              <a:rect b="b" l="l" r="r" t="t"/>
              <a:pathLst>
                <a:path extrusionOk="0" h="7494" w="5862">
                  <a:moveTo>
                    <a:pt x="268" y="0"/>
                  </a:moveTo>
                  <a:cubicBezTo>
                    <a:pt x="126" y="0"/>
                    <a:pt x="1" y="125"/>
                    <a:pt x="1" y="268"/>
                  </a:cubicBezTo>
                  <a:lnTo>
                    <a:pt x="1" y="2355"/>
                  </a:lnTo>
                  <a:cubicBezTo>
                    <a:pt x="1" y="2382"/>
                    <a:pt x="10" y="2409"/>
                    <a:pt x="28" y="2427"/>
                  </a:cubicBezTo>
                  <a:cubicBezTo>
                    <a:pt x="102" y="2496"/>
                    <a:pt x="182" y="2524"/>
                    <a:pt x="255" y="2524"/>
                  </a:cubicBezTo>
                  <a:cubicBezTo>
                    <a:pt x="400" y="2524"/>
                    <a:pt x="518" y="2412"/>
                    <a:pt x="518" y="2275"/>
                  </a:cubicBezTo>
                  <a:lnTo>
                    <a:pt x="518" y="803"/>
                  </a:lnTo>
                  <a:cubicBezTo>
                    <a:pt x="518" y="643"/>
                    <a:pt x="643" y="518"/>
                    <a:pt x="804" y="518"/>
                  </a:cubicBezTo>
                  <a:lnTo>
                    <a:pt x="5095" y="518"/>
                  </a:lnTo>
                  <a:cubicBezTo>
                    <a:pt x="5255" y="518"/>
                    <a:pt x="5380" y="643"/>
                    <a:pt x="5380" y="803"/>
                  </a:cubicBezTo>
                  <a:lnTo>
                    <a:pt x="5380" y="6691"/>
                  </a:lnTo>
                  <a:cubicBezTo>
                    <a:pt x="5380" y="6852"/>
                    <a:pt x="5255" y="6977"/>
                    <a:pt x="5095" y="6977"/>
                  </a:cubicBezTo>
                  <a:lnTo>
                    <a:pt x="786" y="6977"/>
                  </a:lnTo>
                  <a:cubicBezTo>
                    <a:pt x="634" y="6977"/>
                    <a:pt x="518" y="6861"/>
                    <a:pt x="518" y="6709"/>
                  </a:cubicBezTo>
                  <a:lnTo>
                    <a:pt x="518" y="3042"/>
                  </a:lnTo>
                  <a:cubicBezTo>
                    <a:pt x="518" y="2944"/>
                    <a:pt x="456" y="2855"/>
                    <a:pt x="367" y="2819"/>
                  </a:cubicBezTo>
                  <a:cubicBezTo>
                    <a:pt x="328" y="2803"/>
                    <a:pt x="290" y="2795"/>
                    <a:pt x="254" y="2795"/>
                  </a:cubicBezTo>
                  <a:cubicBezTo>
                    <a:pt x="114" y="2795"/>
                    <a:pt x="1" y="2908"/>
                    <a:pt x="1" y="3042"/>
                  </a:cubicBezTo>
                  <a:lnTo>
                    <a:pt x="1" y="6709"/>
                  </a:lnTo>
                  <a:cubicBezTo>
                    <a:pt x="1" y="7146"/>
                    <a:pt x="358" y="7494"/>
                    <a:pt x="786" y="7494"/>
                  </a:cubicBezTo>
                  <a:lnTo>
                    <a:pt x="5077" y="7494"/>
                  </a:lnTo>
                  <a:cubicBezTo>
                    <a:pt x="5514" y="7494"/>
                    <a:pt x="5862" y="7146"/>
                    <a:pt x="5862" y="6709"/>
                  </a:cubicBezTo>
                  <a:lnTo>
                    <a:pt x="5862" y="785"/>
                  </a:lnTo>
                  <a:cubicBezTo>
                    <a:pt x="5862" y="357"/>
                    <a:pt x="5505" y="0"/>
                    <a:pt x="50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2"/>
            <p:cNvSpPr/>
            <p:nvPr/>
          </p:nvSpPr>
          <p:spPr>
            <a:xfrm>
              <a:off x="1659225" y="3126325"/>
              <a:ext cx="12525" cy="12525"/>
            </a:xfrm>
            <a:custGeom>
              <a:rect b="b" l="l" r="r" t="t"/>
              <a:pathLst>
                <a:path extrusionOk="0" h="501" w="501">
                  <a:moveTo>
                    <a:pt x="251" y="1"/>
                  </a:moveTo>
                  <a:cubicBezTo>
                    <a:pt x="108" y="1"/>
                    <a:pt x="1" y="117"/>
                    <a:pt x="1" y="251"/>
                  </a:cubicBezTo>
                  <a:cubicBezTo>
                    <a:pt x="1" y="393"/>
                    <a:pt x="108" y="500"/>
                    <a:pt x="251" y="500"/>
                  </a:cubicBezTo>
                  <a:cubicBezTo>
                    <a:pt x="385" y="500"/>
                    <a:pt x="500" y="393"/>
                    <a:pt x="500" y="251"/>
                  </a:cubicBezTo>
                  <a:cubicBezTo>
                    <a:pt x="500" y="117"/>
                    <a:pt x="385" y="1"/>
                    <a:pt x="2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2"/>
            <p:cNvSpPr/>
            <p:nvPr/>
          </p:nvSpPr>
          <p:spPr>
            <a:xfrm>
              <a:off x="1401875" y="3262825"/>
              <a:ext cx="12500" cy="12500"/>
            </a:xfrm>
            <a:custGeom>
              <a:rect b="b" l="l" r="r" t="t"/>
              <a:pathLst>
                <a:path extrusionOk="0" h="500" w="500">
                  <a:moveTo>
                    <a:pt x="250" y="0"/>
                  </a:moveTo>
                  <a:cubicBezTo>
                    <a:pt x="116" y="0"/>
                    <a:pt x="0" y="107"/>
                    <a:pt x="0" y="250"/>
                  </a:cubicBezTo>
                  <a:cubicBezTo>
                    <a:pt x="0" y="384"/>
                    <a:pt x="116" y="500"/>
                    <a:pt x="250" y="500"/>
                  </a:cubicBezTo>
                  <a:cubicBezTo>
                    <a:pt x="393" y="500"/>
                    <a:pt x="500" y="384"/>
                    <a:pt x="500" y="250"/>
                  </a:cubicBezTo>
                  <a:cubicBezTo>
                    <a:pt x="500" y="107"/>
                    <a:pt x="393" y="0"/>
                    <a:pt x="2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4" name="Google Shape;724;p12"/>
          <p:cNvGrpSpPr/>
          <p:nvPr/>
        </p:nvGrpSpPr>
        <p:grpSpPr>
          <a:xfrm>
            <a:off x="1601854" y="1930995"/>
            <a:ext cx="588833" cy="499429"/>
            <a:chOff x="3468200" y="1894800"/>
            <a:chExt cx="386750" cy="289950"/>
          </a:xfrm>
        </p:grpSpPr>
        <p:sp>
          <p:nvSpPr>
            <p:cNvPr id="725" name="Google Shape;725;p12"/>
            <p:cNvSpPr/>
            <p:nvPr/>
          </p:nvSpPr>
          <p:spPr>
            <a:xfrm>
              <a:off x="3475125" y="1901700"/>
              <a:ext cx="372925" cy="276350"/>
            </a:xfrm>
            <a:custGeom>
              <a:rect b="b" l="l" r="r" t="t"/>
              <a:pathLst>
                <a:path extrusionOk="0" h="11054" w="14917">
                  <a:moveTo>
                    <a:pt x="0" y="1"/>
                  </a:moveTo>
                  <a:lnTo>
                    <a:pt x="0" y="11054"/>
                  </a:lnTo>
                  <a:lnTo>
                    <a:pt x="14916" y="11054"/>
                  </a:lnTo>
                  <a:lnTo>
                    <a:pt x="149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2"/>
            <p:cNvSpPr/>
            <p:nvPr/>
          </p:nvSpPr>
          <p:spPr>
            <a:xfrm>
              <a:off x="3616300" y="1901700"/>
              <a:ext cx="231750" cy="276350"/>
            </a:xfrm>
            <a:custGeom>
              <a:rect b="b" l="l" r="r" t="t"/>
              <a:pathLst>
                <a:path extrusionOk="0" h="11054" w="9270">
                  <a:moveTo>
                    <a:pt x="3105" y="1"/>
                  </a:moveTo>
                  <a:lnTo>
                    <a:pt x="0" y="11054"/>
                  </a:lnTo>
                  <a:lnTo>
                    <a:pt x="9269" y="11054"/>
                  </a:lnTo>
                  <a:lnTo>
                    <a:pt x="9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2"/>
            <p:cNvSpPr/>
            <p:nvPr/>
          </p:nvSpPr>
          <p:spPr>
            <a:xfrm>
              <a:off x="3475125" y="1901700"/>
              <a:ext cx="372925" cy="41500"/>
            </a:xfrm>
            <a:custGeom>
              <a:rect b="b" l="l" r="r" t="t"/>
              <a:pathLst>
                <a:path extrusionOk="0" h="1660" w="14917">
                  <a:moveTo>
                    <a:pt x="0" y="1"/>
                  </a:moveTo>
                  <a:lnTo>
                    <a:pt x="0" y="1660"/>
                  </a:lnTo>
                  <a:lnTo>
                    <a:pt x="14916" y="1660"/>
                  </a:lnTo>
                  <a:lnTo>
                    <a:pt x="149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2"/>
            <p:cNvSpPr/>
            <p:nvPr/>
          </p:nvSpPr>
          <p:spPr>
            <a:xfrm>
              <a:off x="3682750" y="1901700"/>
              <a:ext cx="165300" cy="41500"/>
            </a:xfrm>
            <a:custGeom>
              <a:rect b="b" l="l" r="r" t="t"/>
              <a:pathLst>
                <a:path extrusionOk="0" h="1660" w="6612">
                  <a:moveTo>
                    <a:pt x="464" y="1"/>
                  </a:moveTo>
                  <a:lnTo>
                    <a:pt x="1" y="1660"/>
                  </a:lnTo>
                  <a:lnTo>
                    <a:pt x="6611" y="1660"/>
                  </a:lnTo>
                  <a:lnTo>
                    <a:pt x="66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2"/>
            <p:cNvSpPr/>
            <p:nvPr/>
          </p:nvSpPr>
          <p:spPr>
            <a:xfrm>
              <a:off x="3743200" y="2059375"/>
              <a:ext cx="75400" cy="80100"/>
            </a:xfrm>
            <a:custGeom>
              <a:rect b="b" l="l" r="r" t="t"/>
              <a:pathLst>
                <a:path extrusionOk="0" h="3204" w="3016">
                  <a:moveTo>
                    <a:pt x="0" y="1"/>
                  </a:moveTo>
                  <a:lnTo>
                    <a:pt x="0" y="3203"/>
                  </a:lnTo>
                  <a:lnTo>
                    <a:pt x="3015" y="3203"/>
                  </a:lnTo>
                  <a:lnTo>
                    <a:pt x="3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2"/>
            <p:cNvSpPr/>
            <p:nvPr/>
          </p:nvSpPr>
          <p:spPr>
            <a:xfrm>
              <a:off x="3579925" y="1979550"/>
              <a:ext cx="81675" cy="79850"/>
            </a:xfrm>
            <a:custGeom>
              <a:rect b="b" l="l" r="r" t="t"/>
              <a:pathLst>
                <a:path extrusionOk="0" h="3194" w="3267">
                  <a:moveTo>
                    <a:pt x="1" y="0"/>
                  </a:moveTo>
                  <a:lnTo>
                    <a:pt x="1" y="3194"/>
                  </a:lnTo>
                  <a:lnTo>
                    <a:pt x="3266" y="3194"/>
                  </a:lnTo>
                  <a:lnTo>
                    <a:pt x="32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2"/>
            <p:cNvSpPr/>
            <p:nvPr/>
          </p:nvSpPr>
          <p:spPr>
            <a:xfrm>
              <a:off x="3661575" y="1979550"/>
              <a:ext cx="81650" cy="79850"/>
            </a:xfrm>
            <a:custGeom>
              <a:rect b="b" l="l" r="r" t="t"/>
              <a:pathLst>
                <a:path extrusionOk="0" h="3194" w="3266">
                  <a:moveTo>
                    <a:pt x="0" y="0"/>
                  </a:moveTo>
                  <a:lnTo>
                    <a:pt x="0" y="3194"/>
                  </a:lnTo>
                  <a:lnTo>
                    <a:pt x="3265" y="3194"/>
                  </a:lnTo>
                  <a:lnTo>
                    <a:pt x="32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2"/>
            <p:cNvSpPr/>
            <p:nvPr/>
          </p:nvSpPr>
          <p:spPr>
            <a:xfrm>
              <a:off x="3743200" y="1979550"/>
              <a:ext cx="75400" cy="79850"/>
            </a:xfrm>
            <a:custGeom>
              <a:rect b="b" l="l" r="r" t="t"/>
              <a:pathLst>
                <a:path extrusionOk="0" h="3194" w="3016">
                  <a:moveTo>
                    <a:pt x="0" y="0"/>
                  </a:moveTo>
                  <a:lnTo>
                    <a:pt x="0" y="3194"/>
                  </a:lnTo>
                  <a:lnTo>
                    <a:pt x="3015" y="3194"/>
                  </a:lnTo>
                  <a:lnTo>
                    <a:pt x="30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2"/>
            <p:cNvSpPr/>
            <p:nvPr/>
          </p:nvSpPr>
          <p:spPr>
            <a:xfrm>
              <a:off x="3661575" y="2059375"/>
              <a:ext cx="81650" cy="80100"/>
            </a:xfrm>
            <a:custGeom>
              <a:rect b="b" l="l" r="r" t="t"/>
              <a:pathLst>
                <a:path extrusionOk="0" h="3204" w="3266">
                  <a:moveTo>
                    <a:pt x="0" y="1"/>
                  </a:moveTo>
                  <a:lnTo>
                    <a:pt x="0" y="3203"/>
                  </a:lnTo>
                  <a:lnTo>
                    <a:pt x="3265" y="3203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2"/>
            <p:cNvSpPr/>
            <p:nvPr/>
          </p:nvSpPr>
          <p:spPr>
            <a:xfrm>
              <a:off x="3504550" y="2059375"/>
              <a:ext cx="75400" cy="80100"/>
            </a:xfrm>
            <a:custGeom>
              <a:rect b="b" l="l" r="r" t="t"/>
              <a:pathLst>
                <a:path extrusionOk="0" h="3204" w="3016">
                  <a:moveTo>
                    <a:pt x="1" y="1"/>
                  </a:moveTo>
                  <a:lnTo>
                    <a:pt x="1" y="3203"/>
                  </a:lnTo>
                  <a:lnTo>
                    <a:pt x="3016" y="3203"/>
                  </a:lnTo>
                  <a:lnTo>
                    <a:pt x="30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2"/>
            <p:cNvSpPr/>
            <p:nvPr/>
          </p:nvSpPr>
          <p:spPr>
            <a:xfrm>
              <a:off x="3579925" y="2059375"/>
              <a:ext cx="81675" cy="80100"/>
            </a:xfrm>
            <a:custGeom>
              <a:rect b="b" l="l" r="r" t="t"/>
              <a:pathLst>
                <a:path extrusionOk="0" h="3204" w="3267">
                  <a:moveTo>
                    <a:pt x="1" y="1"/>
                  </a:moveTo>
                  <a:lnTo>
                    <a:pt x="1" y="3203"/>
                  </a:lnTo>
                  <a:lnTo>
                    <a:pt x="3266" y="3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2"/>
            <p:cNvSpPr/>
            <p:nvPr/>
          </p:nvSpPr>
          <p:spPr>
            <a:xfrm>
              <a:off x="3504550" y="1979550"/>
              <a:ext cx="75400" cy="79850"/>
            </a:xfrm>
            <a:custGeom>
              <a:rect b="b" l="l" r="r" t="t"/>
              <a:pathLst>
                <a:path extrusionOk="0" h="3194" w="3016">
                  <a:moveTo>
                    <a:pt x="1" y="0"/>
                  </a:moveTo>
                  <a:lnTo>
                    <a:pt x="1" y="3194"/>
                  </a:lnTo>
                  <a:lnTo>
                    <a:pt x="3016" y="3194"/>
                  </a:lnTo>
                  <a:lnTo>
                    <a:pt x="30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2"/>
            <p:cNvSpPr/>
            <p:nvPr/>
          </p:nvSpPr>
          <p:spPr>
            <a:xfrm>
              <a:off x="3627225" y="2059375"/>
              <a:ext cx="34375" cy="80100"/>
            </a:xfrm>
            <a:custGeom>
              <a:rect b="b" l="l" r="r" t="t"/>
              <a:pathLst>
                <a:path extrusionOk="0" h="3204" w="1375">
                  <a:moveTo>
                    <a:pt x="892" y="1"/>
                  </a:moveTo>
                  <a:lnTo>
                    <a:pt x="0" y="3203"/>
                  </a:lnTo>
                  <a:lnTo>
                    <a:pt x="1374" y="3203"/>
                  </a:lnTo>
                  <a:lnTo>
                    <a:pt x="13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2"/>
            <p:cNvSpPr/>
            <p:nvPr/>
          </p:nvSpPr>
          <p:spPr>
            <a:xfrm>
              <a:off x="3468200" y="1894800"/>
              <a:ext cx="386750" cy="289950"/>
            </a:xfrm>
            <a:custGeom>
              <a:rect b="b" l="l" r="r" t="t"/>
              <a:pathLst>
                <a:path extrusionOk="0" h="11598" w="15470">
                  <a:moveTo>
                    <a:pt x="277" y="0"/>
                  </a:moveTo>
                  <a:cubicBezTo>
                    <a:pt x="125" y="0"/>
                    <a:pt x="1" y="125"/>
                    <a:pt x="1" y="277"/>
                  </a:cubicBezTo>
                  <a:lnTo>
                    <a:pt x="1" y="3488"/>
                  </a:lnTo>
                  <a:cubicBezTo>
                    <a:pt x="1" y="3622"/>
                    <a:pt x="99" y="3747"/>
                    <a:pt x="232" y="3765"/>
                  </a:cubicBezTo>
                  <a:cubicBezTo>
                    <a:pt x="247" y="3767"/>
                    <a:pt x="262" y="3768"/>
                    <a:pt x="276" y="3768"/>
                  </a:cubicBezTo>
                  <a:cubicBezTo>
                    <a:pt x="426" y="3768"/>
                    <a:pt x="545" y="3644"/>
                    <a:pt x="545" y="3497"/>
                  </a:cubicBezTo>
                  <a:lnTo>
                    <a:pt x="545" y="544"/>
                  </a:lnTo>
                  <a:lnTo>
                    <a:pt x="14925" y="544"/>
                  </a:lnTo>
                  <a:lnTo>
                    <a:pt x="14925" y="11053"/>
                  </a:lnTo>
                  <a:lnTo>
                    <a:pt x="14337" y="11053"/>
                  </a:lnTo>
                  <a:cubicBezTo>
                    <a:pt x="14203" y="11053"/>
                    <a:pt x="14078" y="11151"/>
                    <a:pt x="14060" y="11285"/>
                  </a:cubicBezTo>
                  <a:cubicBezTo>
                    <a:pt x="14033" y="11455"/>
                    <a:pt x="14167" y="11597"/>
                    <a:pt x="14328" y="11597"/>
                  </a:cubicBezTo>
                  <a:lnTo>
                    <a:pt x="15193" y="11597"/>
                  </a:lnTo>
                  <a:cubicBezTo>
                    <a:pt x="15345" y="11597"/>
                    <a:pt x="15470" y="11481"/>
                    <a:pt x="15470" y="11330"/>
                  </a:cubicBezTo>
                  <a:lnTo>
                    <a:pt x="15470" y="277"/>
                  </a:lnTo>
                  <a:cubicBezTo>
                    <a:pt x="15470" y="125"/>
                    <a:pt x="15345" y="0"/>
                    <a:pt x="15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2"/>
            <p:cNvSpPr/>
            <p:nvPr/>
          </p:nvSpPr>
          <p:spPr>
            <a:xfrm>
              <a:off x="3468200" y="2000850"/>
              <a:ext cx="341925" cy="183900"/>
            </a:xfrm>
            <a:custGeom>
              <a:rect b="b" l="l" r="r" t="t"/>
              <a:pathLst>
                <a:path extrusionOk="0" h="7356" w="13677">
                  <a:moveTo>
                    <a:pt x="269" y="1"/>
                  </a:moveTo>
                  <a:cubicBezTo>
                    <a:pt x="120" y="1"/>
                    <a:pt x="1" y="125"/>
                    <a:pt x="1" y="272"/>
                  </a:cubicBezTo>
                  <a:lnTo>
                    <a:pt x="1" y="7088"/>
                  </a:lnTo>
                  <a:cubicBezTo>
                    <a:pt x="1" y="7239"/>
                    <a:pt x="125" y="7355"/>
                    <a:pt x="277" y="7355"/>
                  </a:cubicBezTo>
                  <a:lnTo>
                    <a:pt x="13382" y="7355"/>
                  </a:lnTo>
                  <a:cubicBezTo>
                    <a:pt x="13543" y="7355"/>
                    <a:pt x="13676" y="7213"/>
                    <a:pt x="13650" y="7043"/>
                  </a:cubicBezTo>
                  <a:cubicBezTo>
                    <a:pt x="13632" y="6909"/>
                    <a:pt x="13516" y="6811"/>
                    <a:pt x="13373" y="6811"/>
                  </a:cubicBezTo>
                  <a:lnTo>
                    <a:pt x="545" y="6811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2"/>
            <p:cNvSpPr/>
            <p:nvPr/>
          </p:nvSpPr>
          <p:spPr>
            <a:xfrm>
              <a:off x="3491175" y="1916650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68" y="0"/>
                  </a:moveTo>
                  <a:cubicBezTo>
                    <a:pt x="125" y="0"/>
                    <a:pt x="0" y="116"/>
                    <a:pt x="0" y="268"/>
                  </a:cubicBezTo>
                  <a:cubicBezTo>
                    <a:pt x="0" y="420"/>
                    <a:pt x="125" y="544"/>
                    <a:pt x="268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2"/>
            <p:cNvSpPr/>
            <p:nvPr/>
          </p:nvSpPr>
          <p:spPr>
            <a:xfrm>
              <a:off x="3535100" y="1916650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68" y="0"/>
                  </a:moveTo>
                  <a:cubicBezTo>
                    <a:pt x="117" y="0"/>
                    <a:pt x="1" y="116"/>
                    <a:pt x="1" y="268"/>
                  </a:cubicBezTo>
                  <a:cubicBezTo>
                    <a:pt x="1" y="420"/>
                    <a:pt x="117" y="544"/>
                    <a:pt x="268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2"/>
            <p:cNvSpPr/>
            <p:nvPr/>
          </p:nvSpPr>
          <p:spPr>
            <a:xfrm>
              <a:off x="3513025" y="1916650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77" y="0"/>
                  </a:moveTo>
                  <a:cubicBezTo>
                    <a:pt x="126" y="0"/>
                    <a:pt x="1" y="116"/>
                    <a:pt x="1" y="268"/>
                  </a:cubicBezTo>
                  <a:cubicBezTo>
                    <a:pt x="1" y="420"/>
                    <a:pt x="126" y="544"/>
                    <a:pt x="277" y="544"/>
                  </a:cubicBezTo>
                  <a:cubicBezTo>
                    <a:pt x="429" y="544"/>
                    <a:pt x="545" y="420"/>
                    <a:pt x="545" y="268"/>
                  </a:cubicBezTo>
                  <a:cubicBezTo>
                    <a:pt x="545" y="116"/>
                    <a:pt x="429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2"/>
            <p:cNvSpPr/>
            <p:nvPr/>
          </p:nvSpPr>
          <p:spPr>
            <a:xfrm>
              <a:off x="3595325" y="1995375"/>
              <a:ext cx="51100" cy="49750"/>
            </a:xfrm>
            <a:custGeom>
              <a:rect b="b" l="l" r="r" t="t"/>
              <a:pathLst>
                <a:path extrusionOk="0" h="1990" w="2044">
                  <a:moveTo>
                    <a:pt x="299" y="0"/>
                  </a:moveTo>
                  <a:cubicBezTo>
                    <a:pt x="230" y="0"/>
                    <a:pt x="161" y="27"/>
                    <a:pt x="108" y="81"/>
                  </a:cubicBezTo>
                  <a:cubicBezTo>
                    <a:pt x="1" y="188"/>
                    <a:pt x="1" y="357"/>
                    <a:pt x="108" y="464"/>
                  </a:cubicBezTo>
                  <a:lnTo>
                    <a:pt x="643" y="991"/>
                  </a:lnTo>
                  <a:lnTo>
                    <a:pt x="108" y="1526"/>
                  </a:lnTo>
                  <a:cubicBezTo>
                    <a:pt x="1" y="1633"/>
                    <a:pt x="1" y="1802"/>
                    <a:pt x="108" y="1909"/>
                  </a:cubicBezTo>
                  <a:cubicBezTo>
                    <a:pt x="161" y="1963"/>
                    <a:pt x="232" y="1990"/>
                    <a:pt x="304" y="1990"/>
                  </a:cubicBezTo>
                  <a:cubicBezTo>
                    <a:pt x="366" y="1990"/>
                    <a:pt x="438" y="1963"/>
                    <a:pt x="491" y="1909"/>
                  </a:cubicBezTo>
                  <a:lnTo>
                    <a:pt x="1026" y="1374"/>
                  </a:lnTo>
                  <a:lnTo>
                    <a:pt x="1553" y="1909"/>
                  </a:lnTo>
                  <a:cubicBezTo>
                    <a:pt x="1606" y="1963"/>
                    <a:pt x="1678" y="1990"/>
                    <a:pt x="1749" y="1990"/>
                  </a:cubicBezTo>
                  <a:cubicBezTo>
                    <a:pt x="1820" y="1990"/>
                    <a:pt x="1892" y="1963"/>
                    <a:pt x="1945" y="1909"/>
                  </a:cubicBezTo>
                  <a:cubicBezTo>
                    <a:pt x="2043" y="1802"/>
                    <a:pt x="2043" y="1633"/>
                    <a:pt x="1945" y="1526"/>
                  </a:cubicBezTo>
                  <a:lnTo>
                    <a:pt x="1410" y="991"/>
                  </a:lnTo>
                  <a:lnTo>
                    <a:pt x="1945" y="464"/>
                  </a:lnTo>
                  <a:cubicBezTo>
                    <a:pt x="2043" y="357"/>
                    <a:pt x="2043" y="188"/>
                    <a:pt x="1945" y="81"/>
                  </a:cubicBezTo>
                  <a:cubicBezTo>
                    <a:pt x="1892" y="27"/>
                    <a:pt x="1820" y="0"/>
                    <a:pt x="1749" y="0"/>
                  </a:cubicBezTo>
                  <a:cubicBezTo>
                    <a:pt x="1678" y="0"/>
                    <a:pt x="1606" y="27"/>
                    <a:pt x="1553" y="81"/>
                  </a:cubicBezTo>
                  <a:lnTo>
                    <a:pt x="1026" y="607"/>
                  </a:lnTo>
                  <a:lnTo>
                    <a:pt x="491" y="81"/>
                  </a:lnTo>
                  <a:cubicBezTo>
                    <a:pt x="438" y="27"/>
                    <a:pt x="368" y="0"/>
                    <a:pt x="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2"/>
            <p:cNvSpPr/>
            <p:nvPr/>
          </p:nvSpPr>
          <p:spPr>
            <a:xfrm>
              <a:off x="3756800" y="2075225"/>
              <a:ext cx="49750" cy="49975"/>
            </a:xfrm>
            <a:custGeom>
              <a:rect b="b" l="l" r="r" t="t"/>
              <a:pathLst>
                <a:path extrusionOk="0" h="1999" w="1990">
                  <a:moveTo>
                    <a:pt x="1446" y="544"/>
                  </a:moveTo>
                  <a:lnTo>
                    <a:pt x="1446" y="1454"/>
                  </a:lnTo>
                  <a:lnTo>
                    <a:pt x="536" y="1454"/>
                  </a:lnTo>
                  <a:lnTo>
                    <a:pt x="536" y="544"/>
                  </a:lnTo>
                  <a:close/>
                  <a:moveTo>
                    <a:pt x="268" y="0"/>
                  </a:moveTo>
                  <a:cubicBezTo>
                    <a:pt x="116" y="0"/>
                    <a:pt x="0" y="125"/>
                    <a:pt x="0" y="277"/>
                  </a:cubicBezTo>
                  <a:lnTo>
                    <a:pt x="0" y="1722"/>
                  </a:lnTo>
                  <a:cubicBezTo>
                    <a:pt x="0" y="1874"/>
                    <a:pt x="116" y="1998"/>
                    <a:pt x="268" y="1998"/>
                  </a:cubicBezTo>
                  <a:lnTo>
                    <a:pt x="1722" y="1998"/>
                  </a:lnTo>
                  <a:cubicBezTo>
                    <a:pt x="1865" y="1998"/>
                    <a:pt x="1990" y="1874"/>
                    <a:pt x="1990" y="1722"/>
                  </a:cubicBezTo>
                  <a:lnTo>
                    <a:pt x="1990" y="277"/>
                  </a:lnTo>
                  <a:cubicBezTo>
                    <a:pt x="1990" y="125"/>
                    <a:pt x="1865" y="0"/>
                    <a:pt x="1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5" name="Google Shape;745;p12"/>
          <p:cNvSpPr/>
          <p:nvPr/>
        </p:nvSpPr>
        <p:spPr>
          <a:xfrm>
            <a:off x="4325215" y="3533262"/>
            <a:ext cx="676022" cy="623184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12"/>
          <p:cNvSpPr/>
          <p:nvPr/>
        </p:nvSpPr>
        <p:spPr>
          <a:xfrm>
            <a:off x="1514665" y="3527024"/>
            <a:ext cx="676022" cy="623184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7" name="Google Shape;747;p12"/>
          <p:cNvGrpSpPr/>
          <p:nvPr/>
        </p:nvGrpSpPr>
        <p:grpSpPr>
          <a:xfrm>
            <a:off x="1568196" y="3584240"/>
            <a:ext cx="568793" cy="508540"/>
            <a:chOff x="3958850" y="2969100"/>
            <a:chExt cx="386750" cy="264975"/>
          </a:xfrm>
        </p:grpSpPr>
        <p:sp>
          <p:nvSpPr>
            <p:cNvPr id="748" name="Google Shape;748;p12"/>
            <p:cNvSpPr/>
            <p:nvPr/>
          </p:nvSpPr>
          <p:spPr>
            <a:xfrm>
              <a:off x="3983825" y="2975125"/>
              <a:ext cx="336800" cy="205425"/>
            </a:xfrm>
            <a:custGeom>
              <a:rect b="b" l="l" r="r" t="t"/>
              <a:pathLst>
                <a:path extrusionOk="0" h="8217" w="13472">
                  <a:moveTo>
                    <a:pt x="956" y="0"/>
                  </a:moveTo>
                  <a:cubicBezTo>
                    <a:pt x="429" y="0"/>
                    <a:pt x="1" y="429"/>
                    <a:pt x="1" y="955"/>
                  </a:cubicBezTo>
                  <a:lnTo>
                    <a:pt x="1" y="8217"/>
                  </a:lnTo>
                  <a:lnTo>
                    <a:pt x="13472" y="8217"/>
                  </a:lnTo>
                  <a:lnTo>
                    <a:pt x="13472" y="955"/>
                  </a:lnTo>
                  <a:cubicBezTo>
                    <a:pt x="13472" y="429"/>
                    <a:pt x="13044" y="0"/>
                    <a:pt x="12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2"/>
            <p:cNvSpPr/>
            <p:nvPr/>
          </p:nvSpPr>
          <p:spPr>
            <a:xfrm>
              <a:off x="4121900" y="2975125"/>
              <a:ext cx="198725" cy="205425"/>
            </a:xfrm>
            <a:custGeom>
              <a:rect b="b" l="l" r="r" t="t"/>
              <a:pathLst>
                <a:path extrusionOk="0" h="8217" w="7949">
                  <a:moveTo>
                    <a:pt x="2302" y="0"/>
                  </a:moveTo>
                  <a:lnTo>
                    <a:pt x="0" y="8217"/>
                  </a:lnTo>
                  <a:lnTo>
                    <a:pt x="7949" y="8217"/>
                  </a:lnTo>
                  <a:lnTo>
                    <a:pt x="7949" y="955"/>
                  </a:lnTo>
                  <a:cubicBezTo>
                    <a:pt x="7949" y="429"/>
                    <a:pt x="7521" y="0"/>
                    <a:pt x="6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2"/>
            <p:cNvSpPr/>
            <p:nvPr/>
          </p:nvSpPr>
          <p:spPr>
            <a:xfrm>
              <a:off x="3983825" y="3005450"/>
              <a:ext cx="336800" cy="175100"/>
            </a:xfrm>
            <a:custGeom>
              <a:rect b="b" l="l" r="r" t="t"/>
              <a:pathLst>
                <a:path extrusionOk="0" h="7004" w="13472">
                  <a:moveTo>
                    <a:pt x="1" y="1"/>
                  </a:moveTo>
                  <a:lnTo>
                    <a:pt x="1" y="7004"/>
                  </a:lnTo>
                  <a:lnTo>
                    <a:pt x="13472" y="7004"/>
                  </a:lnTo>
                  <a:lnTo>
                    <a:pt x="134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2"/>
            <p:cNvSpPr/>
            <p:nvPr/>
          </p:nvSpPr>
          <p:spPr>
            <a:xfrm>
              <a:off x="3965775" y="3180525"/>
              <a:ext cx="373825" cy="46850"/>
            </a:xfrm>
            <a:custGeom>
              <a:rect b="b" l="l" r="r" t="t"/>
              <a:pathLst>
                <a:path extrusionOk="0" h="1874" w="14953">
                  <a:moveTo>
                    <a:pt x="0" y="1"/>
                  </a:moveTo>
                  <a:lnTo>
                    <a:pt x="0" y="750"/>
                  </a:lnTo>
                  <a:cubicBezTo>
                    <a:pt x="0" y="1365"/>
                    <a:pt x="500" y="1874"/>
                    <a:pt x="1124" y="1874"/>
                  </a:cubicBezTo>
                  <a:lnTo>
                    <a:pt x="13819" y="1874"/>
                  </a:lnTo>
                  <a:cubicBezTo>
                    <a:pt x="14444" y="1874"/>
                    <a:pt x="14952" y="1365"/>
                    <a:pt x="14952" y="750"/>
                  </a:cubicBezTo>
                  <a:lnTo>
                    <a:pt x="149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2"/>
            <p:cNvSpPr/>
            <p:nvPr/>
          </p:nvSpPr>
          <p:spPr>
            <a:xfrm>
              <a:off x="4122325" y="3005450"/>
              <a:ext cx="198300" cy="175100"/>
            </a:xfrm>
            <a:custGeom>
              <a:rect b="b" l="l" r="r" t="t"/>
              <a:pathLst>
                <a:path extrusionOk="0" h="7004" w="7932">
                  <a:moveTo>
                    <a:pt x="1964" y="1"/>
                  </a:moveTo>
                  <a:lnTo>
                    <a:pt x="1" y="7004"/>
                  </a:lnTo>
                  <a:lnTo>
                    <a:pt x="7932" y="7004"/>
                  </a:lnTo>
                  <a:lnTo>
                    <a:pt x="79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2"/>
            <p:cNvSpPr/>
            <p:nvPr/>
          </p:nvSpPr>
          <p:spPr>
            <a:xfrm>
              <a:off x="4145750" y="3180525"/>
              <a:ext cx="192950" cy="46850"/>
            </a:xfrm>
            <a:custGeom>
              <a:rect b="b" l="l" r="r" t="t"/>
              <a:pathLst>
                <a:path extrusionOk="0" h="1874" w="7718">
                  <a:moveTo>
                    <a:pt x="527" y="1"/>
                  </a:moveTo>
                  <a:lnTo>
                    <a:pt x="1" y="1874"/>
                  </a:lnTo>
                  <a:lnTo>
                    <a:pt x="6593" y="1874"/>
                  </a:lnTo>
                  <a:cubicBezTo>
                    <a:pt x="7218" y="1874"/>
                    <a:pt x="7717" y="1365"/>
                    <a:pt x="7717" y="750"/>
                  </a:cubicBezTo>
                  <a:lnTo>
                    <a:pt x="77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2"/>
            <p:cNvSpPr/>
            <p:nvPr/>
          </p:nvSpPr>
          <p:spPr>
            <a:xfrm>
              <a:off x="4106950" y="3180525"/>
              <a:ext cx="90575" cy="23450"/>
            </a:xfrm>
            <a:custGeom>
              <a:rect b="b" l="l" r="r" t="t"/>
              <a:pathLst>
                <a:path extrusionOk="0" h="938" w="3623">
                  <a:moveTo>
                    <a:pt x="0" y="1"/>
                  </a:moveTo>
                  <a:lnTo>
                    <a:pt x="0" y="277"/>
                  </a:lnTo>
                  <a:cubicBezTo>
                    <a:pt x="0" y="643"/>
                    <a:pt x="295" y="937"/>
                    <a:pt x="661" y="937"/>
                  </a:cubicBezTo>
                  <a:lnTo>
                    <a:pt x="2962" y="937"/>
                  </a:lnTo>
                  <a:cubicBezTo>
                    <a:pt x="3328" y="937"/>
                    <a:pt x="3622" y="643"/>
                    <a:pt x="3622" y="268"/>
                  </a:cubicBezTo>
                  <a:lnTo>
                    <a:pt x="36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2"/>
            <p:cNvSpPr/>
            <p:nvPr/>
          </p:nvSpPr>
          <p:spPr>
            <a:xfrm>
              <a:off x="3958850" y="2972775"/>
              <a:ext cx="386750" cy="261300"/>
            </a:xfrm>
            <a:custGeom>
              <a:rect b="b" l="l" r="r" t="t"/>
              <a:pathLst>
                <a:path extrusionOk="0" h="10452" w="15470">
                  <a:moveTo>
                    <a:pt x="13896" y="0"/>
                  </a:moveTo>
                  <a:cubicBezTo>
                    <a:pt x="13792" y="0"/>
                    <a:pt x="13692" y="67"/>
                    <a:pt x="13659" y="175"/>
                  </a:cubicBezTo>
                  <a:cubicBezTo>
                    <a:pt x="13614" y="308"/>
                    <a:pt x="13686" y="442"/>
                    <a:pt x="13802" y="496"/>
                  </a:cubicBezTo>
                  <a:cubicBezTo>
                    <a:pt x="14043" y="594"/>
                    <a:pt x="14194" y="835"/>
                    <a:pt x="14194" y="1093"/>
                  </a:cubicBezTo>
                  <a:lnTo>
                    <a:pt x="14194" y="8070"/>
                  </a:lnTo>
                  <a:lnTo>
                    <a:pt x="13150" y="8070"/>
                  </a:lnTo>
                  <a:cubicBezTo>
                    <a:pt x="13017" y="8070"/>
                    <a:pt x="12892" y="8168"/>
                    <a:pt x="12883" y="8311"/>
                  </a:cubicBezTo>
                  <a:cubicBezTo>
                    <a:pt x="12874" y="8462"/>
                    <a:pt x="12990" y="8578"/>
                    <a:pt x="13142" y="8578"/>
                  </a:cubicBezTo>
                  <a:lnTo>
                    <a:pt x="14952" y="8578"/>
                  </a:lnTo>
                  <a:lnTo>
                    <a:pt x="14952" y="9069"/>
                  </a:lnTo>
                  <a:cubicBezTo>
                    <a:pt x="14952" y="9551"/>
                    <a:pt x="14569" y="9943"/>
                    <a:pt x="14087" y="9943"/>
                  </a:cubicBezTo>
                  <a:lnTo>
                    <a:pt x="1384" y="9943"/>
                  </a:lnTo>
                  <a:cubicBezTo>
                    <a:pt x="911" y="9943"/>
                    <a:pt x="518" y="9551"/>
                    <a:pt x="518" y="9069"/>
                  </a:cubicBezTo>
                  <a:lnTo>
                    <a:pt x="518" y="8578"/>
                  </a:lnTo>
                  <a:lnTo>
                    <a:pt x="12214" y="8578"/>
                  </a:lnTo>
                  <a:cubicBezTo>
                    <a:pt x="12330" y="8578"/>
                    <a:pt x="12437" y="8507"/>
                    <a:pt x="12464" y="8400"/>
                  </a:cubicBezTo>
                  <a:cubicBezTo>
                    <a:pt x="12526" y="8212"/>
                    <a:pt x="12392" y="8034"/>
                    <a:pt x="12223" y="8034"/>
                  </a:cubicBezTo>
                  <a:lnTo>
                    <a:pt x="1277" y="8034"/>
                  </a:lnTo>
                  <a:lnTo>
                    <a:pt x="1277" y="3734"/>
                  </a:lnTo>
                  <a:cubicBezTo>
                    <a:pt x="1268" y="3591"/>
                    <a:pt x="1152" y="3475"/>
                    <a:pt x="1009" y="3475"/>
                  </a:cubicBezTo>
                  <a:cubicBezTo>
                    <a:pt x="866" y="3475"/>
                    <a:pt x="750" y="3591"/>
                    <a:pt x="759" y="3734"/>
                  </a:cubicBezTo>
                  <a:lnTo>
                    <a:pt x="759" y="8070"/>
                  </a:lnTo>
                  <a:lnTo>
                    <a:pt x="260" y="8070"/>
                  </a:lnTo>
                  <a:cubicBezTo>
                    <a:pt x="117" y="8070"/>
                    <a:pt x="1" y="8186"/>
                    <a:pt x="1" y="8328"/>
                  </a:cubicBezTo>
                  <a:lnTo>
                    <a:pt x="1" y="9069"/>
                  </a:lnTo>
                  <a:cubicBezTo>
                    <a:pt x="1" y="9836"/>
                    <a:pt x="625" y="10452"/>
                    <a:pt x="1392" y="10452"/>
                  </a:cubicBezTo>
                  <a:lnTo>
                    <a:pt x="14078" y="10452"/>
                  </a:lnTo>
                  <a:cubicBezTo>
                    <a:pt x="14845" y="10452"/>
                    <a:pt x="15470" y="9836"/>
                    <a:pt x="15470" y="9069"/>
                  </a:cubicBezTo>
                  <a:lnTo>
                    <a:pt x="15470" y="8328"/>
                  </a:lnTo>
                  <a:cubicBezTo>
                    <a:pt x="15470" y="8186"/>
                    <a:pt x="15354" y="8070"/>
                    <a:pt x="15211" y="8070"/>
                  </a:cubicBezTo>
                  <a:lnTo>
                    <a:pt x="14712" y="8070"/>
                  </a:lnTo>
                  <a:lnTo>
                    <a:pt x="14712" y="1093"/>
                  </a:lnTo>
                  <a:cubicBezTo>
                    <a:pt x="14712" y="621"/>
                    <a:pt x="14435" y="201"/>
                    <a:pt x="13998" y="23"/>
                  </a:cubicBezTo>
                  <a:cubicBezTo>
                    <a:pt x="13965" y="7"/>
                    <a:pt x="13930" y="0"/>
                    <a:pt x="138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2"/>
            <p:cNvSpPr/>
            <p:nvPr/>
          </p:nvSpPr>
          <p:spPr>
            <a:xfrm>
              <a:off x="3977600" y="2969100"/>
              <a:ext cx="309575" cy="77625"/>
            </a:xfrm>
            <a:custGeom>
              <a:rect b="b" l="l" r="r" t="t"/>
              <a:pathLst>
                <a:path extrusionOk="0" h="3105" w="12383">
                  <a:moveTo>
                    <a:pt x="1169" y="0"/>
                  </a:moveTo>
                  <a:cubicBezTo>
                    <a:pt x="527" y="0"/>
                    <a:pt x="0" y="527"/>
                    <a:pt x="9" y="1169"/>
                  </a:cubicBezTo>
                  <a:lnTo>
                    <a:pt x="9" y="2846"/>
                  </a:lnTo>
                  <a:cubicBezTo>
                    <a:pt x="0" y="2989"/>
                    <a:pt x="116" y="3105"/>
                    <a:pt x="259" y="3105"/>
                  </a:cubicBezTo>
                  <a:cubicBezTo>
                    <a:pt x="402" y="3105"/>
                    <a:pt x="518" y="2989"/>
                    <a:pt x="527" y="2846"/>
                  </a:cubicBezTo>
                  <a:lnTo>
                    <a:pt x="527" y="1169"/>
                  </a:lnTo>
                  <a:cubicBezTo>
                    <a:pt x="518" y="812"/>
                    <a:pt x="812" y="518"/>
                    <a:pt x="1169" y="518"/>
                  </a:cubicBezTo>
                  <a:lnTo>
                    <a:pt x="12124" y="518"/>
                  </a:lnTo>
                  <a:cubicBezTo>
                    <a:pt x="12267" y="518"/>
                    <a:pt x="12383" y="402"/>
                    <a:pt x="12383" y="259"/>
                  </a:cubicBezTo>
                  <a:cubicBezTo>
                    <a:pt x="12383" y="116"/>
                    <a:pt x="12267" y="0"/>
                    <a:pt x="121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2"/>
            <p:cNvSpPr/>
            <p:nvPr/>
          </p:nvSpPr>
          <p:spPr>
            <a:xfrm>
              <a:off x="4093350" y="3031275"/>
              <a:ext cx="48425" cy="111400"/>
            </a:xfrm>
            <a:custGeom>
              <a:rect b="b" l="l" r="r" t="t"/>
              <a:pathLst>
                <a:path extrusionOk="0" h="4456" w="1937">
                  <a:moveTo>
                    <a:pt x="969" y="504"/>
                  </a:moveTo>
                  <a:cubicBezTo>
                    <a:pt x="1219" y="504"/>
                    <a:pt x="1419" y="710"/>
                    <a:pt x="1419" y="957"/>
                  </a:cubicBezTo>
                  <a:lnTo>
                    <a:pt x="1419" y="3491"/>
                  </a:lnTo>
                  <a:cubicBezTo>
                    <a:pt x="1419" y="3696"/>
                    <a:pt x="1285" y="3892"/>
                    <a:pt x="1080" y="3937"/>
                  </a:cubicBezTo>
                  <a:cubicBezTo>
                    <a:pt x="1042" y="3946"/>
                    <a:pt x="1005" y="3950"/>
                    <a:pt x="968" y="3950"/>
                  </a:cubicBezTo>
                  <a:cubicBezTo>
                    <a:pt x="719" y="3950"/>
                    <a:pt x="509" y="3748"/>
                    <a:pt x="509" y="3499"/>
                  </a:cubicBezTo>
                  <a:lnTo>
                    <a:pt x="509" y="966"/>
                  </a:lnTo>
                  <a:cubicBezTo>
                    <a:pt x="509" y="752"/>
                    <a:pt x="651" y="564"/>
                    <a:pt x="848" y="520"/>
                  </a:cubicBezTo>
                  <a:cubicBezTo>
                    <a:pt x="889" y="509"/>
                    <a:pt x="930" y="504"/>
                    <a:pt x="969" y="504"/>
                  </a:cubicBezTo>
                  <a:close/>
                  <a:moveTo>
                    <a:pt x="963" y="0"/>
                  </a:moveTo>
                  <a:cubicBezTo>
                    <a:pt x="430" y="0"/>
                    <a:pt x="0" y="434"/>
                    <a:pt x="0" y="966"/>
                  </a:cubicBezTo>
                  <a:lnTo>
                    <a:pt x="0" y="3473"/>
                  </a:lnTo>
                  <a:cubicBezTo>
                    <a:pt x="0" y="3972"/>
                    <a:pt x="402" y="4418"/>
                    <a:pt x="901" y="4454"/>
                  </a:cubicBezTo>
                  <a:cubicBezTo>
                    <a:pt x="922" y="4455"/>
                    <a:pt x="943" y="4456"/>
                    <a:pt x="964" y="4456"/>
                  </a:cubicBezTo>
                  <a:cubicBezTo>
                    <a:pt x="1498" y="4456"/>
                    <a:pt x="1936" y="4023"/>
                    <a:pt x="1936" y="3491"/>
                  </a:cubicBezTo>
                  <a:lnTo>
                    <a:pt x="1936" y="984"/>
                  </a:lnTo>
                  <a:cubicBezTo>
                    <a:pt x="1936" y="484"/>
                    <a:pt x="1526" y="38"/>
                    <a:pt x="1026" y="2"/>
                  </a:cubicBezTo>
                  <a:cubicBezTo>
                    <a:pt x="1005" y="1"/>
                    <a:pt x="984" y="0"/>
                    <a:pt x="9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2"/>
            <p:cNvSpPr/>
            <p:nvPr/>
          </p:nvSpPr>
          <p:spPr>
            <a:xfrm>
              <a:off x="4230725" y="3031100"/>
              <a:ext cx="48200" cy="111750"/>
            </a:xfrm>
            <a:custGeom>
              <a:rect b="b" l="l" r="r" t="t"/>
              <a:pathLst>
                <a:path extrusionOk="0" h="4470" w="1928">
                  <a:moveTo>
                    <a:pt x="259" y="0"/>
                  </a:moveTo>
                  <a:cubicBezTo>
                    <a:pt x="117" y="0"/>
                    <a:pt x="1" y="116"/>
                    <a:pt x="1" y="259"/>
                  </a:cubicBezTo>
                  <a:lnTo>
                    <a:pt x="1" y="4211"/>
                  </a:lnTo>
                  <a:cubicBezTo>
                    <a:pt x="1" y="4354"/>
                    <a:pt x="117" y="4470"/>
                    <a:pt x="259" y="4470"/>
                  </a:cubicBezTo>
                  <a:lnTo>
                    <a:pt x="1651" y="4470"/>
                  </a:lnTo>
                  <a:cubicBezTo>
                    <a:pt x="1785" y="4470"/>
                    <a:pt x="1910" y="4363"/>
                    <a:pt x="1919" y="4229"/>
                  </a:cubicBezTo>
                  <a:cubicBezTo>
                    <a:pt x="1928" y="4077"/>
                    <a:pt x="1812" y="3953"/>
                    <a:pt x="1660" y="3953"/>
                  </a:cubicBezTo>
                  <a:lnTo>
                    <a:pt x="518" y="3953"/>
                  </a:lnTo>
                  <a:lnTo>
                    <a:pt x="518" y="2507"/>
                  </a:lnTo>
                  <a:lnTo>
                    <a:pt x="1071" y="2507"/>
                  </a:lnTo>
                  <a:cubicBezTo>
                    <a:pt x="1214" y="2507"/>
                    <a:pt x="1330" y="2400"/>
                    <a:pt x="1339" y="2266"/>
                  </a:cubicBezTo>
                  <a:cubicBezTo>
                    <a:pt x="1348" y="2115"/>
                    <a:pt x="1232" y="1990"/>
                    <a:pt x="1080" y="1990"/>
                  </a:cubicBezTo>
                  <a:lnTo>
                    <a:pt x="518" y="1990"/>
                  </a:lnTo>
                  <a:lnTo>
                    <a:pt x="518" y="509"/>
                  </a:lnTo>
                  <a:lnTo>
                    <a:pt x="1660" y="509"/>
                  </a:lnTo>
                  <a:cubicBezTo>
                    <a:pt x="1812" y="509"/>
                    <a:pt x="1928" y="384"/>
                    <a:pt x="1919" y="241"/>
                  </a:cubicBezTo>
                  <a:cubicBezTo>
                    <a:pt x="1910" y="99"/>
                    <a:pt x="1794" y="0"/>
                    <a:pt x="1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2"/>
            <p:cNvSpPr/>
            <p:nvPr/>
          </p:nvSpPr>
          <p:spPr>
            <a:xfrm>
              <a:off x="4025325" y="3031675"/>
              <a:ext cx="49375" cy="110475"/>
            </a:xfrm>
            <a:custGeom>
              <a:rect b="b" l="l" r="r" t="t"/>
              <a:pathLst>
                <a:path extrusionOk="0" h="4419" w="1975">
                  <a:moveTo>
                    <a:pt x="958" y="1"/>
                  </a:moveTo>
                  <a:cubicBezTo>
                    <a:pt x="674" y="1"/>
                    <a:pt x="361" y="124"/>
                    <a:pt x="72" y="424"/>
                  </a:cubicBezTo>
                  <a:cubicBezTo>
                    <a:pt x="36" y="468"/>
                    <a:pt x="0" y="548"/>
                    <a:pt x="0" y="611"/>
                  </a:cubicBezTo>
                  <a:lnTo>
                    <a:pt x="0" y="3814"/>
                  </a:lnTo>
                  <a:cubicBezTo>
                    <a:pt x="0" y="3867"/>
                    <a:pt x="36" y="3956"/>
                    <a:pt x="72" y="3992"/>
                  </a:cubicBezTo>
                  <a:cubicBezTo>
                    <a:pt x="361" y="4293"/>
                    <a:pt x="674" y="4418"/>
                    <a:pt x="958" y="4418"/>
                  </a:cubicBezTo>
                  <a:cubicBezTo>
                    <a:pt x="1523" y="4418"/>
                    <a:pt x="1975" y="3925"/>
                    <a:pt x="1909" y="3350"/>
                  </a:cubicBezTo>
                  <a:cubicBezTo>
                    <a:pt x="1909" y="3332"/>
                    <a:pt x="1900" y="3323"/>
                    <a:pt x="1892" y="3305"/>
                  </a:cubicBezTo>
                  <a:cubicBezTo>
                    <a:pt x="1816" y="3232"/>
                    <a:pt x="1735" y="3202"/>
                    <a:pt x="1663" y="3202"/>
                  </a:cubicBezTo>
                  <a:cubicBezTo>
                    <a:pt x="1522" y="3202"/>
                    <a:pt x="1410" y="3316"/>
                    <a:pt x="1410" y="3457"/>
                  </a:cubicBezTo>
                  <a:cubicBezTo>
                    <a:pt x="1410" y="3706"/>
                    <a:pt x="1211" y="3906"/>
                    <a:pt x="966" y="3906"/>
                  </a:cubicBezTo>
                  <a:cubicBezTo>
                    <a:pt x="834" y="3906"/>
                    <a:pt x="688" y="3847"/>
                    <a:pt x="553" y="3706"/>
                  </a:cubicBezTo>
                  <a:cubicBezTo>
                    <a:pt x="527" y="3689"/>
                    <a:pt x="518" y="3653"/>
                    <a:pt x="518" y="3626"/>
                  </a:cubicBezTo>
                  <a:lnTo>
                    <a:pt x="518" y="798"/>
                  </a:lnTo>
                  <a:cubicBezTo>
                    <a:pt x="518" y="763"/>
                    <a:pt x="527" y="736"/>
                    <a:pt x="553" y="709"/>
                  </a:cubicBezTo>
                  <a:cubicBezTo>
                    <a:pt x="687" y="572"/>
                    <a:pt x="832" y="515"/>
                    <a:pt x="963" y="515"/>
                  </a:cubicBezTo>
                  <a:cubicBezTo>
                    <a:pt x="1234" y="515"/>
                    <a:pt x="1449" y="757"/>
                    <a:pt x="1401" y="1039"/>
                  </a:cubicBezTo>
                  <a:cubicBezTo>
                    <a:pt x="1392" y="1057"/>
                    <a:pt x="1401" y="1084"/>
                    <a:pt x="1419" y="1102"/>
                  </a:cubicBezTo>
                  <a:cubicBezTo>
                    <a:pt x="1497" y="1183"/>
                    <a:pt x="1583" y="1218"/>
                    <a:pt x="1660" y="1218"/>
                  </a:cubicBezTo>
                  <a:cubicBezTo>
                    <a:pt x="1803" y="1218"/>
                    <a:pt x="1918" y="1103"/>
                    <a:pt x="1918" y="959"/>
                  </a:cubicBezTo>
                  <a:cubicBezTo>
                    <a:pt x="1918" y="431"/>
                    <a:pt x="1488" y="1"/>
                    <a:pt x="9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2"/>
            <p:cNvSpPr/>
            <p:nvPr/>
          </p:nvSpPr>
          <p:spPr>
            <a:xfrm>
              <a:off x="4162025" y="3031775"/>
              <a:ext cx="48425" cy="111075"/>
            </a:xfrm>
            <a:custGeom>
              <a:rect b="b" l="l" r="r" t="t"/>
              <a:pathLst>
                <a:path extrusionOk="0" h="4443" w="1937">
                  <a:moveTo>
                    <a:pt x="260" y="0"/>
                  </a:moveTo>
                  <a:cubicBezTo>
                    <a:pt x="117" y="0"/>
                    <a:pt x="1" y="116"/>
                    <a:pt x="1" y="259"/>
                  </a:cubicBezTo>
                  <a:lnTo>
                    <a:pt x="1" y="705"/>
                  </a:lnTo>
                  <a:cubicBezTo>
                    <a:pt x="1" y="839"/>
                    <a:pt x="108" y="964"/>
                    <a:pt x="242" y="973"/>
                  </a:cubicBezTo>
                  <a:cubicBezTo>
                    <a:pt x="247" y="973"/>
                    <a:pt x="252" y="973"/>
                    <a:pt x="257" y="973"/>
                  </a:cubicBezTo>
                  <a:cubicBezTo>
                    <a:pt x="402" y="973"/>
                    <a:pt x="518" y="852"/>
                    <a:pt x="518" y="714"/>
                  </a:cubicBezTo>
                  <a:lnTo>
                    <a:pt x="518" y="518"/>
                  </a:lnTo>
                  <a:lnTo>
                    <a:pt x="973" y="518"/>
                  </a:lnTo>
                  <a:cubicBezTo>
                    <a:pt x="1223" y="518"/>
                    <a:pt x="1419" y="714"/>
                    <a:pt x="1419" y="964"/>
                  </a:cubicBezTo>
                  <a:lnTo>
                    <a:pt x="1419" y="3479"/>
                  </a:lnTo>
                  <a:cubicBezTo>
                    <a:pt x="1419" y="3729"/>
                    <a:pt x="1223" y="3926"/>
                    <a:pt x="973" y="3926"/>
                  </a:cubicBezTo>
                  <a:lnTo>
                    <a:pt x="518" y="3926"/>
                  </a:lnTo>
                  <a:lnTo>
                    <a:pt x="518" y="1499"/>
                  </a:lnTo>
                  <a:cubicBezTo>
                    <a:pt x="518" y="1353"/>
                    <a:pt x="402" y="1240"/>
                    <a:pt x="258" y="1240"/>
                  </a:cubicBezTo>
                  <a:cubicBezTo>
                    <a:pt x="253" y="1240"/>
                    <a:pt x="247" y="1240"/>
                    <a:pt x="242" y="1240"/>
                  </a:cubicBezTo>
                  <a:cubicBezTo>
                    <a:pt x="108" y="1249"/>
                    <a:pt x="1" y="1365"/>
                    <a:pt x="1" y="1508"/>
                  </a:cubicBezTo>
                  <a:lnTo>
                    <a:pt x="1" y="4184"/>
                  </a:lnTo>
                  <a:cubicBezTo>
                    <a:pt x="1" y="4327"/>
                    <a:pt x="117" y="4443"/>
                    <a:pt x="260" y="4443"/>
                  </a:cubicBezTo>
                  <a:lnTo>
                    <a:pt x="964" y="4443"/>
                  </a:lnTo>
                  <a:cubicBezTo>
                    <a:pt x="1500" y="4443"/>
                    <a:pt x="1937" y="4006"/>
                    <a:pt x="1937" y="3471"/>
                  </a:cubicBezTo>
                  <a:lnTo>
                    <a:pt x="1937" y="964"/>
                  </a:lnTo>
                  <a:cubicBezTo>
                    <a:pt x="1937" y="428"/>
                    <a:pt x="1500" y="0"/>
                    <a:pt x="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1" name="Google Shape;761;p12"/>
          <p:cNvGrpSpPr/>
          <p:nvPr/>
        </p:nvGrpSpPr>
        <p:grpSpPr>
          <a:xfrm>
            <a:off x="4386792" y="3592344"/>
            <a:ext cx="543539" cy="532860"/>
            <a:chOff x="3990075" y="3426525"/>
            <a:chExt cx="312925" cy="386750"/>
          </a:xfrm>
        </p:grpSpPr>
        <p:sp>
          <p:nvSpPr>
            <p:cNvPr id="762" name="Google Shape;762;p12"/>
            <p:cNvSpPr/>
            <p:nvPr/>
          </p:nvSpPr>
          <p:spPr>
            <a:xfrm>
              <a:off x="3996325" y="3432775"/>
              <a:ext cx="279250" cy="43725"/>
            </a:xfrm>
            <a:custGeom>
              <a:rect b="b" l="l" r="r" t="t"/>
              <a:pathLst>
                <a:path extrusionOk="0" h="1749" w="11170">
                  <a:moveTo>
                    <a:pt x="875" y="0"/>
                  </a:moveTo>
                  <a:cubicBezTo>
                    <a:pt x="393" y="0"/>
                    <a:pt x="1" y="384"/>
                    <a:pt x="1" y="874"/>
                  </a:cubicBezTo>
                  <a:cubicBezTo>
                    <a:pt x="1" y="919"/>
                    <a:pt x="1" y="964"/>
                    <a:pt x="9" y="1008"/>
                  </a:cubicBezTo>
                  <a:cubicBezTo>
                    <a:pt x="36" y="1196"/>
                    <a:pt x="125" y="1365"/>
                    <a:pt x="250" y="1490"/>
                  </a:cubicBezTo>
                  <a:cubicBezTo>
                    <a:pt x="411" y="1651"/>
                    <a:pt x="634" y="1749"/>
                    <a:pt x="875" y="1749"/>
                  </a:cubicBezTo>
                  <a:lnTo>
                    <a:pt x="11170" y="1749"/>
                  </a:lnTo>
                  <a:cubicBezTo>
                    <a:pt x="11072" y="1749"/>
                    <a:pt x="10973" y="1731"/>
                    <a:pt x="10875" y="1695"/>
                  </a:cubicBezTo>
                  <a:cubicBezTo>
                    <a:pt x="10581" y="1588"/>
                    <a:pt x="10358" y="1329"/>
                    <a:pt x="10304" y="1008"/>
                  </a:cubicBezTo>
                  <a:cubicBezTo>
                    <a:pt x="10295" y="964"/>
                    <a:pt x="10295" y="919"/>
                    <a:pt x="10295" y="874"/>
                  </a:cubicBezTo>
                  <a:cubicBezTo>
                    <a:pt x="10295" y="634"/>
                    <a:pt x="10394" y="411"/>
                    <a:pt x="10554" y="250"/>
                  </a:cubicBezTo>
                  <a:cubicBezTo>
                    <a:pt x="10715" y="98"/>
                    <a:pt x="10929" y="0"/>
                    <a:pt x="11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2"/>
            <p:cNvSpPr/>
            <p:nvPr/>
          </p:nvSpPr>
          <p:spPr>
            <a:xfrm>
              <a:off x="3997000" y="3458200"/>
              <a:ext cx="270550" cy="18300"/>
            </a:xfrm>
            <a:custGeom>
              <a:rect b="b" l="l" r="r" t="t"/>
              <a:pathLst>
                <a:path extrusionOk="0" h="732" w="10822">
                  <a:moveTo>
                    <a:pt x="0" y="0"/>
                  </a:moveTo>
                  <a:cubicBezTo>
                    <a:pt x="27" y="188"/>
                    <a:pt x="116" y="348"/>
                    <a:pt x="241" y="473"/>
                  </a:cubicBezTo>
                  <a:cubicBezTo>
                    <a:pt x="402" y="634"/>
                    <a:pt x="616" y="732"/>
                    <a:pt x="857" y="732"/>
                  </a:cubicBezTo>
                  <a:lnTo>
                    <a:pt x="10822" y="732"/>
                  </a:lnTo>
                  <a:lnTo>
                    <a:pt x="108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2"/>
            <p:cNvSpPr/>
            <p:nvPr/>
          </p:nvSpPr>
          <p:spPr>
            <a:xfrm>
              <a:off x="4253025" y="3433225"/>
              <a:ext cx="43975" cy="290175"/>
            </a:xfrm>
            <a:custGeom>
              <a:rect b="b" l="l" r="r" t="t"/>
              <a:pathLst>
                <a:path extrusionOk="0" h="11607" w="1759">
                  <a:moveTo>
                    <a:pt x="884" y="0"/>
                  </a:moveTo>
                  <a:cubicBezTo>
                    <a:pt x="634" y="0"/>
                    <a:pt x="420" y="98"/>
                    <a:pt x="259" y="259"/>
                  </a:cubicBezTo>
                  <a:cubicBezTo>
                    <a:pt x="99" y="419"/>
                    <a:pt x="1" y="633"/>
                    <a:pt x="1" y="874"/>
                  </a:cubicBezTo>
                  <a:cubicBezTo>
                    <a:pt x="1" y="1356"/>
                    <a:pt x="393" y="1749"/>
                    <a:pt x="884" y="1749"/>
                  </a:cubicBezTo>
                  <a:lnTo>
                    <a:pt x="884" y="3676"/>
                  </a:lnTo>
                  <a:lnTo>
                    <a:pt x="884" y="4666"/>
                  </a:lnTo>
                  <a:lnTo>
                    <a:pt x="884" y="11606"/>
                  </a:lnTo>
                  <a:lnTo>
                    <a:pt x="1758" y="11606"/>
                  </a:lnTo>
                  <a:lnTo>
                    <a:pt x="1758" y="874"/>
                  </a:lnTo>
                  <a:cubicBezTo>
                    <a:pt x="1758" y="393"/>
                    <a:pt x="1366" y="0"/>
                    <a:pt x="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2"/>
            <p:cNvSpPr/>
            <p:nvPr/>
          </p:nvSpPr>
          <p:spPr>
            <a:xfrm>
              <a:off x="4019075" y="3476475"/>
              <a:ext cx="256050" cy="329875"/>
            </a:xfrm>
            <a:custGeom>
              <a:rect b="b" l="l" r="r" t="t"/>
              <a:pathLst>
                <a:path extrusionOk="0" h="13195" w="10242">
                  <a:moveTo>
                    <a:pt x="0" y="1"/>
                  </a:moveTo>
                  <a:lnTo>
                    <a:pt x="0" y="13195"/>
                  </a:lnTo>
                  <a:lnTo>
                    <a:pt x="10242" y="13195"/>
                  </a:lnTo>
                  <a:lnTo>
                    <a:pt x="10242" y="9858"/>
                  </a:lnTo>
                  <a:lnTo>
                    <a:pt x="10242" y="2918"/>
                  </a:lnTo>
                  <a:lnTo>
                    <a:pt x="10242" y="1928"/>
                  </a:lnTo>
                  <a:lnTo>
                    <a:pt x="102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2"/>
            <p:cNvSpPr/>
            <p:nvPr/>
          </p:nvSpPr>
          <p:spPr>
            <a:xfrm>
              <a:off x="4161600" y="3579750"/>
              <a:ext cx="78975" cy="68050"/>
            </a:xfrm>
            <a:custGeom>
              <a:rect b="b" l="l" r="r" t="t"/>
              <a:pathLst>
                <a:path extrusionOk="0" h="2722" w="3159">
                  <a:moveTo>
                    <a:pt x="1579" y="0"/>
                  </a:moveTo>
                  <a:cubicBezTo>
                    <a:pt x="705" y="0"/>
                    <a:pt x="0" y="607"/>
                    <a:pt x="0" y="1365"/>
                  </a:cubicBezTo>
                  <a:cubicBezTo>
                    <a:pt x="0" y="2114"/>
                    <a:pt x="705" y="2721"/>
                    <a:pt x="1579" y="2721"/>
                  </a:cubicBezTo>
                  <a:cubicBezTo>
                    <a:pt x="2453" y="2721"/>
                    <a:pt x="3158" y="2114"/>
                    <a:pt x="3158" y="1365"/>
                  </a:cubicBezTo>
                  <a:cubicBezTo>
                    <a:pt x="3158" y="607"/>
                    <a:pt x="2453" y="0"/>
                    <a:pt x="1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2"/>
            <p:cNvSpPr/>
            <p:nvPr/>
          </p:nvSpPr>
          <p:spPr>
            <a:xfrm>
              <a:off x="4174750" y="3618100"/>
              <a:ext cx="65375" cy="54225"/>
            </a:xfrm>
            <a:custGeom>
              <a:rect b="b" l="l" r="r" t="t"/>
              <a:pathLst>
                <a:path extrusionOk="0" h="2169" w="2615">
                  <a:moveTo>
                    <a:pt x="1303" y="1"/>
                  </a:moveTo>
                  <a:cubicBezTo>
                    <a:pt x="580" y="1"/>
                    <a:pt x="0" y="491"/>
                    <a:pt x="0" y="1089"/>
                  </a:cubicBezTo>
                  <a:cubicBezTo>
                    <a:pt x="0" y="1687"/>
                    <a:pt x="580" y="2168"/>
                    <a:pt x="1303" y="2168"/>
                  </a:cubicBezTo>
                  <a:cubicBezTo>
                    <a:pt x="2034" y="2168"/>
                    <a:pt x="2614" y="1687"/>
                    <a:pt x="2614" y="1089"/>
                  </a:cubicBezTo>
                  <a:cubicBezTo>
                    <a:pt x="2614" y="491"/>
                    <a:pt x="2034" y="1"/>
                    <a:pt x="1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2"/>
            <p:cNvSpPr/>
            <p:nvPr/>
          </p:nvSpPr>
          <p:spPr>
            <a:xfrm>
              <a:off x="4058100" y="3513050"/>
              <a:ext cx="158375" cy="33250"/>
            </a:xfrm>
            <a:custGeom>
              <a:rect b="b" l="l" r="r" t="t"/>
              <a:pathLst>
                <a:path extrusionOk="0" h="1330" w="6335">
                  <a:moveTo>
                    <a:pt x="3168" y="1"/>
                  </a:moveTo>
                  <a:cubicBezTo>
                    <a:pt x="1419" y="1"/>
                    <a:pt x="1" y="295"/>
                    <a:pt x="1" y="661"/>
                  </a:cubicBezTo>
                  <a:cubicBezTo>
                    <a:pt x="1" y="1036"/>
                    <a:pt x="1419" y="1330"/>
                    <a:pt x="3168" y="1330"/>
                  </a:cubicBezTo>
                  <a:cubicBezTo>
                    <a:pt x="4916" y="1330"/>
                    <a:pt x="6335" y="1036"/>
                    <a:pt x="6335" y="661"/>
                  </a:cubicBezTo>
                  <a:cubicBezTo>
                    <a:pt x="6335" y="295"/>
                    <a:pt x="4916" y="1"/>
                    <a:pt x="3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2"/>
            <p:cNvSpPr/>
            <p:nvPr/>
          </p:nvSpPr>
          <p:spPr>
            <a:xfrm>
              <a:off x="4057200" y="3640850"/>
              <a:ext cx="60925" cy="60900"/>
            </a:xfrm>
            <a:custGeom>
              <a:rect b="b" l="l" r="r" t="t"/>
              <a:pathLst>
                <a:path extrusionOk="0" h="2436" w="2437">
                  <a:moveTo>
                    <a:pt x="1223" y="1"/>
                  </a:moveTo>
                  <a:cubicBezTo>
                    <a:pt x="545" y="1"/>
                    <a:pt x="1" y="545"/>
                    <a:pt x="1" y="1214"/>
                  </a:cubicBezTo>
                  <a:cubicBezTo>
                    <a:pt x="1" y="1892"/>
                    <a:pt x="545" y="2436"/>
                    <a:pt x="1223" y="2436"/>
                  </a:cubicBezTo>
                  <a:cubicBezTo>
                    <a:pt x="1892" y="2436"/>
                    <a:pt x="2436" y="1892"/>
                    <a:pt x="2436" y="1214"/>
                  </a:cubicBezTo>
                  <a:cubicBezTo>
                    <a:pt x="2436" y="545"/>
                    <a:pt x="1892" y="1"/>
                    <a:pt x="1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2"/>
            <p:cNvSpPr/>
            <p:nvPr/>
          </p:nvSpPr>
          <p:spPr>
            <a:xfrm>
              <a:off x="3990075" y="3426525"/>
              <a:ext cx="312925" cy="386750"/>
            </a:xfrm>
            <a:custGeom>
              <a:rect b="b" l="l" r="r" t="t"/>
              <a:pathLst>
                <a:path extrusionOk="0" h="15470" w="12517">
                  <a:moveTo>
                    <a:pt x="10438" y="545"/>
                  </a:moveTo>
                  <a:cubicBezTo>
                    <a:pt x="10322" y="723"/>
                    <a:pt x="10260" y="937"/>
                    <a:pt x="10260" y="1151"/>
                  </a:cubicBezTo>
                  <a:cubicBezTo>
                    <a:pt x="10260" y="1374"/>
                    <a:pt x="10331" y="1579"/>
                    <a:pt x="10447" y="1758"/>
                  </a:cubicBezTo>
                  <a:lnTo>
                    <a:pt x="1143" y="1758"/>
                  </a:lnTo>
                  <a:cubicBezTo>
                    <a:pt x="929" y="1758"/>
                    <a:pt x="732" y="1651"/>
                    <a:pt x="616" y="1455"/>
                  </a:cubicBezTo>
                  <a:cubicBezTo>
                    <a:pt x="590" y="1410"/>
                    <a:pt x="572" y="1365"/>
                    <a:pt x="554" y="1321"/>
                  </a:cubicBezTo>
                  <a:cubicBezTo>
                    <a:pt x="447" y="910"/>
                    <a:pt x="750" y="545"/>
                    <a:pt x="1143" y="545"/>
                  </a:cubicBezTo>
                  <a:close/>
                  <a:moveTo>
                    <a:pt x="1169" y="0"/>
                  </a:moveTo>
                  <a:cubicBezTo>
                    <a:pt x="572" y="0"/>
                    <a:pt x="54" y="464"/>
                    <a:pt x="19" y="1062"/>
                  </a:cubicBezTo>
                  <a:cubicBezTo>
                    <a:pt x="1" y="1392"/>
                    <a:pt x="117" y="1704"/>
                    <a:pt x="349" y="1936"/>
                  </a:cubicBezTo>
                  <a:cubicBezTo>
                    <a:pt x="500" y="2088"/>
                    <a:pt x="688" y="2195"/>
                    <a:pt x="884" y="2240"/>
                  </a:cubicBezTo>
                  <a:lnTo>
                    <a:pt x="884" y="15211"/>
                  </a:lnTo>
                  <a:cubicBezTo>
                    <a:pt x="884" y="15353"/>
                    <a:pt x="1000" y="15469"/>
                    <a:pt x="1143" y="15469"/>
                  </a:cubicBezTo>
                  <a:lnTo>
                    <a:pt x="2222" y="15469"/>
                  </a:lnTo>
                  <a:cubicBezTo>
                    <a:pt x="2365" y="15469"/>
                    <a:pt x="2481" y="15362"/>
                    <a:pt x="2490" y="15229"/>
                  </a:cubicBezTo>
                  <a:cubicBezTo>
                    <a:pt x="2499" y="15077"/>
                    <a:pt x="2383" y="14952"/>
                    <a:pt x="2231" y="14952"/>
                  </a:cubicBezTo>
                  <a:lnTo>
                    <a:pt x="1401" y="14952"/>
                  </a:lnTo>
                  <a:lnTo>
                    <a:pt x="1401" y="2266"/>
                  </a:lnTo>
                  <a:lnTo>
                    <a:pt x="11125" y="2266"/>
                  </a:lnTo>
                  <a:lnTo>
                    <a:pt x="11125" y="3935"/>
                  </a:lnTo>
                  <a:cubicBezTo>
                    <a:pt x="11125" y="4068"/>
                    <a:pt x="11232" y="4193"/>
                    <a:pt x="11366" y="4202"/>
                  </a:cubicBezTo>
                  <a:cubicBezTo>
                    <a:pt x="11371" y="4203"/>
                    <a:pt x="11376" y="4203"/>
                    <a:pt x="11381" y="4203"/>
                  </a:cubicBezTo>
                  <a:cubicBezTo>
                    <a:pt x="11526" y="4203"/>
                    <a:pt x="11643" y="4081"/>
                    <a:pt x="11643" y="3935"/>
                  </a:cubicBezTo>
                  <a:lnTo>
                    <a:pt x="11643" y="1999"/>
                  </a:lnTo>
                  <a:cubicBezTo>
                    <a:pt x="11643" y="1856"/>
                    <a:pt x="11518" y="1740"/>
                    <a:pt x="11375" y="1740"/>
                  </a:cubicBezTo>
                  <a:cubicBezTo>
                    <a:pt x="11370" y="1740"/>
                    <a:pt x="11364" y="1740"/>
                    <a:pt x="11359" y="1740"/>
                  </a:cubicBezTo>
                  <a:cubicBezTo>
                    <a:pt x="11018" y="1740"/>
                    <a:pt x="10742" y="1467"/>
                    <a:pt x="10742" y="1133"/>
                  </a:cubicBezTo>
                  <a:cubicBezTo>
                    <a:pt x="10742" y="964"/>
                    <a:pt x="10804" y="812"/>
                    <a:pt x="10920" y="696"/>
                  </a:cubicBezTo>
                  <a:cubicBezTo>
                    <a:pt x="11039" y="584"/>
                    <a:pt x="11202" y="521"/>
                    <a:pt x="11373" y="521"/>
                  </a:cubicBezTo>
                  <a:cubicBezTo>
                    <a:pt x="11432" y="521"/>
                    <a:pt x="11493" y="528"/>
                    <a:pt x="11554" y="545"/>
                  </a:cubicBezTo>
                  <a:cubicBezTo>
                    <a:pt x="11803" y="616"/>
                    <a:pt x="12000" y="893"/>
                    <a:pt x="12000" y="1151"/>
                  </a:cubicBezTo>
                  <a:lnTo>
                    <a:pt x="12000" y="11598"/>
                  </a:lnTo>
                  <a:lnTo>
                    <a:pt x="11643" y="11598"/>
                  </a:lnTo>
                  <a:lnTo>
                    <a:pt x="11643" y="4934"/>
                  </a:lnTo>
                  <a:cubicBezTo>
                    <a:pt x="11643" y="4791"/>
                    <a:pt x="11536" y="4675"/>
                    <a:pt x="11402" y="4666"/>
                  </a:cubicBezTo>
                  <a:cubicBezTo>
                    <a:pt x="11396" y="4666"/>
                    <a:pt x="11391" y="4666"/>
                    <a:pt x="11385" y="4666"/>
                  </a:cubicBezTo>
                  <a:cubicBezTo>
                    <a:pt x="11241" y="4666"/>
                    <a:pt x="11125" y="4779"/>
                    <a:pt x="11125" y="4925"/>
                  </a:cubicBezTo>
                  <a:lnTo>
                    <a:pt x="11125" y="14952"/>
                  </a:lnTo>
                  <a:lnTo>
                    <a:pt x="3248" y="14952"/>
                  </a:lnTo>
                  <a:cubicBezTo>
                    <a:pt x="3243" y="14952"/>
                    <a:pt x="3237" y="14952"/>
                    <a:pt x="3232" y="14952"/>
                  </a:cubicBezTo>
                  <a:cubicBezTo>
                    <a:pt x="3088" y="14952"/>
                    <a:pt x="2980" y="15065"/>
                    <a:pt x="2980" y="15211"/>
                  </a:cubicBezTo>
                  <a:cubicBezTo>
                    <a:pt x="2980" y="15353"/>
                    <a:pt x="3096" y="15469"/>
                    <a:pt x="3248" y="15469"/>
                  </a:cubicBezTo>
                  <a:lnTo>
                    <a:pt x="11393" y="15469"/>
                  </a:lnTo>
                  <a:cubicBezTo>
                    <a:pt x="11545" y="15469"/>
                    <a:pt x="11643" y="15211"/>
                    <a:pt x="11643" y="15211"/>
                  </a:cubicBezTo>
                  <a:lnTo>
                    <a:pt x="11643" y="12115"/>
                  </a:lnTo>
                  <a:lnTo>
                    <a:pt x="12258" y="12115"/>
                  </a:lnTo>
                  <a:cubicBezTo>
                    <a:pt x="12401" y="12115"/>
                    <a:pt x="12517" y="11999"/>
                    <a:pt x="12517" y="11856"/>
                  </a:cubicBezTo>
                  <a:lnTo>
                    <a:pt x="12517" y="1133"/>
                  </a:lnTo>
                  <a:cubicBezTo>
                    <a:pt x="12517" y="509"/>
                    <a:pt x="12008" y="0"/>
                    <a:pt x="113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2"/>
            <p:cNvSpPr/>
            <p:nvPr/>
          </p:nvSpPr>
          <p:spPr>
            <a:xfrm>
              <a:off x="4041600" y="3564125"/>
              <a:ext cx="93025" cy="52000"/>
            </a:xfrm>
            <a:custGeom>
              <a:rect b="b" l="l" r="r" t="t"/>
              <a:pathLst>
                <a:path extrusionOk="0" h="2080" w="3721">
                  <a:moveTo>
                    <a:pt x="3176" y="509"/>
                  </a:moveTo>
                  <a:lnTo>
                    <a:pt x="3176" y="1571"/>
                  </a:lnTo>
                  <a:lnTo>
                    <a:pt x="518" y="1571"/>
                  </a:lnTo>
                  <a:lnTo>
                    <a:pt x="518" y="509"/>
                  </a:lnTo>
                  <a:close/>
                  <a:moveTo>
                    <a:pt x="268" y="1"/>
                  </a:moveTo>
                  <a:cubicBezTo>
                    <a:pt x="125" y="1"/>
                    <a:pt x="1" y="117"/>
                    <a:pt x="1" y="259"/>
                  </a:cubicBezTo>
                  <a:lnTo>
                    <a:pt x="1" y="1821"/>
                  </a:lnTo>
                  <a:cubicBezTo>
                    <a:pt x="1" y="1963"/>
                    <a:pt x="125" y="2079"/>
                    <a:pt x="268" y="2079"/>
                  </a:cubicBezTo>
                  <a:lnTo>
                    <a:pt x="3462" y="2079"/>
                  </a:lnTo>
                  <a:cubicBezTo>
                    <a:pt x="3605" y="2079"/>
                    <a:pt x="3721" y="1963"/>
                    <a:pt x="3721" y="1821"/>
                  </a:cubicBezTo>
                  <a:lnTo>
                    <a:pt x="3721" y="259"/>
                  </a:lnTo>
                  <a:cubicBezTo>
                    <a:pt x="3721" y="117"/>
                    <a:pt x="3605" y="1"/>
                    <a:pt x="34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2"/>
            <p:cNvSpPr/>
            <p:nvPr/>
          </p:nvSpPr>
          <p:spPr>
            <a:xfrm>
              <a:off x="4041600" y="3730050"/>
              <a:ext cx="92125" cy="51575"/>
            </a:xfrm>
            <a:custGeom>
              <a:rect b="b" l="l" r="r" t="t"/>
              <a:pathLst>
                <a:path extrusionOk="0" h="2063" w="3685">
                  <a:moveTo>
                    <a:pt x="268" y="1"/>
                  </a:moveTo>
                  <a:cubicBezTo>
                    <a:pt x="125" y="1"/>
                    <a:pt x="1" y="117"/>
                    <a:pt x="1" y="269"/>
                  </a:cubicBezTo>
                  <a:lnTo>
                    <a:pt x="1" y="1794"/>
                  </a:lnTo>
                  <a:cubicBezTo>
                    <a:pt x="1" y="1928"/>
                    <a:pt x="108" y="2053"/>
                    <a:pt x="241" y="2062"/>
                  </a:cubicBezTo>
                  <a:cubicBezTo>
                    <a:pt x="247" y="2062"/>
                    <a:pt x="252" y="2062"/>
                    <a:pt x="257" y="2062"/>
                  </a:cubicBezTo>
                  <a:cubicBezTo>
                    <a:pt x="401" y="2062"/>
                    <a:pt x="518" y="1941"/>
                    <a:pt x="518" y="1803"/>
                  </a:cubicBezTo>
                  <a:lnTo>
                    <a:pt x="518" y="518"/>
                  </a:lnTo>
                  <a:lnTo>
                    <a:pt x="3176" y="518"/>
                  </a:lnTo>
                  <a:lnTo>
                    <a:pt x="3176" y="1794"/>
                  </a:lnTo>
                  <a:cubicBezTo>
                    <a:pt x="3176" y="1928"/>
                    <a:pt x="3283" y="2053"/>
                    <a:pt x="3417" y="2062"/>
                  </a:cubicBezTo>
                  <a:cubicBezTo>
                    <a:pt x="3422" y="2062"/>
                    <a:pt x="3427" y="2062"/>
                    <a:pt x="3433" y="2062"/>
                  </a:cubicBezTo>
                  <a:cubicBezTo>
                    <a:pt x="3577" y="2062"/>
                    <a:pt x="3685" y="1941"/>
                    <a:pt x="3685" y="1803"/>
                  </a:cubicBezTo>
                  <a:lnTo>
                    <a:pt x="3685" y="260"/>
                  </a:lnTo>
                  <a:cubicBezTo>
                    <a:pt x="3685" y="117"/>
                    <a:pt x="3569" y="1"/>
                    <a:pt x="34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2"/>
            <p:cNvSpPr/>
            <p:nvPr/>
          </p:nvSpPr>
          <p:spPr>
            <a:xfrm>
              <a:off x="4146650" y="3563225"/>
              <a:ext cx="105725" cy="115575"/>
            </a:xfrm>
            <a:custGeom>
              <a:rect b="b" l="l" r="r" t="t"/>
              <a:pathLst>
                <a:path extrusionOk="0" h="4623" w="4229">
                  <a:moveTo>
                    <a:pt x="1704" y="2463"/>
                  </a:moveTo>
                  <a:lnTo>
                    <a:pt x="2507" y="4114"/>
                  </a:lnTo>
                  <a:lnTo>
                    <a:pt x="714" y="4114"/>
                  </a:lnTo>
                  <a:lnTo>
                    <a:pt x="1704" y="2463"/>
                  </a:lnTo>
                  <a:close/>
                  <a:moveTo>
                    <a:pt x="3078" y="1776"/>
                  </a:moveTo>
                  <a:lnTo>
                    <a:pt x="3685" y="2579"/>
                  </a:lnTo>
                  <a:lnTo>
                    <a:pt x="3685" y="4114"/>
                  </a:lnTo>
                  <a:lnTo>
                    <a:pt x="3078" y="4114"/>
                  </a:lnTo>
                  <a:lnTo>
                    <a:pt x="2400" y="2713"/>
                  </a:lnTo>
                  <a:lnTo>
                    <a:pt x="3078" y="1776"/>
                  </a:lnTo>
                  <a:close/>
                  <a:moveTo>
                    <a:pt x="1276" y="1"/>
                  </a:moveTo>
                  <a:cubicBezTo>
                    <a:pt x="1169" y="1"/>
                    <a:pt x="1071" y="63"/>
                    <a:pt x="1026" y="170"/>
                  </a:cubicBezTo>
                  <a:cubicBezTo>
                    <a:pt x="955" y="367"/>
                    <a:pt x="1098" y="545"/>
                    <a:pt x="1285" y="545"/>
                  </a:cubicBezTo>
                  <a:lnTo>
                    <a:pt x="3685" y="545"/>
                  </a:lnTo>
                  <a:lnTo>
                    <a:pt x="3685" y="1732"/>
                  </a:lnTo>
                  <a:lnTo>
                    <a:pt x="3274" y="1196"/>
                  </a:lnTo>
                  <a:cubicBezTo>
                    <a:pt x="3230" y="1125"/>
                    <a:pt x="3149" y="1089"/>
                    <a:pt x="3069" y="1089"/>
                  </a:cubicBezTo>
                  <a:lnTo>
                    <a:pt x="3042" y="1089"/>
                  </a:lnTo>
                  <a:cubicBezTo>
                    <a:pt x="2962" y="1089"/>
                    <a:pt x="2891" y="1125"/>
                    <a:pt x="2837" y="1196"/>
                  </a:cubicBezTo>
                  <a:lnTo>
                    <a:pt x="2132" y="2196"/>
                  </a:lnTo>
                  <a:lnTo>
                    <a:pt x="1945" y="1812"/>
                  </a:lnTo>
                  <a:cubicBezTo>
                    <a:pt x="1901" y="1723"/>
                    <a:pt x="1820" y="1669"/>
                    <a:pt x="1722" y="1660"/>
                  </a:cubicBezTo>
                  <a:cubicBezTo>
                    <a:pt x="1633" y="1660"/>
                    <a:pt x="1544" y="1705"/>
                    <a:pt x="1490" y="1794"/>
                  </a:cubicBezTo>
                  <a:lnTo>
                    <a:pt x="518" y="3445"/>
                  </a:lnTo>
                  <a:lnTo>
                    <a:pt x="518" y="295"/>
                  </a:lnTo>
                  <a:cubicBezTo>
                    <a:pt x="518" y="162"/>
                    <a:pt x="411" y="37"/>
                    <a:pt x="277" y="28"/>
                  </a:cubicBezTo>
                  <a:cubicBezTo>
                    <a:pt x="272" y="27"/>
                    <a:pt x="267" y="27"/>
                    <a:pt x="262" y="27"/>
                  </a:cubicBezTo>
                  <a:cubicBezTo>
                    <a:pt x="117" y="27"/>
                    <a:pt x="0" y="149"/>
                    <a:pt x="0" y="286"/>
                  </a:cubicBezTo>
                  <a:lnTo>
                    <a:pt x="0" y="4363"/>
                  </a:lnTo>
                  <a:cubicBezTo>
                    <a:pt x="0" y="4506"/>
                    <a:pt x="116" y="4622"/>
                    <a:pt x="259" y="4622"/>
                  </a:cubicBezTo>
                  <a:lnTo>
                    <a:pt x="3970" y="4622"/>
                  </a:lnTo>
                  <a:cubicBezTo>
                    <a:pt x="4113" y="4622"/>
                    <a:pt x="4229" y="4506"/>
                    <a:pt x="4229" y="4363"/>
                  </a:cubicBezTo>
                  <a:lnTo>
                    <a:pt x="4229" y="260"/>
                  </a:lnTo>
                  <a:cubicBezTo>
                    <a:pt x="4229" y="117"/>
                    <a:pt x="4113" y="1"/>
                    <a:pt x="3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2"/>
            <p:cNvSpPr/>
            <p:nvPr/>
          </p:nvSpPr>
          <p:spPr>
            <a:xfrm>
              <a:off x="4146875" y="3692375"/>
              <a:ext cx="104625" cy="12950"/>
            </a:xfrm>
            <a:custGeom>
              <a:rect b="b" l="l" r="r" t="t"/>
              <a:pathLst>
                <a:path extrusionOk="0" h="518" w="4185">
                  <a:moveTo>
                    <a:pt x="277" y="0"/>
                  </a:moveTo>
                  <a:cubicBezTo>
                    <a:pt x="143" y="0"/>
                    <a:pt x="18" y="107"/>
                    <a:pt x="9" y="241"/>
                  </a:cubicBezTo>
                  <a:cubicBezTo>
                    <a:pt x="0" y="393"/>
                    <a:pt x="125" y="518"/>
                    <a:pt x="268" y="518"/>
                  </a:cubicBezTo>
                  <a:lnTo>
                    <a:pt x="3908" y="518"/>
                  </a:lnTo>
                  <a:cubicBezTo>
                    <a:pt x="4041" y="518"/>
                    <a:pt x="4166" y="411"/>
                    <a:pt x="4175" y="277"/>
                  </a:cubicBezTo>
                  <a:cubicBezTo>
                    <a:pt x="4184" y="125"/>
                    <a:pt x="4068" y="0"/>
                    <a:pt x="39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2"/>
            <p:cNvSpPr/>
            <p:nvPr/>
          </p:nvSpPr>
          <p:spPr>
            <a:xfrm>
              <a:off x="4146875" y="3764175"/>
              <a:ext cx="104625" cy="12750"/>
            </a:xfrm>
            <a:custGeom>
              <a:rect b="b" l="l" r="r" t="t"/>
              <a:pathLst>
                <a:path extrusionOk="0" h="510" w="4185">
                  <a:moveTo>
                    <a:pt x="277" y="1"/>
                  </a:moveTo>
                  <a:cubicBezTo>
                    <a:pt x="143" y="1"/>
                    <a:pt x="18" y="99"/>
                    <a:pt x="9" y="242"/>
                  </a:cubicBezTo>
                  <a:cubicBezTo>
                    <a:pt x="0" y="384"/>
                    <a:pt x="125" y="509"/>
                    <a:pt x="268" y="509"/>
                  </a:cubicBezTo>
                  <a:lnTo>
                    <a:pt x="3908" y="509"/>
                  </a:lnTo>
                  <a:cubicBezTo>
                    <a:pt x="4041" y="509"/>
                    <a:pt x="4166" y="411"/>
                    <a:pt x="4175" y="268"/>
                  </a:cubicBezTo>
                  <a:cubicBezTo>
                    <a:pt x="4184" y="126"/>
                    <a:pt x="4068" y="1"/>
                    <a:pt x="39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2"/>
            <p:cNvSpPr/>
            <p:nvPr/>
          </p:nvSpPr>
          <p:spPr>
            <a:xfrm>
              <a:off x="4146875" y="3739875"/>
              <a:ext cx="104625" cy="12950"/>
            </a:xfrm>
            <a:custGeom>
              <a:rect b="b" l="l" r="r" t="t"/>
              <a:pathLst>
                <a:path extrusionOk="0" h="518" w="4185">
                  <a:moveTo>
                    <a:pt x="277" y="0"/>
                  </a:moveTo>
                  <a:cubicBezTo>
                    <a:pt x="143" y="0"/>
                    <a:pt x="18" y="107"/>
                    <a:pt x="9" y="241"/>
                  </a:cubicBezTo>
                  <a:cubicBezTo>
                    <a:pt x="0" y="393"/>
                    <a:pt x="125" y="518"/>
                    <a:pt x="268" y="518"/>
                  </a:cubicBezTo>
                  <a:lnTo>
                    <a:pt x="3908" y="518"/>
                  </a:lnTo>
                  <a:cubicBezTo>
                    <a:pt x="4041" y="518"/>
                    <a:pt x="4166" y="411"/>
                    <a:pt x="4175" y="277"/>
                  </a:cubicBezTo>
                  <a:cubicBezTo>
                    <a:pt x="4184" y="125"/>
                    <a:pt x="4068" y="0"/>
                    <a:pt x="39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2"/>
            <p:cNvSpPr/>
            <p:nvPr/>
          </p:nvSpPr>
          <p:spPr>
            <a:xfrm>
              <a:off x="4146875" y="3716450"/>
              <a:ext cx="104625" cy="12975"/>
            </a:xfrm>
            <a:custGeom>
              <a:rect b="b" l="l" r="r" t="t"/>
              <a:pathLst>
                <a:path extrusionOk="0" h="519" w="4185">
                  <a:moveTo>
                    <a:pt x="277" y="1"/>
                  </a:moveTo>
                  <a:cubicBezTo>
                    <a:pt x="143" y="1"/>
                    <a:pt x="18" y="108"/>
                    <a:pt x="9" y="242"/>
                  </a:cubicBezTo>
                  <a:cubicBezTo>
                    <a:pt x="0" y="393"/>
                    <a:pt x="125" y="518"/>
                    <a:pt x="268" y="518"/>
                  </a:cubicBezTo>
                  <a:lnTo>
                    <a:pt x="3908" y="518"/>
                  </a:lnTo>
                  <a:cubicBezTo>
                    <a:pt x="4041" y="518"/>
                    <a:pt x="4166" y="411"/>
                    <a:pt x="4175" y="277"/>
                  </a:cubicBezTo>
                  <a:cubicBezTo>
                    <a:pt x="4184" y="126"/>
                    <a:pt x="4068" y="1"/>
                    <a:pt x="39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2"/>
            <p:cNvSpPr/>
            <p:nvPr/>
          </p:nvSpPr>
          <p:spPr>
            <a:xfrm>
              <a:off x="4041600" y="3500575"/>
              <a:ext cx="210125" cy="52225"/>
            </a:xfrm>
            <a:custGeom>
              <a:rect b="b" l="l" r="r" t="t"/>
              <a:pathLst>
                <a:path extrusionOk="0" h="2089" w="8405">
                  <a:moveTo>
                    <a:pt x="268" y="0"/>
                  </a:moveTo>
                  <a:cubicBezTo>
                    <a:pt x="125" y="0"/>
                    <a:pt x="1" y="116"/>
                    <a:pt x="1" y="259"/>
                  </a:cubicBezTo>
                  <a:lnTo>
                    <a:pt x="1" y="1829"/>
                  </a:lnTo>
                  <a:cubicBezTo>
                    <a:pt x="1" y="1972"/>
                    <a:pt x="116" y="2088"/>
                    <a:pt x="259" y="2088"/>
                  </a:cubicBezTo>
                  <a:lnTo>
                    <a:pt x="1160" y="2088"/>
                  </a:lnTo>
                  <a:cubicBezTo>
                    <a:pt x="1294" y="2088"/>
                    <a:pt x="1419" y="1981"/>
                    <a:pt x="1428" y="1847"/>
                  </a:cubicBezTo>
                  <a:cubicBezTo>
                    <a:pt x="1437" y="1695"/>
                    <a:pt x="1312" y="1570"/>
                    <a:pt x="1169" y="1570"/>
                  </a:cubicBezTo>
                  <a:lnTo>
                    <a:pt x="518" y="1570"/>
                  </a:lnTo>
                  <a:lnTo>
                    <a:pt x="518" y="518"/>
                  </a:lnTo>
                  <a:lnTo>
                    <a:pt x="7887" y="518"/>
                  </a:lnTo>
                  <a:lnTo>
                    <a:pt x="7887" y="1570"/>
                  </a:lnTo>
                  <a:lnTo>
                    <a:pt x="2142" y="1570"/>
                  </a:lnTo>
                  <a:cubicBezTo>
                    <a:pt x="1999" y="1579"/>
                    <a:pt x="1874" y="1695"/>
                    <a:pt x="1874" y="1838"/>
                  </a:cubicBezTo>
                  <a:cubicBezTo>
                    <a:pt x="1874" y="1975"/>
                    <a:pt x="1990" y="2088"/>
                    <a:pt x="2126" y="2088"/>
                  </a:cubicBezTo>
                  <a:cubicBezTo>
                    <a:pt x="2131" y="2088"/>
                    <a:pt x="2136" y="2088"/>
                    <a:pt x="2142" y="2088"/>
                  </a:cubicBezTo>
                  <a:lnTo>
                    <a:pt x="8154" y="2088"/>
                  </a:lnTo>
                  <a:cubicBezTo>
                    <a:pt x="8157" y="2088"/>
                    <a:pt x="8159" y="2088"/>
                    <a:pt x="8162" y="2088"/>
                  </a:cubicBezTo>
                  <a:cubicBezTo>
                    <a:pt x="8309" y="2088"/>
                    <a:pt x="8404" y="1838"/>
                    <a:pt x="8404" y="1838"/>
                  </a:cubicBezTo>
                  <a:lnTo>
                    <a:pt x="8404" y="277"/>
                  </a:lnTo>
                  <a:cubicBezTo>
                    <a:pt x="8404" y="125"/>
                    <a:pt x="8288" y="0"/>
                    <a:pt x="81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2"/>
            <p:cNvSpPr/>
            <p:nvPr/>
          </p:nvSpPr>
          <p:spPr>
            <a:xfrm>
              <a:off x="4041600" y="3625250"/>
              <a:ext cx="93025" cy="92800"/>
            </a:xfrm>
            <a:custGeom>
              <a:rect b="b" l="l" r="r" t="t"/>
              <a:pathLst>
                <a:path extrusionOk="0" h="3712" w="3721">
                  <a:moveTo>
                    <a:pt x="2811" y="509"/>
                  </a:moveTo>
                  <a:lnTo>
                    <a:pt x="1847" y="1472"/>
                  </a:lnTo>
                  <a:lnTo>
                    <a:pt x="893" y="509"/>
                  </a:lnTo>
                  <a:close/>
                  <a:moveTo>
                    <a:pt x="518" y="883"/>
                  </a:moveTo>
                  <a:lnTo>
                    <a:pt x="1481" y="1847"/>
                  </a:lnTo>
                  <a:lnTo>
                    <a:pt x="518" y="2801"/>
                  </a:lnTo>
                  <a:lnTo>
                    <a:pt x="518" y="883"/>
                  </a:lnTo>
                  <a:close/>
                  <a:moveTo>
                    <a:pt x="3176" y="883"/>
                  </a:moveTo>
                  <a:lnTo>
                    <a:pt x="3176" y="2801"/>
                  </a:lnTo>
                  <a:lnTo>
                    <a:pt x="2213" y="1847"/>
                  </a:lnTo>
                  <a:lnTo>
                    <a:pt x="3176" y="883"/>
                  </a:lnTo>
                  <a:close/>
                  <a:moveTo>
                    <a:pt x="1847" y="2212"/>
                  </a:moveTo>
                  <a:lnTo>
                    <a:pt x="2811" y="3167"/>
                  </a:lnTo>
                  <a:lnTo>
                    <a:pt x="893" y="3167"/>
                  </a:lnTo>
                  <a:lnTo>
                    <a:pt x="1847" y="2212"/>
                  </a:lnTo>
                  <a:close/>
                  <a:moveTo>
                    <a:pt x="268" y="0"/>
                  </a:moveTo>
                  <a:cubicBezTo>
                    <a:pt x="125" y="0"/>
                    <a:pt x="1" y="116"/>
                    <a:pt x="1" y="259"/>
                  </a:cubicBezTo>
                  <a:lnTo>
                    <a:pt x="1" y="3452"/>
                  </a:lnTo>
                  <a:cubicBezTo>
                    <a:pt x="1" y="3595"/>
                    <a:pt x="125" y="3711"/>
                    <a:pt x="268" y="3711"/>
                  </a:cubicBezTo>
                  <a:lnTo>
                    <a:pt x="3462" y="3711"/>
                  </a:lnTo>
                  <a:cubicBezTo>
                    <a:pt x="3605" y="3711"/>
                    <a:pt x="3721" y="3595"/>
                    <a:pt x="3721" y="3452"/>
                  </a:cubicBezTo>
                  <a:lnTo>
                    <a:pt x="3721" y="259"/>
                  </a:lnTo>
                  <a:cubicBezTo>
                    <a:pt x="3721" y="116"/>
                    <a:pt x="3605" y="0"/>
                    <a:pt x="34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0" name="Google Shape;780;p12"/>
          <p:cNvSpPr/>
          <p:nvPr/>
        </p:nvSpPr>
        <p:spPr>
          <a:xfrm>
            <a:off x="7178423" y="1938390"/>
            <a:ext cx="676022" cy="623184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12"/>
          <p:cNvSpPr/>
          <p:nvPr/>
        </p:nvSpPr>
        <p:spPr>
          <a:xfrm>
            <a:off x="4346713" y="1898873"/>
            <a:ext cx="676022" cy="623184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2" name="Google Shape;782;p12"/>
          <p:cNvGrpSpPr/>
          <p:nvPr/>
        </p:nvGrpSpPr>
        <p:grpSpPr>
          <a:xfrm>
            <a:off x="7242130" y="2057909"/>
            <a:ext cx="531124" cy="398455"/>
            <a:chOff x="5401175" y="2437625"/>
            <a:chExt cx="386525" cy="289975"/>
          </a:xfrm>
        </p:grpSpPr>
        <p:sp>
          <p:nvSpPr>
            <p:cNvPr id="783" name="Google Shape;783;p12"/>
            <p:cNvSpPr/>
            <p:nvPr/>
          </p:nvSpPr>
          <p:spPr>
            <a:xfrm>
              <a:off x="5407850" y="2444325"/>
              <a:ext cx="373150" cy="276350"/>
            </a:xfrm>
            <a:custGeom>
              <a:rect b="b" l="l" r="r" t="t"/>
              <a:pathLst>
                <a:path extrusionOk="0" h="11054" w="14926">
                  <a:moveTo>
                    <a:pt x="1" y="0"/>
                  </a:moveTo>
                  <a:lnTo>
                    <a:pt x="1" y="11053"/>
                  </a:lnTo>
                  <a:lnTo>
                    <a:pt x="14926" y="11053"/>
                  </a:lnTo>
                  <a:lnTo>
                    <a:pt x="14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2"/>
            <p:cNvSpPr/>
            <p:nvPr/>
          </p:nvSpPr>
          <p:spPr>
            <a:xfrm>
              <a:off x="5549250" y="2444325"/>
              <a:ext cx="231750" cy="276350"/>
            </a:xfrm>
            <a:custGeom>
              <a:rect b="b" l="l" r="r" t="t"/>
              <a:pathLst>
                <a:path extrusionOk="0" h="11054" w="9270">
                  <a:moveTo>
                    <a:pt x="3096" y="0"/>
                  </a:moveTo>
                  <a:lnTo>
                    <a:pt x="1" y="11053"/>
                  </a:lnTo>
                  <a:lnTo>
                    <a:pt x="9270" y="11053"/>
                  </a:lnTo>
                  <a:lnTo>
                    <a:pt x="9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2"/>
            <p:cNvSpPr/>
            <p:nvPr/>
          </p:nvSpPr>
          <p:spPr>
            <a:xfrm>
              <a:off x="5407850" y="2444325"/>
              <a:ext cx="373150" cy="41500"/>
            </a:xfrm>
            <a:custGeom>
              <a:rect b="b" l="l" r="r" t="t"/>
              <a:pathLst>
                <a:path extrusionOk="0" h="1660" w="14926">
                  <a:moveTo>
                    <a:pt x="1" y="0"/>
                  </a:moveTo>
                  <a:lnTo>
                    <a:pt x="1" y="1660"/>
                  </a:lnTo>
                  <a:lnTo>
                    <a:pt x="14926" y="1660"/>
                  </a:lnTo>
                  <a:lnTo>
                    <a:pt x="149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2"/>
            <p:cNvSpPr/>
            <p:nvPr/>
          </p:nvSpPr>
          <p:spPr>
            <a:xfrm>
              <a:off x="5615725" y="2444325"/>
              <a:ext cx="165275" cy="41500"/>
            </a:xfrm>
            <a:custGeom>
              <a:rect b="b" l="l" r="r" t="t"/>
              <a:pathLst>
                <a:path extrusionOk="0" h="1660" w="6611">
                  <a:moveTo>
                    <a:pt x="464" y="0"/>
                  </a:moveTo>
                  <a:lnTo>
                    <a:pt x="0" y="1660"/>
                  </a:lnTo>
                  <a:lnTo>
                    <a:pt x="6611" y="1660"/>
                  </a:lnTo>
                  <a:lnTo>
                    <a:pt x="6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2"/>
            <p:cNvSpPr/>
            <p:nvPr/>
          </p:nvSpPr>
          <p:spPr>
            <a:xfrm>
              <a:off x="5714750" y="2595975"/>
              <a:ext cx="25450" cy="25675"/>
            </a:xfrm>
            <a:custGeom>
              <a:rect b="b" l="l" r="r" t="t"/>
              <a:pathLst>
                <a:path extrusionOk="0" h="1027" w="1018">
                  <a:moveTo>
                    <a:pt x="509" y="1"/>
                  </a:moveTo>
                  <a:cubicBezTo>
                    <a:pt x="223" y="1"/>
                    <a:pt x="0" y="233"/>
                    <a:pt x="0" y="509"/>
                  </a:cubicBezTo>
                  <a:cubicBezTo>
                    <a:pt x="0" y="795"/>
                    <a:pt x="223" y="1027"/>
                    <a:pt x="509" y="1027"/>
                  </a:cubicBezTo>
                  <a:cubicBezTo>
                    <a:pt x="794" y="1027"/>
                    <a:pt x="1017" y="795"/>
                    <a:pt x="1017" y="509"/>
                  </a:cubicBezTo>
                  <a:cubicBezTo>
                    <a:pt x="1017" y="233"/>
                    <a:pt x="794" y="1"/>
                    <a:pt x="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2"/>
            <p:cNvSpPr/>
            <p:nvPr/>
          </p:nvSpPr>
          <p:spPr>
            <a:xfrm>
              <a:off x="5669475" y="2608250"/>
              <a:ext cx="25450" cy="25450"/>
            </a:xfrm>
            <a:custGeom>
              <a:rect b="b" l="l" r="r" t="t"/>
              <a:pathLst>
                <a:path extrusionOk="0" h="1018" w="1018">
                  <a:moveTo>
                    <a:pt x="509" y="0"/>
                  </a:moveTo>
                  <a:cubicBezTo>
                    <a:pt x="223" y="0"/>
                    <a:pt x="0" y="223"/>
                    <a:pt x="0" y="509"/>
                  </a:cubicBezTo>
                  <a:cubicBezTo>
                    <a:pt x="0" y="794"/>
                    <a:pt x="223" y="1017"/>
                    <a:pt x="509" y="1017"/>
                  </a:cubicBezTo>
                  <a:cubicBezTo>
                    <a:pt x="785" y="1017"/>
                    <a:pt x="1017" y="794"/>
                    <a:pt x="1017" y="509"/>
                  </a:cubicBezTo>
                  <a:cubicBezTo>
                    <a:pt x="1017" y="223"/>
                    <a:pt x="785" y="0"/>
                    <a:pt x="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2"/>
            <p:cNvSpPr/>
            <p:nvPr/>
          </p:nvSpPr>
          <p:spPr>
            <a:xfrm>
              <a:off x="5534100" y="2561400"/>
              <a:ext cx="104850" cy="56025"/>
            </a:xfrm>
            <a:custGeom>
              <a:rect b="b" l="l" r="r" t="t"/>
              <a:pathLst>
                <a:path extrusionOk="0" h="2241" w="4194">
                  <a:moveTo>
                    <a:pt x="0" y="1"/>
                  </a:moveTo>
                  <a:lnTo>
                    <a:pt x="0" y="2240"/>
                  </a:lnTo>
                  <a:lnTo>
                    <a:pt x="1044" y="1196"/>
                  </a:lnTo>
                  <a:lnTo>
                    <a:pt x="1865" y="1848"/>
                  </a:lnTo>
                  <a:lnTo>
                    <a:pt x="2141" y="2071"/>
                  </a:lnTo>
                  <a:lnTo>
                    <a:pt x="3114" y="1196"/>
                  </a:lnTo>
                  <a:lnTo>
                    <a:pt x="4193" y="1990"/>
                  </a:lnTo>
                  <a:lnTo>
                    <a:pt x="41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2"/>
            <p:cNvSpPr/>
            <p:nvPr/>
          </p:nvSpPr>
          <p:spPr>
            <a:xfrm>
              <a:off x="5587625" y="2591300"/>
              <a:ext cx="51325" cy="47075"/>
            </a:xfrm>
            <a:custGeom>
              <a:rect b="b" l="l" r="r" t="t"/>
              <a:pathLst>
                <a:path extrusionOk="0" h="1883" w="2053">
                  <a:moveTo>
                    <a:pt x="973" y="0"/>
                  </a:moveTo>
                  <a:lnTo>
                    <a:pt x="0" y="875"/>
                  </a:lnTo>
                  <a:lnTo>
                    <a:pt x="1258" y="1883"/>
                  </a:lnTo>
                  <a:lnTo>
                    <a:pt x="2052" y="1883"/>
                  </a:lnTo>
                  <a:lnTo>
                    <a:pt x="2052" y="794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2"/>
            <p:cNvSpPr/>
            <p:nvPr/>
          </p:nvSpPr>
          <p:spPr>
            <a:xfrm>
              <a:off x="5534100" y="2591300"/>
              <a:ext cx="85000" cy="47075"/>
            </a:xfrm>
            <a:custGeom>
              <a:rect b="b" l="l" r="r" t="t"/>
              <a:pathLst>
                <a:path extrusionOk="0" h="1883" w="3400">
                  <a:moveTo>
                    <a:pt x="1053" y="0"/>
                  </a:moveTo>
                  <a:lnTo>
                    <a:pt x="0" y="1053"/>
                  </a:lnTo>
                  <a:lnTo>
                    <a:pt x="0" y="1883"/>
                  </a:lnTo>
                  <a:lnTo>
                    <a:pt x="3399" y="1883"/>
                  </a:lnTo>
                  <a:lnTo>
                    <a:pt x="2141" y="875"/>
                  </a:lnTo>
                  <a:lnTo>
                    <a:pt x="1865" y="660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2"/>
            <p:cNvSpPr/>
            <p:nvPr/>
          </p:nvSpPr>
          <p:spPr>
            <a:xfrm>
              <a:off x="5580700" y="2561400"/>
              <a:ext cx="58250" cy="51775"/>
            </a:xfrm>
            <a:custGeom>
              <a:rect b="b" l="l" r="r" t="t"/>
              <a:pathLst>
                <a:path extrusionOk="0" h="2071" w="2330">
                  <a:moveTo>
                    <a:pt x="518" y="1"/>
                  </a:moveTo>
                  <a:lnTo>
                    <a:pt x="1" y="1848"/>
                  </a:lnTo>
                  <a:lnTo>
                    <a:pt x="277" y="2071"/>
                  </a:lnTo>
                  <a:lnTo>
                    <a:pt x="1250" y="1196"/>
                  </a:lnTo>
                  <a:lnTo>
                    <a:pt x="2329" y="1990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2"/>
            <p:cNvSpPr/>
            <p:nvPr/>
          </p:nvSpPr>
          <p:spPr>
            <a:xfrm>
              <a:off x="5572450" y="2607800"/>
              <a:ext cx="47075" cy="30575"/>
            </a:xfrm>
            <a:custGeom>
              <a:rect b="b" l="l" r="r" t="t"/>
              <a:pathLst>
                <a:path extrusionOk="0" h="1223" w="1883">
                  <a:moveTo>
                    <a:pt x="348" y="0"/>
                  </a:moveTo>
                  <a:lnTo>
                    <a:pt x="1" y="1223"/>
                  </a:lnTo>
                  <a:lnTo>
                    <a:pt x="1883" y="1223"/>
                  </a:lnTo>
                  <a:lnTo>
                    <a:pt x="616" y="215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FFC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2"/>
            <p:cNvSpPr/>
            <p:nvPr/>
          </p:nvSpPr>
          <p:spPr>
            <a:xfrm>
              <a:off x="5448675" y="2570550"/>
              <a:ext cx="52875" cy="60925"/>
            </a:xfrm>
            <a:custGeom>
              <a:rect b="b" l="l" r="r" t="t"/>
              <a:pathLst>
                <a:path extrusionOk="0" h="2437" w="2115">
                  <a:moveTo>
                    <a:pt x="0" y="1"/>
                  </a:moveTo>
                  <a:lnTo>
                    <a:pt x="0" y="2436"/>
                  </a:lnTo>
                  <a:lnTo>
                    <a:pt x="2115" y="12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2"/>
            <p:cNvSpPr/>
            <p:nvPr/>
          </p:nvSpPr>
          <p:spPr>
            <a:xfrm>
              <a:off x="5401175" y="2437625"/>
              <a:ext cx="386525" cy="289975"/>
            </a:xfrm>
            <a:custGeom>
              <a:rect b="b" l="l" r="r" t="t"/>
              <a:pathLst>
                <a:path extrusionOk="0" h="11599" w="15461">
                  <a:moveTo>
                    <a:pt x="268" y="1"/>
                  </a:moveTo>
                  <a:cubicBezTo>
                    <a:pt x="125" y="1"/>
                    <a:pt x="0" y="117"/>
                    <a:pt x="0" y="268"/>
                  </a:cubicBezTo>
                  <a:lnTo>
                    <a:pt x="0" y="3480"/>
                  </a:lnTo>
                  <a:cubicBezTo>
                    <a:pt x="0" y="3623"/>
                    <a:pt x="98" y="3739"/>
                    <a:pt x="232" y="3756"/>
                  </a:cubicBezTo>
                  <a:cubicBezTo>
                    <a:pt x="248" y="3759"/>
                    <a:pt x="263" y="3760"/>
                    <a:pt x="278" y="3760"/>
                  </a:cubicBezTo>
                  <a:cubicBezTo>
                    <a:pt x="426" y="3760"/>
                    <a:pt x="544" y="3643"/>
                    <a:pt x="544" y="3489"/>
                  </a:cubicBezTo>
                  <a:lnTo>
                    <a:pt x="544" y="545"/>
                  </a:lnTo>
                  <a:lnTo>
                    <a:pt x="14916" y="545"/>
                  </a:lnTo>
                  <a:lnTo>
                    <a:pt x="14916" y="11054"/>
                  </a:lnTo>
                  <a:lnTo>
                    <a:pt x="14336" y="11054"/>
                  </a:lnTo>
                  <a:cubicBezTo>
                    <a:pt x="14194" y="11054"/>
                    <a:pt x="14078" y="11152"/>
                    <a:pt x="14060" y="11286"/>
                  </a:cubicBezTo>
                  <a:cubicBezTo>
                    <a:pt x="14033" y="11455"/>
                    <a:pt x="14158" y="11598"/>
                    <a:pt x="14327" y="11598"/>
                  </a:cubicBezTo>
                  <a:lnTo>
                    <a:pt x="15193" y="11598"/>
                  </a:lnTo>
                  <a:cubicBezTo>
                    <a:pt x="15344" y="11598"/>
                    <a:pt x="15460" y="11473"/>
                    <a:pt x="15460" y="11321"/>
                  </a:cubicBezTo>
                  <a:lnTo>
                    <a:pt x="15460" y="268"/>
                  </a:lnTo>
                  <a:cubicBezTo>
                    <a:pt x="15460" y="117"/>
                    <a:pt x="15344" y="1"/>
                    <a:pt x="151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2"/>
            <p:cNvSpPr/>
            <p:nvPr/>
          </p:nvSpPr>
          <p:spPr>
            <a:xfrm>
              <a:off x="5401175" y="2543475"/>
              <a:ext cx="341925" cy="184125"/>
            </a:xfrm>
            <a:custGeom>
              <a:rect b="b" l="l" r="r" t="t"/>
              <a:pathLst>
                <a:path extrusionOk="0" h="7365" w="13677">
                  <a:moveTo>
                    <a:pt x="269" y="1"/>
                  </a:moveTo>
                  <a:cubicBezTo>
                    <a:pt x="119" y="1"/>
                    <a:pt x="0" y="125"/>
                    <a:pt x="0" y="272"/>
                  </a:cubicBezTo>
                  <a:lnTo>
                    <a:pt x="0" y="7087"/>
                  </a:lnTo>
                  <a:cubicBezTo>
                    <a:pt x="0" y="7239"/>
                    <a:pt x="125" y="7364"/>
                    <a:pt x="268" y="7364"/>
                  </a:cubicBezTo>
                  <a:lnTo>
                    <a:pt x="13382" y="7364"/>
                  </a:lnTo>
                  <a:cubicBezTo>
                    <a:pt x="13542" y="7364"/>
                    <a:pt x="13676" y="7221"/>
                    <a:pt x="13649" y="7052"/>
                  </a:cubicBezTo>
                  <a:cubicBezTo>
                    <a:pt x="13632" y="6918"/>
                    <a:pt x="13507" y="6820"/>
                    <a:pt x="13373" y="6820"/>
                  </a:cubicBezTo>
                  <a:lnTo>
                    <a:pt x="544" y="6820"/>
                  </a:lnTo>
                  <a:lnTo>
                    <a:pt x="544" y="281"/>
                  </a:lnTo>
                  <a:cubicBezTo>
                    <a:pt x="544" y="147"/>
                    <a:pt x="446" y="22"/>
                    <a:pt x="312" y="4"/>
                  </a:cubicBezTo>
                  <a:cubicBezTo>
                    <a:pt x="298" y="2"/>
                    <a:pt x="283" y="1"/>
                    <a:pt x="2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2"/>
            <p:cNvSpPr/>
            <p:nvPr/>
          </p:nvSpPr>
          <p:spPr>
            <a:xfrm>
              <a:off x="5424150" y="2459275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68" y="0"/>
                  </a:moveTo>
                  <a:cubicBezTo>
                    <a:pt x="116" y="0"/>
                    <a:pt x="0" y="125"/>
                    <a:pt x="0" y="277"/>
                  </a:cubicBezTo>
                  <a:cubicBezTo>
                    <a:pt x="0" y="419"/>
                    <a:pt x="116" y="544"/>
                    <a:pt x="268" y="544"/>
                  </a:cubicBezTo>
                  <a:cubicBezTo>
                    <a:pt x="419" y="544"/>
                    <a:pt x="544" y="419"/>
                    <a:pt x="544" y="277"/>
                  </a:cubicBezTo>
                  <a:cubicBezTo>
                    <a:pt x="544" y="125"/>
                    <a:pt x="419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2"/>
            <p:cNvSpPr/>
            <p:nvPr/>
          </p:nvSpPr>
          <p:spPr>
            <a:xfrm>
              <a:off x="5468075" y="2459275"/>
              <a:ext cx="13400" cy="13625"/>
            </a:xfrm>
            <a:custGeom>
              <a:rect b="b" l="l" r="r" t="t"/>
              <a:pathLst>
                <a:path extrusionOk="0" h="545" w="536">
                  <a:moveTo>
                    <a:pt x="268" y="0"/>
                  </a:moveTo>
                  <a:cubicBezTo>
                    <a:pt x="116" y="0"/>
                    <a:pt x="1" y="125"/>
                    <a:pt x="1" y="277"/>
                  </a:cubicBezTo>
                  <a:cubicBezTo>
                    <a:pt x="1" y="419"/>
                    <a:pt x="116" y="544"/>
                    <a:pt x="268" y="544"/>
                  </a:cubicBezTo>
                  <a:cubicBezTo>
                    <a:pt x="420" y="544"/>
                    <a:pt x="536" y="419"/>
                    <a:pt x="536" y="277"/>
                  </a:cubicBezTo>
                  <a:cubicBezTo>
                    <a:pt x="536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2"/>
            <p:cNvSpPr/>
            <p:nvPr/>
          </p:nvSpPr>
          <p:spPr>
            <a:xfrm>
              <a:off x="5446000" y="2459275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77" y="0"/>
                  </a:moveTo>
                  <a:cubicBezTo>
                    <a:pt x="125" y="0"/>
                    <a:pt x="0" y="125"/>
                    <a:pt x="0" y="277"/>
                  </a:cubicBezTo>
                  <a:cubicBezTo>
                    <a:pt x="0" y="419"/>
                    <a:pt x="125" y="544"/>
                    <a:pt x="277" y="544"/>
                  </a:cubicBezTo>
                  <a:cubicBezTo>
                    <a:pt x="420" y="544"/>
                    <a:pt x="545" y="419"/>
                    <a:pt x="545" y="277"/>
                  </a:cubicBezTo>
                  <a:cubicBezTo>
                    <a:pt x="545" y="125"/>
                    <a:pt x="420" y="0"/>
                    <a:pt x="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2"/>
            <p:cNvSpPr/>
            <p:nvPr/>
          </p:nvSpPr>
          <p:spPr>
            <a:xfrm>
              <a:off x="5584050" y="2575225"/>
              <a:ext cx="13625" cy="13425"/>
            </a:xfrm>
            <a:custGeom>
              <a:rect b="b" l="l" r="r" t="t"/>
              <a:pathLst>
                <a:path extrusionOk="0" h="537" w="545">
                  <a:moveTo>
                    <a:pt x="277" y="1"/>
                  </a:moveTo>
                  <a:cubicBezTo>
                    <a:pt x="125" y="1"/>
                    <a:pt x="0" y="117"/>
                    <a:pt x="0" y="269"/>
                  </a:cubicBezTo>
                  <a:cubicBezTo>
                    <a:pt x="0" y="420"/>
                    <a:pt x="125" y="536"/>
                    <a:pt x="277" y="536"/>
                  </a:cubicBezTo>
                  <a:cubicBezTo>
                    <a:pt x="420" y="536"/>
                    <a:pt x="545" y="420"/>
                    <a:pt x="545" y="269"/>
                  </a:cubicBezTo>
                  <a:cubicBezTo>
                    <a:pt x="545" y="117"/>
                    <a:pt x="420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2"/>
            <p:cNvSpPr/>
            <p:nvPr/>
          </p:nvSpPr>
          <p:spPr>
            <a:xfrm>
              <a:off x="5661500" y="2557450"/>
              <a:ext cx="85600" cy="83250"/>
            </a:xfrm>
            <a:custGeom>
              <a:rect b="b" l="l" r="r" t="t"/>
              <a:pathLst>
                <a:path extrusionOk="0" h="3330" w="3424">
                  <a:moveTo>
                    <a:pt x="2639" y="1827"/>
                  </a:moveTo>
                  <a:cubicBezTo>
                    <a:pt x="2773" y="1827"/>
                    <a:pt x="2880" y="1934"/>
                    <a:pt x="2880" y="2059"/>
                  </a:cubicBezTo>
                  <a:cubicBezTo>
                    <a:pt x="2880" y="2193"/>
                    <a:pt x="2773" y="2300"/>
                    <a:pt x="2639" y="2300"/>
                  </a:cubicBezTo>
                  <a:cubicBezTo>
                    <a:pt x="2505" y="2300"/>
                    <a:pt x="2398" y="2193"/>
                    <a:pt x="2398" y="2059"/>
                  </a:cubicBezTo>
                  <a:cubicBezTo>
                    <a:pt x="2398" y="1934"/>
                    <a:pt x="2505" y="1827"/>
                    <a:pt x="2639" y="1827"/>
                  </a:cubicBezTo>
                  <a:close/>
                  <a:moveTo>
                    <a:pt x="828" y="2309"/>
                  </a:moveTo>
                  <a:cubicBezTo>
                    <a:pt x="962" y="2309"/>
                    <a:pt x="1069" y="2416"/>
                    <a:pt x="1069" y="2550"/>
                  </a:cubicBezTo>
                  <a:cubicBezTo>
                    <a:pt x="1069" y="2684"/>
                    <a:pt x="962" y="2791"/>
                    <a:pt x="828" y="2791"/>
                  </a:cubicBezTo>
                  <a:cubicBezTo>
                    <a:pt x="694" y="2791"/>
                    <a:pt x="587" y="2684"/>
                    <a:pt x="587" y="2550"/>
                  </a:cubicBezTo>
                  <a:cubicBezTo>
                    <a:pt x="587" y="2416"/>
                    <a:pt x="694" y="2309"/>
                    <a:pt x="828" y="2309"/>
                  </a:cubicBezTo>
                  <a:close/>
                  <a:moveTo>
                    <a:pt x="3139" y="0"/>
                  </a:moveTo>
                  <a:cubicBezTo>
                    <a:pt x="3118" y="0"/>
                    <a:pt x="3097" y="3"/>
                    <a:pt x="3076" y="7"/>
                  </a:cubicBezTo>
                  <a:lnTo>
                    <a:pt x="1265" y="498"/>
                  </a:lnTo>
                  <a:cubicBezTo>
                    <a:pt x="1149" y="525"/>
                    <a:pt x="1060" y="632"/>
                    <a:pt x="1060" y="757"/>
                  </a:cubicBezTo>
                  <a:lnTo>
                    <a:pt x="1060" y="1800"/>
                  </a:lnTo>
                  <a:cubicBezTo>
                    <a:pt x="988" y="1777"/>
                    <a:pt x="913" y="1765"/>
                    <a:pt x="834" y="1765"/>
                  </a:cubicBezTo>
                  <a:cubicBezTo>
                    <a:pt x="794" y="1765"/>
                    <a:pt x="753" y="1768"/>
                    <a:pt x="712" y="1774"/>
                  </a:cubicBezTo>
                  <a:cubicBezTo>
                    <a:pt x="364" y="1827"/>
                    <a:pt x="78" y="2113"/>
                    <a:pt x="43" y="2469"/>
                  </a:cubicBezTo>
                  <a:cubicBezTo>
                    <a:pt x="0" y="2936"/>
                    <a:pt x="368" y="3329"/>
                    <a:pt x="818" y="3329"/>
                  </a:cubicBezTo>
                  <a:cubicBezTo>
                    <a:pt x="842" y="3329"/>
                    <a:pt x="866" y="3328"/>
                    <a:pt x="890" y="3326"/>
                  </a:cubicBezTo>
                  <a:cubicBezTo>
                    <a:pt x="1301" y="3290"/>
                    <a:pt x="1604" y="2942"/>
                    <a:pt x="1604" y="2532"/>
                  </a:cubicBezTo>
                  <a:lnTo>
                    <a:pt x="1604" y="962"/>
                  </a:lnTo>
                  <a:lnTo>
                    <a:pt x="2880" y="623"/>
                  </a:lnTo>
                  <a:lnTo>
                    <a:pt x="2880" y="1319"/>
                  </a:lnTo>
                  <a:cubicBezTo>
                    <a:pt x="2802" y="1295"/>
                    <a:pt x="2725" y="1279"/>
                    <a:pt x="2645" y="1279"/>
                  </a:cubicBezTo>
                  <a:cubicBezTo>
                    <a:pt x="2605" y="1279"/>
                    <a:pt x="2564" y="1283"/>
                    <a:pt x="2523" y="1292"/>
                  </a:cubicBezTo>
                  <a:cubicBezTo>
                    <a:pt x="2157" y="1336"/>
                    <a:pt x="1880" y="1640"/>
                    <a:pt x="1854" y="2006"/>
                  </a:cubicBezTo>
                  <a:cubicBezTo>
                    <a:pt x="1828" y="2467"/>
                    <a:pt x="2195" y="2846"/>
                    <a:pt x="2649" y="2846"/>
                  </a:cubicBezTo>
                  <a:cubicBezTo>
                    <a:pt x="2669" y="2846"/>
                    <a:pt x="2690" y="2846"/>
                    <a:pt x="2710" y="2844"/>
                  </a:cubicBezTo>
                  <a:cubicBezTo>
                    <a:pt x="3112" y="2808"/>
                    <a:pt x="3424" y="2452"/>
                    <a:pt x="3424" y="2050"/>
                  </a:cubicBezTo>
                  <a:lnTo>
                    <a:pt x="3424" y="275"/>
                  </a:lnTo>
                  <a:cubicBezTo>
                    <a:pt x="3424" y="186"/>
                    <a:pt x="3379" y="105"/>
                    <a:pt x="3317" y="52"/>
                  </a:cubicBezTo>
                  <a:cubicBezTo>
                    <a:pt x="3264" y="19"/>
                    <a:pt x="3201" y="0"/>
                    <a:pt x="3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2" name="Google Shape;802;p12"/>
          <p:cNvGrpSpPr/>
          <p:nvPr/>
        </p:nvGrpSpPr>
        <p:grpSpPr>
          <a:xfrm>
            <a:off x="4397648" y="1992914"/>
            <a:ext cx="605776" cy="457579"/>
            <a:chOff x="2973975" y="1894800"/>
            <a:chExt cx="386525" cy="289950"/>
          </a:xfrm>
        </p:grpSpPr>
        <p:sp>
          <p:nvSpPr>
            <p:cNvPr id="803" name="Google Shape;803;p12"/>
            <p:cNvSpPr/>
            <p:nvPr/>
          </p:nvSpPr>
          <p:spPr>
            <a:xfrm>
              <a:off x="2980675" y="1901700"/>
              <a:ext cx="373125" cy="276350"/>
            </a:xfrm>
            <a:custGeom>
              <a:rect b="b" l="l" r="r" t="t"/>
              <a:pathLst>
                <a:path extrusionOk="0" h="11054" w="14925">
                  <a:moveTo>
                    <a:pt x="0" y="1"/>
                  </a:moveTo>
                  <a:lnTo>
                    <a:pt x="0" y="11054"/>
                  </a:lnTo>
                  <a:lnTo>
                    <a:pt x="14925" y="11054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2"/>
            <p:cNvSpPr/>
            <p:nvPr/>
          </p:nvSpPr>
          <p:spPr>
            <a:xfrm>
              <a:off x="3122075" y="1901700"/>
              <a:ext cx="231725" cy="276350"/>
            </a:xfrm>
            <a:custGeom>
              <a:rect b="b" l="l" r="r" t="t"/>
              <a:pathLst>
                <a:path extrusionOk="0" h="11054" w="9269">
                  <a:moveTo>
                    <a:pt x="3096" y="1"/>
                  </a:moveTo>
                  <a:lnTo>
                    <a:pt x="0" y="11054"/>
                  </a:lnTo>
                  <a:lnTo>
                    <a:pt x="9269" y="11054"/>
                  </a:lnTo>
                  <a:lnTo>
                    <a:pt x="9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2"/>
            <p:cNvSpPr/>
            <p:nvPr/>
          </p:nvSpPr>
          <p:spPr>
            <a:xfrm>
              <a:off x="2980675" y="1901700"/>
              <a:ext cx="373125" cy="41500"/>
            </a:xfrm>
            <a:custGeom>
              <a:rect b="b" l="l" r="r" t="t"/>
              <a:pathLst>
                <a:path extrusionOk="0" h="1660" w="14925">
                  <a:moveTo>
                    <a:pt x="0" y="1"/>
                  </a:moveTo>
                  <a:lnTo>
                    <a:pt x="0" y="1660"/>
                  </a:lnTo>
                  <a:lnTo>
                    <a:pt x="14925" y="1660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2"/>
            <p:cNvSpPr/>
            <p:nvPr/>
          </p:nvSpPr>
          <p:spPr>
            <a:xfrm>
              <a:off x="3188300" y="1901700"/>
              <a:ext cx="165500" cy="41500"/>
            </a:xfrm>
            <a:custGeom>
              <a:rect b="b" l="l" r="r" t="t"/>
              <a:pathLst>
                <a:path extrusionOk="0" h="1660" w="6620">
                  <a:moveTo>
                    <a:pt x="464" y="1"/>
                  </a:moveTo>
                  <a:lnTo>
                    <a:pt x="1" y="1660"/>
                  </a:lnTo>
                  <a:lnTo>
                    <a:pt x="6620" y="1660"/>
                  </a:lnTo>
                  <a:lnTo>
                    <a:pt x="66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2"/>
            <p:cNvSpPr/>
            <p:nvPr/>
          </p:nvSpPr>
          <p:spPr>
            <a:xfrm>
              <a:off x="2973975" y="1894800"/>
              <a:ext cx="386525" cy="289950"/>
            </a:xfrm>
            <a:custGeom>
              <a:rect b="b" l="l" r="r" t="t"/>
              <a:pathLst>
                <a:path extrusionOk="0" h="11598" w="15461">
                  <a:moveTo>
                    <a:pt x="268" y="0"/>
                  </a:moveTo>
                  <a:cubicBezTo>
                    <a:pt x="116" y="0"/>
                    <a:pt x="0" y="125"/>
                    <a:pt x="0" y="277"/>
                  </a:cubicBezTo>
                  <a:lnTo>
                    <a:pt x="0" y="3488"/>
                  </a:lnTo>
                  <a:cubicBezTo>
                    <a:pt x="0" y="3622"/>
                    <a:pt x="90" y="3747"/>
                    <a:pt x="232" y="3765"/>
                  </a:cubicBezTo>
                  <a:cubicBezTo>
                    <a:pt x="246" y="3767"/>
                    <a:pt x="260" y="3768"/>
                    <a:pt x="274" y="3768"/>
                  </a:cubicBezTo>
                  <a:cubicBezTo>
                    <a:pt x="418" y="3768"/>
                    <a:pt x="545" y="3644"/>
                    <a:pt x="545" y="3497"/>
                  </a:cubicBezTo>
                  <a:lnTo>
                    <a:pt x="545" y="544"/>
                  </a:lnTo>
                  <a:lnTo>
                    <a:pt x="14916" y="544"/>
                  </a:lnTo>
                  <a:lnTo>
                    <a:pt x="14916" y="11053"/>
                  </a:lnTo>
                  <a:lnTo>
                    <a:pt x="14328" y="11053"/>
                  </a:lnTo>
                  <a:cubicBezTo>
                    <a:pt x="14194" y="11053"/>
                    <a:pt x="14069" y="11151"/>
                    <a:pt x="14051" y="11285"/>
                  </a:cubicBezTo>
                  <a:cubicBezTo>
                    <a:pt x="14033" y="11455"/>
                    <a:pt x="14158" y="11597"/>
                    <a:pt x="14319" y="11597"/>
                  </a:cubicBezTo>
                  <a:lnTo>
                    <a:pt x="15193" y="11597"/>
                  </a:lnTo>
                  <a:cubicBezTo>
                    <a:pt x="15336" y="11597"/>
                    <a:pt x="15461" y="11481"/>
                    <a:pt x="15461" y="11330"/>
                  </a:cubicBezTo>
                  <a:lnTo>
                    <a:pt x="15461" y="277"/>
                  </a:lnTo>
                  <a:cubicBezTo>
                    <a:pt x="15461" y="125"/>
                    <a:pt x="15336" y="0"/>
                    <a:pt x="15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2"/>
            <p:cNvSpPr/>
            <p:nvPr/>
          </p:nvSpPr>
          <p:spPr>
            <a:xfrm>
              <a:off x="2973975" y="2000850"/>
              <a:ext cx="341700" cy="183900"/>
            </a:xfrm>
            <a:custGeom>
              <a:rect b="b" l="l" r="r" t="t"/>
              <a:pathLst>
                <a:path extrusionOk="0" h="7356" w="13668">
                  <a:moveTo>
                    <a:pt x="269" y="1"/>
                  </a:moveTo>
                  <a:cubicBezTo>
                    <a:pt x="120" y="1"/>
                    <a:pt x="0" y="125"/>
                    <a:pt x="0" y="272"/>
                  </a:cubicBezTo>
                  <a:lnTo>
                    <a:pt x="0" y="7088"/>
                  </a:lnTo>
                  <a:cubicBezTo>
                    <a:pt x="0" y="7239"/>
                    <a:pt x="116" y="7355"/>
                    <a:pt x="268" y="7355"/>
                  </a:cubicBezTo>
                  <a:lnTo>
                    <a:pt x="13382" y="7355"/>
                  </a:lnTo>
                  <a:cubicBezTo>
                    <a:pt x="13543" y="7355"/>
                    <a:pt x="13668" y="7213"/>
                    <a:pt x="13650" y="7043"/>
                  </a:cubicBezTo>
                  <a:cubicBezTo>
                    <a:pt x="13623" y="6909"/>
                    <a:pt x="13507" y="6811"/>
                    <a:pt x="13373" y="6811"/>
                  </a:cubicBezTo>
                  <a:lnTo>
                    <a:pt x="545" y="6811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69" y="1"/>
                  </a:cubicBezTo>
                  <a:close/>
                </a:path>
              </a:pathLst>
            </a:custGeom>
            <a:solidFill>
              <a:srgbClr val="434C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2"/>
            <p:cNvSpPr/>
            <p:nvPr/>
          </p:nvSpPr>
          <p:spPr>
            <a:xfrm>
              <a:off x="3004300" y="1968825"/>
              <a:ext cx="41950" cy="13625"/>
            </a:xfrm>
            <a:custGeom>
              <a:rect b="b" l="l" r="r" t="t"/>
              <a:pathLst>
                <a:path extrusionOk="0" h="545" w="1678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4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2"/>
            <p:cNvSpPr/>
            <p:nvPr/>
          </p:nvSpPr>
          <p:spPr>
            <a:xfrm>
              <a:off x="3004300" y="1996700"/>
              <a:ext cx="41950" cy="13650"/>
            </a:xfrm>
            <a:custGeom>
              <a:rect b="b" l="l" r="r" t="t"/>
              <a:pathLst>
                <a:path extrusionOk="0" h="546" w="1678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5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2"/>
            <p:cNvSpPr/>
            <p:nvPr/>
          </p:nvSpPr>
          <p:spPr>
            <a:xfrm>
              <a:off x="3004300" y="2025475"/>
              <a:ext cx="41950" cy="13625"/>
            </a:xfrm>
            <a:custGeom>
              <a:rect b="b" l="l" r="r" t="t"/>
              <a:pathLst>
                <a:path extrusionOk="0" h="545" w="1678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2"/>
            <p:cNvSpPr/>
            <p:nvPr/>
          </p:nvSpPr>
          <p:spPr>
            <a:xfrm>
              <a:off x="3004300" y="2054250"/>
              <a:ext cx="41950" cy="13625"/>
            </a:xfrm>
            <a:custGeom>
              <a:rect b="b" l="l" r="r" t="t"/>
              <a:pathLst>
                <a:path extrusionOk="0" h="545" w="1678">
                  <a:moveTo>
                    <a:pt x="304" y="1"/>
                  </a:moveTo>
                  <a:cubicBezTo>
                    <a:pt x="170" y="1"/>
                    <a:pt x="45" y="90"/>
                    <a:pt x="27" y="232"/>
                  </a:cubicBezTo>
                  <a:cubicBezTo>
                    <a:pt x="1" y="393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2"/>
            <p:cNvSpPr/>
            <p:nvPr/>
          </p:nvSpPr>
          <p:spPr>
            <a:xfrm>
              <a:off x="3004300" y="2082125"/>
              <a:ext cx="41950" cy="13625"/>
            </a:xfrm>
            <a:custGeom>
              <a:rect b="b" l="l" r="r" t="t"/>
              <a:pathLst>
                <a:path extrusionOk="0" h="545" w="1678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2"/>
            <p:cNvSpPr/>
            <p:nvPr/>
          </p:nvSpPr>
          <p:spPr>
            <a:xfrm>
              <a:off x="3004300" y="2110900"/>
              <a:ext cx="41950" cy="13400"/>
            </a:xfrm>
            <a:custGeom>
              <a:rect b="b" l="l" r="r" t="t"/>
              <a:pathLst>
                <a:path extrusionOk="0" h="536" w="1678">
                  <a:moveTo>
                    <a:pt x="304" y="0"/>
                  </a:moveTo>
                  <a:cubicBezTo>
                    <a:pt x="170" y="0"/>
                    <a:pt x="45" y="90"/>
                    <a:pt x="27" y="223"/>
                  </a:cubicBezTo>
                  <a:cubicBezTo>
                    <a:pt x="1" y="393"/>
                    <a:pt x="135" y="536"/>
                    <a:pt x="295" y="536"/>
                  </a:cubicBezTo>
                  <a:lnTo>
                    <a:pt x="1375" y="536"/>
                  </a:lnTo>
                  <a:cubicBezTo>
                    <a:pt x="1508" y="536"/>
                    <a:pt x="1633" y="447"/>
                    <a:pt x="1651" y="313"/>
                  </a:cubicBezTo>
                  <a:cubicBezTo>
                    <a:pt x="1678" y="143"/>
                    <a:pt x="1544" y="0"/>
                    <a:pt x="13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2"/>
            <p:cNvSpPr/>
            <p:nvPr/>
          </p:nvSpPr>
          <p:spPr>
            <a:xfrm>
              <a:off x="3004300" y="2139450"/>
              <a:ext cx="41950" cy="13625"/>
            </a:xfrm>
            <a:custGeom>
              <a:rect b="b" l="l" r="r" t="t"/>
              <a:pathLst>
                <a:path extrusionOk="0" h="545" w="1678">
                  <a:moveTo>
                    <a:pt x="304" y="0"/>
                  </a:moveTo>
                  <a:cubicBezTo>
                    <a:pt x="170" y="0"/>
                    <a:pt x="45" y="98"/>
                    <a:pt x="27" y="232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6"/>
                    <a:pt x="1651" y="313"/>
                  </a:cubicBezTo>
                  <a:cubicBezTo>
                    <a:pt x="1678" y="143"/>
                    <a:pt x="1544" y="0"/>
                    <a:pt x="13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2"/>
            <p:cNvSpPr/>
            <p:nvPr/>
          </p:nvSpPr>
          <p:spPr>
            <a:xfrm>
              <a:off x="3075900" y="1968825"/>
              <a:ext cx="109750" cy="13625"/>
            </a:xfrm>
            <a:custGeom>
              <a:rect b="b" l="l" r="r" t="t"/>
              <a:pathLst>
                <a:path extrusionOk="0" h="545" w="4390">
                  <a:moveTo>
                    <a:pt x="295" y="1"/>
                  </a:moveTo>
                  <a:cubicBezTo>
                    <a:pt x="125" y="1"/>
                    <a:pt x="0" y="144"/>
                    <a:pt x="27" y="313"/>
                  </a:cubicBezTo>
                  <a:cubicBezTo>
                    <a:pt x="45" y="447"/>
                    <a:pt x="161" y="545"/>
                    <a:pt x="304" y="545"/>
                  </a:cubicBezTo>
                  <a:lnTo>
                    <a:pt x="4086" y="545"/>
                  </a:lnTo>
                  <a:cubicBezTo>
                    <a:pt x="4229" y="545"/>
                    <a:pt x="4345" y="447"/>
                    <a:pt x="4363" y="313"/>
                  </a:cubicBezTo>
                  <a:cubicBezTo>
                    <a:pt x="4390" y="144"/>
                    <a:pt x="4265" y="1"/>
                    <a:pt x="40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2"/>
            <p:cNvSpPr/>
            <p:nvPr/>
          </p:nvSpPr>
          <p:spPr>
            <a:xfrm>
              <a:off x="3075900" y="1996700"/>
              <a:ext cx="244000" cy="13650"/>
            </a:xfrm>
            <a:custGeom>
              <a:rect b="b" l="l" r="r" t="t"/>
              <a:pathLst>
                <a:path extrusionOk="0" h="546" w="9760">
                  <a:moveTo>
                    <a:pt x="295" y="1"/>
                  </a:moveTo>
                  <a:cubicBezTo>
                    <a:pt x="161" y="1"/>
                    <a:pt x="36" y="99"/>
                    <a:pt x="18" y="233"/>
                  </a:cubicBezTo>
                  <a:cubicBezTo>
                    <a:pt x="0" y="402"/>
                    <a:pt x="125" y="545"/>
                    <a:pt x="286" y="545"/>
                  </a:cubicBezTo>
                  <a:lnTo>
                    <a:pt x="9457" y="545"/>
                  </a:lnTo>
                  <a:cubicBezTo>
                    <a:pt x="9591" y="545"/>
                    <a:pt x="9715" y="447"/>
                    <a:pt x="9733" y="313"/>
                  </a:cubicBezTo>
                  <a:cubicBezTo>
                    <a:pt x="9760" y="153"/>
                    <a:pt x="9626" y="1"/>
                    <a:pt x="94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2"/>
            <p:cNvSpPr/>
            <p:nvPr/>
          </p:nvSpPr>
          <p:spPr>
            <a:xfrm>
              <a:off x="3075900" y="2025475"/>
              <a:ext cx="150575" cy="13625"/>
            </a:xfrm>
            <a:custGeom>
              <a:rect b="b" l="l" r="r" t="t"/>
              <a:pathLst>
                <a:path extrusionOk="0" h="545" w="6023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0" y="402"/>
                    <a:pt x="125" y="545"/>
                    <a:pt x="295" y="545"/>
                  </a:cubicBezTo>
                  <a:lnTo>
                    <a:pt x="5719" y="545"/>
                  </a:lnTo>
                  <a:cubicBezTo>
                    <a:pt x="5853" y="545"/>
                    <a:pt x="5977" y="447"/>
                    <a:pt x="5995" y="313"/>
                  </a:cubicBezTo>
                  <a:cubicBezTo>
                    <a:pt x="6022" y="143"/>
                    <a:pt x="5888" y="1"/>
                    <a:pt x="57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2"/>
            <p:cNvSpPr/>
            <p:nvPr/>
          </p:nvSpPr>
          <p:spPr>
            <a:xfrm>
              <a:off x="3075900" y="2054250"/>
              <a:ext cx="244000" cy="13625"/>
            </a:xfrm>
            <a:custGeom>
              <a:rect b="b" l="l" r="r" t="t"/>
              <a:pathLst>
                <a:path extrusionOk="0" h="545" w="9760">
                  <a:moveTo>
                    <a:pt x="295" y="1"/>
                  </a:moveTo>
                  <a:cubicBezTo>
                    <a:pt x="161" y="1"/>
                    <a:pt x="36" y="90"/>
                    <a:pt x="18" y="232"/>
                  </a:cubicBezTo>
                  <a:cubicBezTo>
                    <a:pt x="0" y="393"/>
                    <a:pt x="125" y="545"/>
                    <a:pt x="286" y="545"/>
                  </a:cubicBezTo>
                  <a:lnTo>
                    <a:pt x="9457" y="545"/>
                  </a:lnTo>
                  <a:cubicBezTo>
                    <a:pt x="9591" y="545"/>
                    <a:pt x="9715" y="447"/>
                    <a:pt x="9733" y="313"/>
                  </a:cubicBezTo>
                  <a:cubicBezTo>
                    <a:pt x="9760" y="143"/>
                    <a:pt x="9626" y="1"/>
                    <a:pt x="94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2"/>
            <p:cNvSpPr/>
            <p:nvPr/>
          </p:nvSpPr>
          <p:spPr>
            <a:xfrm>
              <a:off x="3075900" y="2082125"/>
              <a:ext cx="68925" cy="13625"/>
            </a:xfrm>
            <a:custGeom>
              <a:rect b="b" l="l" r="r" t="t"/>
              <a:pathLst>
                <a:path extrusionOk="0" h="545" w="2757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0" y="402"/>
                    <a:pt x="134" y="545"/>
                    <a:pt x="295" y="545"/>
                  </a:cubicBezTo>
                  <a:lnTo>
                    <a:pt x="2463" y="545"/>
                  </a:lnTo>
                  <a:cubicBezTo>
                    <a:pt x="2596" y="545"/>
                    <a:pt x="2721" y="447"/>
                    <a:pt x="2739" y="313"/>
                  </a:cubicBezTo>
                  <a:cubicBezTo>
                    <a:pt x="2757" y="143"/>
                    <a:pt x="2632" y="1"/>
                    <a:pt x="24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2"/>
            <p:cNvSpPr/>
            <p:nvPr/>
          </p:nvSpPr>
          <p:spPr>
            <a:xfrm>
              <a:off x="3075900" y="2110900"/>
              <a:ext cx="207650" cy="13400"/>
            </a:xfrm>
            <a:custGeom>
              <a:rect b="b" l="l" r="r" t="t"/>
              <a:pathLst>
                <a:path extrusionOk="0" h="536" w="8306">
                  <a:moveTo>
                    <a:pt x="295" y="0"/>
                  </a:moveTo>
                  <a:cubicBezTo>
                    <a:pt x="161" y="0"/>
                    <a:pt x="45" y="90"/>
                    <a:pt x="18" y="223"/>
                  </a:cubicBezTo>
                  <a:cubicBezTo>
                    <a:pt x="0" y="393"/>
                    <a:pt x="125" y="536"/>
                    <a:pt x="295" y="536"/>
                  </a:cubicBezTo>
                  <a:lnTo>
                    <a:pt x="8011" y="536"/>
                  </a:lnTo>
                  <a:cubicBezTo>
                    <a:pt x="8172" y="536"/>
                    <a:pt x="8306" y="393"/>
                    <a:pt x="8279" y="223"/>
                  </a:cubicBezTo>
                  <a:cubicBezTo>
                    <a:pt x="8261" y="90"/>
                    <a:pt x="8136" y="0"/>
                    <a:pt x="80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2"/>
            <p:cNvSpPr/>
            <p:nvPr/>
          </p:nvSpPr>
          <p:spPr>
            <a:xfrm>
              <a:off x="3075900" y="2139450"/>
              <a:ext cx="133400" cy="13625"/>
            </a:xfrm>
            <a:custGeom>
              <a:rect b="b" l="l" r="r" t="t"/>
              <a:pathLst>
                <a:path extrusionOk="0" h="545" w="5336">
                  <a:moveTo>
                    <a:pt x="295" y="0"/>
                  </a:moveTo>
                  <a:cubicBezTo>
                    <a:pt x="125" y="0"/>
                    <a:pt x="0" y="143"/>
                    <a:pt x="27" y="313"/>
                  </a:cubicBezTo>
                  <a:cubicBezTo>
                    <a:pt x="45" y="446"/>
                    <a:pt x="161" y="545"/>
                    <a:pt x="304" y="545"/>
                  </a:cubicBezTo>
                  <a:lnTo>
                    <a:pt x="5032" y="545"/>
                  </a:lnTo>
                  <a:cubicBezTo>
                    <a:pt x="5166" y="545"/>
                    <a:pt x="5291" y="446"/>
                    <a:pt x="5308" y="313"/>
                  </a:cubicBezTo>
                  <a:cubicBezTo>
                    <a:pt x="5335" y="143"/>
                    <a:pt x="5201" y="0"/>
                    <a:pt x="50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2"/>
            <p:cNvSpPr/>
            <p:nvPr/>
          </p:nvSpPr>
          <p:spPr>
            <a:xfrm>
              <a:off x="2996725" y="1916650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77" y="0"/>
                  </a:moveTo>
                  <a:cubicBezTo>
                    <a:pt x="125" y="0"/>
                    <a:pt x="0" y="116"/>
                    <a:pt x="0" y="268"/>
                  </a:cubicBezTo>
                  <a:cubicBezTo>
                    <a:pt x="0" y="420"/>
                    <a:pt x="125" y="544"/>
                    <a:pt x="277" y="544"/>
                  </a:cubicBezTo>
                  <a:cubicBezTo>
                    <a:pt x="429" y="544"/>
                    <a:pt x="545" y="420"/>
                    <a:pt x="545" y="268"/>
                  </a:cubicBezTo>
                  <a:cubicBezTo>
                    <a:pt x="545" y="116"/>
                    <a:pt x="429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2"/>
            <p:cNvSpPr/>
            <p:nvPr/>
          </p:nvSpPr>
          <p:spPr>
            <a:xfrm>
              <a:off x="3040650" y="1916650"/>
              <a:ext cx="13650" cy="13625"/>
            </a:xfrm>
            <a:custGeom>
              <a:rect b="b" l="l" r="r" t="t"/>
              <a:pathLst>
                <a:path extrusionOk="0" h="545" w="546">
                  <a:moveTo>
                    <a:pt x="277" y="0"/>
                  </a:moveTo>
                  <a:cubicBezTo>
                    <a:pt x="126" y="0"/>
                    <a:pt x="1" y="116"/>
                    <a:pt x="1" y="268"/>
                  </a:cubicBezTo>
                  <a:cubicBezTo>
                    <a:pt x="1" y="420"/>
                    <a:pt x="126" y="544"/>
                    <a:pt x="277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2"/>
            <p:cNvSpPr/>
            <p:nvPr/>
          </p:nvSpPr>
          <p:spPr>
            <a:xfrm>
              <a:off x="3018800" y="1916650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68" y="0"/>
                  </a:moveTo>
                  <a:cubicBezTo>
                    <a:pt x="117" y="0"/>
                    <a:pt x="1" y="116"/>
                    <a:pt x="1" y="268"/>
                  </a:cubicBezTo>
                  <a:cubicBezTo>
                    <a:pt x="1" y="420"/>
                    <a:pt x="117" y="544"/>
                    <a:pt x="268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3"/>
          <p:cNvSpPr txBox="1"/>
          <p:nvPr>
            <p:ph type="title"/>
          </p:nvPr>
        </p:nvSpPr>
        <p:spPr>
          <a:xfrm>
            <a:off x="720000" y="445025"/>
            <a:ext cx="3852000" cy="10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THANKS!</a:t>
            </a:r>
            <a:endParaRPr/>
          </a:p>
        </p:txBody>
      </p:sp>
      <p:sp>
        <p:nvSpPr>
          <p:cNvPr id="831" name="Google Shape;831;p13"/>
          <p:cNvSpPr txBox="1"/>
          <p:nvPr>
            <p:ph idx="1" type="subTitle"/>
          </p:nvPr>
        </p:nvSpPr>
        <p:spPr>
          <a:xfrm>
            <a:off x="720000" y="2166150"/>
            <a:ext cx="32913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Do you have any questions? </a:t>
            </a:r>
            <a:endParaRPr/>
          </a:p>
        </p:txBody>
      </p:sp>
      <p:sp>
        <p:nvSpPr>
          <p:cNvPr id="832" name="Google Shape;832;p13"/>
          <p:cNvSpPr txBox="1"/>
          <p:nvPr/>
        </p:nvSpPr>
        <p:spPr>
          <a:xfrm>
            <a:off x="719999" y="4342800"/>
            <a:ext cx="3274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Please keep this slide for attribution</a:t>
            </a:r>
            <a:endParaRPr b="1" i="0" sz="1400" u="none" cap="none" strike="noStrike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33" name="Google Shape;833;p13"/>
          <p:cNvSpPr/>
          <p:nvPr/>
        </p:nvSpPr>
        <p:spPr>
          <a:xfrm>
            <a:off x="10063067" y="3641995"/>
            <a:ext cx="15786" cy="15647"/>
          </a:xfrm>
          <a:custGeom>
            <a:rect b="b" l="l" r="r" t="t"/>
            <a:pathLst>
              <a:path extrusionOk="0" h="566" w="571">
                <a:moveTo>
                  <a:pt x="297" y="1"/>
                </a:moveTo>
                <a:cubicBezTo>
                  <a:pt x="257" y="1"/>
                  <a:pt x="217" y="6"/>
                  <a:pt x="183" y="18"/>
                </a:cubicBezTo>
                <a:cubicBezTo>
                  <a:pt x="160" y="41"/>
                  <a:pt x="114" y="64"/>
                  <a:pt x="91" y="86"/>
                </a:cubicBezTo>
                <a:cubicBezTo>
                  <a:pt x="46" y="132"/>
                  <a:pt x="0" y="223"/>
                  <a:pt x="0" y="292"/>
                </a:cubicBezTo>
                <a:cubicBezTo>
                  <a:pt x="0" y="337"/>
                  <a:pt x="23" y="360"/>
                  <a:pt x="23" y="406"/>
                </a:cubicBezTo>
                <a:cubicBezTo>
                  <a:pt x="46" y="429"/>
                  <a:pt x="69" y="452"/>
                  <a:pt x="91" y="497"/>
                </a:cubicBezTo>
                <a:cubicBezTo>
                  <a:pt x="137" y="543"/>
                  <a:pt x="228" y="566"/>
                  <a:pt x="297" y="566"/>
                </a:cubicBezTo>
                <a:cubicBezTo>
                  <a:pt x="365" y="566"/>
                  <a:pt x="434" y="543"/>
                  <a:pt x="502" y="497"/>
                </a:cubicBezTo>
                <a:cubicBezTo>
                  <a:pt x="548" y="429"/>
                  <a:pt x="571" y="360"/>
                  <a:pt x="571" y="292"/>
                </a:cubicBezTo>
                <a:cubicBezTo>
                  <a:pt x="571" y="246"/>
                  <a:pt x="571" y="223"/>
                  <a:pt x="548" y="178"/>
                </a:cubicBezTo>
                <a:cubicBezTo>
                  <a:pt x="548" y="132"/>
                  <a:pt x="525" y="109"/>
                  <a:pt x="502" y="86"/>
                </a:cubicBezTo>
                <a:cubicBezTo>
                  <a:pt x="479" y="64"/>
                  <a:pt x="434" y="41"/>
                  <a:pt x="411" y="18"/>
                </a:cubicBezTo>
                <a:cubicBezTo>
                  <a:pt x="377" y="6"/>
                  <a:pt x="337" y="1"/>
                  <a:pt x="2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13"/>
          <p:cNvSpPr/>
          <p:nvPr/>
        </p:nvSpPr>
        <p:spPr>
          <a:xfrm>
            <a:off x="10063067" y="3759820"/>
            <a:ext cx="15786" cy="15813"/>
          </a:xfrm>
          <a:custGeom>
            <a:rect b="b" l="l" r="r" t="t"/>
            <a:pathLst>
              <a:path extrusionOk="0" h="572" w="571">
                <a:moveTo>
                  <a:pt x="303" y="0"/>
                </a:moveTo>
                <a:cubicBezTo>
                  <a:pt x="263" y="0"/>
                  <a:pt x="223" y="8"/>
                  <a:pt x="183" y="24"/>
                </a:cubicBezTo>
                <a:cubicBezTo>
                  <a:pt x="160" y="24"/>
                  <a:pt x="114" y="47"/>
                  <a:pt x="91" y="70"/>
                </a:cubicBezTo>
                <a:cubicBezTo>
                  <a:pt x="46" y="138"/>
                  <a:pt x="0" y="207"/>
                  <a:pt x="0" y="275"/>
                </a:cubicBezTo>
                <a:cubicBezTo>
                  <a:pt x="0" y="321"/>
                  <a:pt x="23" y="344"/>
                  <a:pt x="23" y="389"/>
                </a:cubicBezTo>
                <a:cubicBezTo>
                  <a:pt x="46" y="435"/>
                  <a:pt x="69" y="458"/>
                  <a:pt x="91" y="481"/>
                </a:cubicBezTo>
                <a:cubicBezTo>
                  <a:pt x="114" y="504"/>
                  <a:pt x="160" y="526"/>
                  <a:pt x="183" y="549"/>
                </a:cubicBezTo>
                <a:cubicBezTo>
                  <a:pt x="228" y="549"/>
                  <a:pt x="251" y="572"/>
                  <a:pt x="297" y="572"/>
                </a:cubicBezTo>
                <a:cubicBezTo>
                  <a:pt x="365" y="572"/>
                  <a:pt x="434" y="526"/>
                  <a:pt x="502" y="481"/>
                </a:cubicBezTo>
                <a:cubicBezTo>
                  <a:pt x="525" y="458"/>
                  <a:pt x="548" y="435"/>
                  <a:pt x="548" y="389"/>
                </a:cubicBezTo>
                <a:cubicBezTo>
                  <a:pt x="571" y="344"/>
                  <a:pt x="571" y="321"/>
                  <a:pt x="571" y="275"/>
                </a:cubicBezTo>
                <a:cubicBezTo>
                  <a:pt x="571" y="207"/>
                  <a:pt x="548" y="138"/>
                  <a:pt x="502" y="70"/>
                </a:cubicBezTo>
                <a:cubicBezTo>
                  <a:pt x="443" y="26"/>
                  <a:pt x="375" y="0"/>
                  <a:pt x="3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5" name="Google Shape;835;p13"/>
          <p:cNvGrpSpPr/>
          <p:nvPr/>
        </p:nvGrpSpPr>
        <p:grpSpPr>
          <a:xfrm>
            <a:off x="4572000" y="1065533"/>
            <a:ext cx="6196549" cy="4035741"/>
            <a:chOff x="4572000" y="1065533"/>
            <a:chExt cx="6196549" cy="4035741"/>
          </a:xfrm>
        </p:grpSpPr>
        <p:sp>
          <p:nvSpPr>
            <p:cNvPr id="836" name="Google Shape;836;p13"/>
            <p:cNvSpPr/>
            <p:nvPr/>
          </p:nvSpPr>
          <p:spPr>
            <a:xfrm>
              <a:off x="6860002" y="1881946"/>
              <a:ext cx="3908547" cy="2679318"/>
            </a:xfrm>
            <a:custGeom>
              <a:rect b="b" l="l" r="r" t="t"/>
              <a:pathLst>
                <a:path extrusionOk="0" h="96917" w="141381">
                  <a:moveTo>
                    <a:pt x="4566" y="0"/>
                  </a:moveTo>
                  <a:cubicBezTo>
                    <a:pt x="2055" y="0"/>
                    <a:pt x="1" y="2055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6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55"/>
                    <a:pt x="139326" y="0"/>
                    <a:pt x="136816" y="0"/>
                  </a:cubicBezTo>
                  <a:close/>
                </a:path>
              </a:pathLst>
            </a:custGeom>
            <a:solidFill>
              <a:srgbClr val="000E33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7" name="Google Shape;837;p13"/>
            <p:cNvGrpSpPr/>
            <p:nvPr/>
          </p:nvGrpSpPr>
          <p:grpSpPr>
            <a:xfrm>
              <a:off x="4964268" y="1110344"/>
              <a:ext cx="5102735" cy="3990930"/>
              <a:chOff x="492625" y="305827"/>
              <a:chExt cx="6376825" cy="4987416"/>
            </a:xfrm>
          </p:grpSpPr>
          <p:sp>
            <p:nvSpPr>
              <p:cNvPr id="838" name="Google Shape;838;p13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rect b="b" l="l" r="r" t="t"/>
                <a:pathLst>
                  <a:path extrusionOk="0" h="1350" w="5981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13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rect b="b" l="l" r="r" t="t"/>
                <a:pathLst>
                  <a:path extrusionOk="0" h="3944" w="4909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13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rect b="b" l="l" r="r" t="t"/>
                <a:pathLst>
                  <a:path extrusionOk="0" h="5461" w="2991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13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rect b="b" l="l" r="r" t="t"/>
                <a:pathLst>
                  <a:path extrusionOk="0" h="3945" w="4908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13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rect b="b" l="l" r="r" t="t"/>
                <a:pathLst>
                  <a:path extrusionOk="0" h="2389" w="5753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13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rect b="b" l="l" r="r" t="t"/>
                <a:pathLst>
                  <a:path extrusionOk="0" h="5870" w="185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13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rect b="b" l="l" r="r" t="t"/>
                <a:pathLst>
                  <a:path extrusionOk="0" h="5442" w="3059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13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rect b="b" l="l" r="r" t="t"/>
                <a:pathLst>
                  <a:path extrusionOk="0" h="5438" w="3036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13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rect b="b" l="l" r="r" t="t"/>
                <a:pathLst>
                  <a:path extrusionOk="0" h="2992" w="2991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13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rect b="b" l="l" r="r" t="t"/>
                <a:pathLst>
                  <a:path extrusionOk="0" h="2991" w="2968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13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rect b="b" l="l" r="r" t="t"/>
                <a:pathLst>
                  <a:path extrusionOk="0" h="2968" w="2991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13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rect b="b" l="l" r="r" t="t"/>
                <a:pathLst>
                  <a:path extrusionOk="0" h="2968" w="2991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13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rect b="b" l="l" r="r" t="t"/>
                <a:pathLst>
                  <a:path extrusionOk="0" h="2992" w="2968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13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rect b="b" l="l" r="r" t="t"/>
                <a:pathLst>
                  <a:path extrusionOk="0" h="2991" w="2991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13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rect b="b" l="l" r="r" t="t"/>
                <a:pathLst>
                  <a:path extrusionOk="0" h="2968" w="2991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13"/>
              <p:cNvSpPr/>
              <p:nvPr/>
            </p:nvSpPr>
            <p:spPr>
              <a:xfrm>
                <a:off x="5183876" y="379114"/>
                <a:ext cx="74200" cy="74775"/>
              </a:xfrm>
              <a:custGeom>
                <a:rect b="b" l="l" r="r" t="t"/>
                <a:pathLst>
                  <a:path extrusionOk="0" h="2991" w="2968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13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rect b="b" l="l" r="r" t="t"/>
                <a:pathLst>
                  <a:path extrusionOk="0" h="1136" w="1142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13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rect b="b" l="l" r="r" t="t"/>
                <a:pathLst>
                  <a:path extrusionOk="0" h="1156" w="1142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13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rect b="b" l="l" r="r" t="t"/>
                <a:pathLst>
                  <a:path extrusionOk="0" h="1137" w="1142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13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rect b="b" l="l" r="r" t="t"/>
                <a:pathLst>
                  <a:path extrusionOk="0" h="1131" w="1142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13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rect b="b" l="l" r="r" t="t"/>
                <a:pathLst>
                  <a:path extrusionOk="0" h="1137" w="1143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13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rect b="b" l="l" r="r" t="t"/>
                <a:pathLst>
                  <a:path extrusionOk="0" h="1137" w="1142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13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rect b="b" l="l" r="r" t="t"/>
                <a:pathLst>
                  <a:path extrusionOk="0" h="1133" w="1142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13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rect b="b" l="l" r="r" t="t"/>
                <a:pathLst>
                  <a:path extrusionOk="0" h="5094" w="3676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13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rect b="b" l="l" r="r" t="t"/>
                <a:pathLst>
                  <a:path extrusionOk="0" h="11540" w="5251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13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rect b="b" l="l" r="r" t="t"/>
                <a:pathLst>
                  <a:path extrusionOk="0" h="11189" w="3608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13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rect b="b" l="l" r="r" t="t"/>
                <a:pathLst>
                  <a:path extrusionOk="0" h="8951" w="3105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13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rect b="b" l="l" r="r" t="t"/>
                <a:pathLst>
                  <a:path extrusionOk="0" h="1998" w="16481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13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rect b="b" l="l" r="r" t="t"/>
                <a:pathLst>
                  <a:path extrusionOk="0" h="7730" w="8035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13"/>
              <p:cNvSpPr/>
              <p:nvPr/>
            </p:nvSpPr>
            <p:spPr>
              <a:xfrm>
                <a:off x="2716375" y="1473375"/>
                <a:ext cx="71925" cy="285950"/>
              </a:xfrm>
              <a:custGeom>
                <a:rect b="b" l="l" r="r" t="t"/>
                <a:pathLst>
                  <a:path extrusionOk="0" h="11438" w="2877">
                    <a:moveTo>
                      <a:pt x="2544" y="0"/>
                    </a:moveTo>
                    <a:cubicBezTo>
                      <a:pt x="2452" y="0"/>
                      <a:pt x="2365" y="51"/>
                      <a:pt x="2306" y="139"/>
                    </a:cubicBezTo>
                    <a:cubicBezTo>
                      <a:pt x="2214" y="322"/>
                      <a:pt x="0" y="4316"/>
                      <a:pt x="2283" y="11255"/>
                    </a:cubicBezTo>
                    <a:cubicBezTo>
                      <a:pt x="2328" y="11369"/>
                      <a:pt x="2443" y="11438"/>
                      <a:pt x="2557" y="11438"/>
                    </a:cubicBezTo>
                    <a:lnTo>
                      <a:pt x="2648" y="11438"/>
                    </a:lnTo>
                    <a:cubicBezTo>
                      <a:pt x="2808" y="11369"/>
                      <a:pt x="2876" y="11210"/>
                      <a:pt x="2831" y="11073"/>
                    </a:cubicBezTo>
                    <a:cubicBezTo>
                      <a:pt x="617" y="4408"/>
                      <a:pt x="2785" y="459"/>
                      <a:pt x="2808" y="436"/>
                    </a:cubicBezTo>
                    <a:cubicBezTo>
                      <a:pt x="2876" y="299"/>
                      <a:pt x="2831" y="116"/>
                      <a:pt x="2694" y="48"/>
                    </a:cubicBezTo>
                    <a:cubicBezTo>
                      <a:pt x="2645" y="16"/>
                      <a:pt x="2594" y="0"/>
                      <a:pt x="2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8" name="Google Shape;868;p13"/>
            <p:cNvGrpSpPr/>
            <p:nvPr/>
          </p:nvGrpSpPr>
          <p:grpSpPr>
            <a:xfrm>
              <a:off x="7226758" y="4067417"/>
              <a:ext cx="1624154" cy="811468"/>
              <a:chOff x="10163420" y="3422779"/>
              <a:chExt cx="1624154" cy="811468"/>
            </a:xfrm>
          </p:grpSpPr>
          <p:sp>
            <p:nvSpPr>
              <p:cNvPr id="869" name="Google Shape;869;p13"/>
              <p:cNvSpPr/>
              <p:nvPr/>
            </p:nvSpPr>
            <p:spPr>
              <a:xfrm>
                <a:off x="10407359" y="3422779"/>
                <a:ext cx="1380215" cy="811468"/>
              </a:xfrm>
              <a:custGeom>
                <a:rect b="b" l="l" r="r" t="t"/>
                <a:pathLst>
                  <a:path extrusionOk="0" h="38223" w="65013">
                    <a:moveTo>
                      <a:pt x="1005" y="0"/>
                    </a:moveTo>
                    <a:lnTo>
                      <a:pt x="0" y="16777"/>
                    </a:lnTo>
                    <a:cubicBezTo>
                      <a:pt x="6698" y="25337"/>
                      <a:pt x="13510" y="25799"/>
                      <a:pt x="21477" y="25799"/>
                    </a:cubicBezTo>
                    <a:cubicBezTo>
                      <a:pt x="22198" y="25799"/>
                      <a:pt x="22929" y="25795"/>
                      <a:pt x="23670" y="25793"/>
                    </a:cubicBezTo>
                    <a:cubicBezTo>
                      <a:pt x="23750" y="25793"/>
                      <a:pt x="23829" y="25792"/>
                      <a:pt x="23909" y="25792"/>
                    </a:cubicBezTo>
                    <a:cubicBezTo>
                      <a:pt x="32775" y="25792"/>
                      <a:pt x="42769" y="28309"/>
                      <a:pt x="47226" y="34010"/>
                    </a:cubicBezTo>
                    <a:cubicBezTo>
                      <a:pt x="49181" y="36511"/>
                      <a:pt x="52850" y="38223"/>
                      <a:pt x="56322" y="38223"/>
                    </a:cubicBezTo>
                    <a:cubicBezTo>
                      <a:pt x="60834" y="38223"/>
                      <a:pt x="65013" y="35332"/>
                      <a:pt x="64664" y="27528"/>
                    </a:cubicBezTo>
                    <a:cubicBezTo>
                      <a:pt x="64061" y="14014"/>
                      <a:pt x="44900" y="1877"/>
                      <a:pt x="28978" y="1877"/>
                    </a:cubicBezTo>
                    <a:cubicBezTo>
                      <a:pt x="28630" y="1877"/>
                      <a:pt x="28283" y="1883"/>
                      <a:pt x="27938" y="1895"/>
                    </a:cubicBezTo>
                    <a:cubicBezTo>
                      <a:pt x="26313" y="1950"/>
                      <a:pt x="24742" y="1975"/>
                      <a:pt x="23231" y="1975"/>
                    </a:cubicBezTo>
                    <a:cubicBezTo>
                      <a:pt x="9752" y="1975"/>
                      <a:pt x="1005" y="0"/>
                      <a:pt x="10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13"/>
              <p:cNvSpPr/>
              <p:nvPr/>
            </p:nvSpPr>
            <p:spPr>
              <a:xfrm>
                <a:off x="10163420" y="3508137"/>
                <a:ext cx="1491724" cy="513893"/>
              </a:xfrm>
              <a:custGeom>
                <a:rect b="b" l="l" r="r" t="t"/>
                <a:pathLst>
                  <a:path extrusionOk="0" h="18589" w="53960">
                    <a:moveTo>
                      <a:pt x="327" y="0"/>
                    </a:moveTo>
                    <a:cubicBezTo>
                      <a:pt x="230" y="0"/>
                      <a:pt x="139" y="52"/>
                      <a:pt x="92" y="146"/>
                    </a:cubicBezTo>
                    <a:cubicBezTo>
                      <a:pt x="1" y="283"/>
                      <a:pt x="69" y="466"/>
                      <a:pt x="206" y="534"/>
                    </a:cubicBezTo>
                    <a:cubicBezTo>
                      <a:pt x="12053" y="6651"/>
                      <a:pt x="22415" y="8021"/>
                      <a:pt x="30747" y="9139"/>
                    </a:cubicBezTo>
                    <a:cubicBezTo>
                      <a:pt x="40288" y="10395"/>
                      <a:pt x="47820" y="11399"/>
                      <a:pt x="53412" y="18498"/>
                    </a:cubicBezTo>
                    <a:cubicBezTo>
                      <a:pt x="53481" y="18566"/>
                      <a:pt x="53549" y="18589"/>
                      <a:pt x="53640" y="18589"/>
                    </a:cubicBezTo>
                    <a:cubicBezTo>
                      <a:pt x="53709" y="18589"/>
                      <a:pt x="53777" y="18589"/>
                      <a:pt x="53823" y="18543"/>
                    </a:cubicBezTo>
                    <a:cubicBezTo>
                      <a:pt x="53937" y="18429"/>
                      <a:pt x="53960" y="18269"/>
                      <a:pt x="53869" y="18132"/>
                    </a:cubicBezTo>
                    <a:cubicBezTo>
                      <a:pt x="48117" y="10874"/>
                      <a:pt x="40493" y="9847"/>
                      <a:pt x="30815" y="8569"/>
                    </a:cubicBezTo>
                    <a:cubicBezTo>
                      <a:pt x="22096" y="7404"/>
                      <a:pt x="12212" y="6103"/>
                      <a:pt x="457" y="32"/>
                    </a:cubicBezTo>
                    <a:cubicBezTo>
                      <a:pt x="415" y="11"/>
                      <a:pt x="370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1" name="Google Shape;871;p13"/>
            <p:cNvSpPr/>
            <p:nvPr/>
          </p:nvSpPr>
          <p:spPr>
            <a:xfrm>
              <a:off x="5473945" y="1065533"/>
              <a:ext cx="5129784" cy="3375294"/>
            </a:xfrm>
            <a:custGeom>
              <a:rect b="b" l="l" r="r" t="t"/>
              <a:pathLst>
                <a:path extrusionOk="0" h="158987" w="241629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3"/>
            <p:cNvSpPr/>
            <p:nvPr/>
          </p:nvSpPr>
          <p:spPr>
            <a:xfrm>
              <a:off x="8690447" y="1532488"/>
              <a:ext cx="190009" cy="236799"/>
            </a:xfrm>
            <a:custGeom>
              <a:rect b="b" l="l" r="r" t="t"/>
              <a:pathLst>
                <a:path extrusionOk="0" h="11154" w="895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3"/>
            <p:cNvSpPr/>
            <p:nvPr/>
          </p:nvSpPr>
          <p:spPr>
            <a:xfrm>
              <a:off x="8720042" y="1358743"/>
              <a:ext cx="596053" cy="809840"/>
            </a:xfrm>
            <a:custGeom>
              <a:rect b="b" l="l" r="r" t="t"/>
              <a:pathLst>
                <a:path extrusionOk="0" h="38146" w="28076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3"/>
            <p:cNvSpPr/>
            <p:nvPr/>
          </p:nvSpPr>
          <p:spPr>
            <a:xfrm>
              <a:off x="8893044" y="1560893"/>
              <a:ext cx="227288" cy="438081"/>
            </a:xfrm>
            <a:custGeom>
              <a:rect b="b" l="l" r="r" t="t"/>
              <a:pathLst>
                <a:path extrusionOk="0" h="20635" w="10706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3"/>
            <p:cNvSpPr/>
            <p:nvPr/>
          </p:nvSpPr>
          <p:spPr>
            <a:xfrm>
              <a:off x="7502825" y="1475586"/>
              <a:ext cx="238137" cy="353288"/>
            </a:xfrm>
            <a:custGeom>
              <a:rect b="b" l="l" r="r" t="t"/>
              <a:pathLst>
                <a:path extrusionOk="0" h="16641" w="11217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3"/>
            <p:cNvSpPr/>
            <p:nvPr/>
          </p:nvSpPr>
          <p:spPr>
            <a:xfrm>
              <a:off x="6860473" y="1308126"/>
              <a:ext cx="920724" cy="794066"/>
            </a:xfrm>
            <a:custGeom>
              <a:rect b="b" l="l" r="r" t="t"/>
              <a:pathLst>
                <a:path extrusionOk="0" h="37403" w="43369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3"/>
            <p:cNvSpPr/>
            <p:nvPr/>
          </p:nvSpPr>
          <p:spPr>
            <a:xfrm>
              <a:off x="7243757" y="1490086"/>
              <a:ext cx="252000" cy="547161"/>
            </a:xfrm>
            <a:custGeom>
              <a:rect b="b" l="l" r="r" t="t"/>
              <a:pathLst>
                <a:path extrusionOk="0" h="25773" w="1187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3"/>
            <p:cNvSpPr/>
            <p:nvPr/>
          </p:nvSpPr>
          <p:spPr>
            <a:xfrm>
              <a:off x="6721194" y="1766471"/>
              <a:ext cx="3908547" cy="2679318"/>
            </a:xfrm>
            <a:custGeom>
              <a:rect b="b" l="l" r="r" t="t"/>
              <a:pathLst>
                <a:path extrusionOk="0" h="96917" w="141381">
                  <a:moveTo>
                    <a:pt x="4565" y="0"/>
                  </a:moveTo>
                  <a:cubicBezTo>
                    <a:pt x="2054" y="0"/>
                    <a:pt x="0" y="2032"/>
                    <a:pt x="0" y="4565"/>
                  </a:cubicBezTo>
                  <a:lnTo>
                    <a:pt x="0" y="92351"/>
                  </a:lnTo>
                  <a:cubicBezTo>
                    <a:pt x="0" y="94862"/>
                    <a:pt x="2054" y="96916"/>
                    <a:pt x="4565" y="96916"/>
                  </a:cubicBezTo>
                  <a:lnTo>
                    <a:pt x="136815" y="96916"/>
                  </a:lnTo>
                  <a:cubicBezTo>
                    <a:pt x="139326" y="96916"/>
                    <a:pt x="141380" y="94862"/>
                    <a:pt x="141380" y="92351"/>
                  </a:cubicBezTo>
                  <a:lnTo>
                    <a:pt x="141380" y="4565"/>
                  </a:lnTo>
                  <a:cubicBezTo>
                    <a:pt x="141380" y="2032"/>
                    <a:pt x="139326" y="0"/>
                    <a:pt x="136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6713619" y="1758260"/>
              <a:ext cx="3924305" cy="2695103"/>
            </a:xfrm>
            <a:custGeom>
              <a:rect b="b" l="l" r="r" t="t"/>
              <a:pathLst>
                <a:path extrusionOk="0" h="97488" w="141951">
                  <a:moveTo>
                    <a:pt x="137089" y="571"/>
                  </a:moveTo>
                  <a:cubicBezTo>
                    <a:pt x="139440" y="571"/>
                    <a:pt x="141380" y="2489"/>
                    <a:pt x="141380" y="4862"/>
                  </a:cubicBezTo>
                  <a:lnTo>
                    <a:pt x="141380" y="92648"/>
                  </a:lnTo>
                  <a:cubicBezTo>
                    <a:pt x="141380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9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9" y="97487"/>
                    <a:pt x="4839" y="97487"/>
                  </a:cubicBezTo>
                  <a:lnTo>
                    <a:pt x="137089" y="97487"/>
                  </a:lnTo>
                  <a:cubicBezTo>
                    <a:pt x="139760" y="97487"/>
                    <a:pt x="141951" y="95319"/>
                    <a:pt x="141951" y="92648"/>
                  </a:cubicBezTo>
                  <a:lnTo>
                    <a:pt x="141951" y="4862"/>
                  </a:lnTo>
                  <a:cubicBezTo>
                    <a:pt x="141951" y="2192"/>
                    <a:pt x="139760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6639142" y="1766471"/>
              <a:ext cx="3908547" cy="2679318"/>
            </a:xfrm>
            <a:custGeom>
              <a:rect b="b" l="l" r="r" t="t"/>
              <a:pathLst>
                <a:path extrusionOk="0" h="96917" w="141381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7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6631595" y="1758260"/>
              <a:ext cx="3923669" cy="2695103"/>
            </a:xfrm>
            <a:custGeom>
              <a:rect b="b" l="l" r="r" t="t"/>
              <a:pathLst>
                <a:path extrusionOk="0" h="97488" w="141928">
                  <a:moveTo>
                    <a:pt x="137089" y="571"/>
                  </a:moveTo>
                  <a:cubicBezTo>
                    <a:pt x="139440" y="571"/>
                    <a:pt x="141357" y="2489"/>
                    <a:pt x="141357" y="4862"/>
                  </a:cubicBezTo>
                  <a:lnTo>
                    <a:pt x="141357" y="92648"/>
                  </a:lnTo>
                  <a:cubicBezTo>
                    <a:pt x="141357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8" y="97487"/>
                    <a:pt x="4839" y="97487"/>
                  </a:cubicBezTo>
                  <a:lnTo>
                    <a:pt x="137089" y="97487"/>
                  </a:lnTo>
                  <a:cubicBezTo>
                    <a:pt x="139759" y="97487"/>
                    <a:pt x="141928" y="95319"/>
                    <a:pt x="141928" y="92648"/>
                  </a:cubicBezTo>
                  <a:lnTo>
                    <a:pt x="141928" y="4862"/>
                  </a:ln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6639142" y="4190841"/>
              <a:ext cx="3908547" cy="254947"/>
            </a:xfrm>
            <a:custGeom>
              <a:rect b="b" l="l" r="r" t="t"/>
              <a:pathLst>
                <a:path extrusionOk="0" h="9222" w="141381">
                  <a:moveTo>
                    <a:pt x="1" y="0"/>
                  </a:moveTo>
                  <a:lnTo>
                    <a:pt x="1" y="4656"/>
                  </a:lnTo>
                  <a:cubicBezTo>
                    <a:pt x="1" y="7167"/>
                    <a:pt x="2055" y="9221"/>
                    <a:pt x="4566" y="9221"/>
                  </a:cubicBezTo>
                  <a:lnTo>
                    <a:pt x="136816" y="9221"/>
                  </a:lnTo>
                  <a:cubicBezTo>
                    <a:pt x="139327" y="9221"/>
                    <a:pt x="141381" y="7167"/>
                    <a:pt x="141381" y="4656"/>
                  </a:cubicBezTo>
                  <a:lnTo>
                    <a:pt x="141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6631595" y="4182630"/>
              <a:ext cx="3923669" cy="270732"/>
            </a:xfrm>
            <a:custGeom>
              <a:rect b="b" l="l" r="r" t="t"/>
              <a:pathLst>
                <a:path extrusionOk="0" h="9793" w="141928">
                  <a:moveTo>
                    <a:pt x="141357" y="571"/>
                  </a:moveTo>
                  <a:lnTo>
                    <a:pt x="141357" y="4953"/>
                  </a:lnTo>
                  <a:cubicBezTo>
                    <a:pt x="141357" y="7304"/>
                    <a:pt x="139440" y="9222"/>
                    <a:pt x="137089" y="9222"/>
                  </a:cubicBezTo>
                  <a:lnTo>
                    <a:pt x="4839" y="9222"/>
                  </a:lnTo>
                  <a:cubicBezTo>
                    <a:pt x="2488" y="9222"/>
                    <a:pt x="571" y="7304"/>
                    <a:pt x="571" y="4953"/>
                  </a:cubicBez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4" y="0"/>
                    <a:pt x="0" y="137"/>
                    <a:pt x="0" y="297"/>
                  </a:cubicBezTo>
                  <a:lnTo>
                    <a:pt x="0" y="4953"/>
                  </a:lnTo>
                  <a:cubicBezTo>
                    <a:pt x="0" y="7624"/>
                    <a:pt x="2168" y="9792"/>
                    <a:pt x="4839" y="9792"/>
                  </a:cubicBezTo>
                  <a:lnTo>
                    <a:pt x="137089" y="9792"/>
                  </a:lnTo>
                  <a:cubicBezTo>
                    <a:pt x="139759" y="9792"/>
                    <a:pt x="141928" y="7624"/>
                    <a:pt x="141928" y="4953"/>
                  </a:cubicBezTo>
                  <a:lnTo>
                    <a:pt x="141928" y="297"/>
                  </a:lnTo>
                  <a:cubicBezTo>
                    <a:pt x="141928" y="137"/>
                    <a:pt x="141814" y="0"/>
                    <a:pt x="14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8530953" y="4255836"/>
              <a:ext cx="124958" cy="124322"/>
            </a:xfrm>
            <a:custGeom>
              <a:rect b="b" l="l" r="r" t="t"/>
              <a:pathLst>
                <a:path extrusionOk="0" h="4497" w="4520">
                  <a:moveTo>
                    <a:pt x="2260" y="0"/>
                  </a:moveTo>
                  <a:cubicBezTo>
                    <a:pt x="1027" y="0"/>
                    <a:pt x="0" y="1004"/>
                    <a:pt x="0" y="2260"/>
                  </a:cubicBezTo>
                  <a:cubicBezTo>
                    <a:pt x="0" y="3492"/>
                    <a:pt x="1027" y="4497"/>
                    <a:pt x="2260" y="4497"/>
                  </a:cubicBezTo>
                  <a:cubicBezTo>
                    <a:pt x="3492" y="4497"/>
                    <a:pt x="4520" y="3492"/>
                    <a:pt x="4520" y="2260"/>
                  </a:cubicBezTo>
                  <a:cubicBezTo>
                    <a:pt x="4520" y="1004"/>
                    <a:pt x="3492" y="0"/>
                    <a:pt x="2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8523378" y="4248261"/>
              <a:ext cx="140107" cy="140107"/>
            </a:xfrm>
            <a:custGeom>
              <a:rect b="b" l="l" r="r" t="t"/>
              <a:pathLst>
                <a:path extrusionOk="0" h="5068" w="5068">
                  <a:moveTo>
                    <a:pt x="2534" y="571"/>
                  </a:moveTo>
                  <a:cubicBezTo>
                    <a:pt x="3607" y="571"/>
                    <a:pt x="4497" y="1438"/>
                    <a:pt x="4497" y="2534"/>
                  </a:cubicBezTo>
                  <a:cubicBezTo>
                    <a:pt x="4497" y="3607"/>
                    <a:pt x="3607" y="4497"/>
                    <a:pt x="2534" y="4497"/>
                  </a:cubicBezTo>
                  <a:cubicBezTo>
                    <a:pt x="1461" y="4497"/>
                    <a:pt x="571" y="3607"/>
                    <a:pt x="571" y="2534"/>
                  </a:cubicBezTo>
                  <a:cubicBezTo>
                    <a:pt x="571" y="1438"/>
                    <a:pt x="1461" y="571"/>
                    <a:pt x="2534" y="571"/>
                  </a:cubicBezTo>
                  <a:close/>
                  <a:moveTo>
                    <a:pt x="2534" y="0"/>
                  </a:moveTo>
                  <a:cubicBezTo>
                    <a:pt x="1142" y="0"/>
                    <a:pt x="0" y="1119"/>
                    <a:pt x="0" y="2534"/>
                  </a:cubicBezTo>
                  <a:cubicBezTo>
                    <a:pt x="0" y="3926"/>
                    <a:pt x="1142" y="5067"/>
                    <a:pt x="2534" y="5067"/>
                  </a:cubicBezTo>
                  <a:cubicBezTo>
                    <a:pt x="3926" y="5067"/>
                    <a:pt x="5068" y="3926"/>
                    <a:pt x="5068" y="2534"/>
                  </a:cubicBezTo>
                  <a:cubicBezTo>
                    <a:pt x="5068" y="1119"/>
                    <a:pt x="3926" y="0"/>
                    <a:pt x="2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6639142" y="1766471"/>
              <a:ext cx="3908547" cy="126229"/>
            </a:xfrm>
            <a:custGeom>
              <a:rect b="b" l="l" r="r" t="t"/>
              <a:pathLst>
                <a:path extrusionOk="0" h="4566" w="141381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6631595" y="1758260"/>
              <a:ext cx="3923669" cy="142015"/>
            </a:xfrm>
            <a:custGeom>
              <a:rect b="b" l="l" r="r" t="t"/>
              <a:pathLst>
                <a:path extrusionOk="0" h="5137" w="141928">
                  <a:moveTo>
                    <a:pt x="137089" y="571"/>
                  </a:moveTo>
                  <a:cubicBezTo>
                    <a:pt x="139349" y="571"/>
                    <a:pt x="141220" y="2352"/>
                    <a:pt x="141357" y="4566"/>
                  </a:cubicBezTo>
                  <a:lnTo>
                    <a:pt x="571" y="4566"/>
                  </a:lnTo>
                  <a:cubicBezTo>
                    <a:pt x="708" y="2352"/>
                    <a:pt x="2579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cubicBezTo>
                    <a:pt x="0" y="5022"/>
                    <a:pt x="114" y="5136"/>
                    <a:pt x="274" y="5136"/>
                  </a:cubicBezTo>
                  <a:lnTo>
                    <a:pt x="141654" y="5136"/>
                  </a:lnTo>
                  <a:cubicBezTo>
                    <a:pt x="141814" y="5136"/>
                    <a:pt x="141928" y="5022"/>
                    <a:pt x="141928" y="4862"/>
                  </a:cubicBez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3"/>
            <p:cNvSpPr/>
            <p:nvPr/>
          </p:nvSpPr>
          <p:spPr>
            <a:xfrm>
              <a:off x="6899757" y="2102806"/>
              <a:ext cx="1412878" cy="959796"/>
            </a:xfrm>
            <a:custGeom>
              <a:rect b="b" l="l" r="r" t="t"/>
              <a:pathLst>
                <a:path extrusionOk="0" h="34718" w="51107">
                  <a:moveTo>
                    <a:pt x="1" y="0"/>
                  </a:moveTo>
                  <a:lnTo>
                    <a:pt x="1" y="34717"/>
                  </a:lnTo>
                  <a:lnTo>
                    <a:pt x="51107" y="34717"/>
                  </a:lnTo>
                  <a:lnTo>
                    <a:pt x="511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3"/>
            <p:cNvSpPr/>
            <p:nvPr/>
          </p:nvSpPr>
          <p:spPr>
            <a:xfrm>
              <a:off x="6899757" y="3028487"/>
              <a:ext cx="1412878" cy="34115"/>
            </a:xfrm>
            <a:custGeom>
              <a:rect b="b" l="l" r="r" t="t"/>
              <a:pathLst>
                <a:path extrusionOk="0" h="1234" w="51107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6958448" y="2161470"/>
              <a:ext cx="80808" cy="80808"/>
            </a:xfrm>
            <a:custGeom>
              <a:rect b="b" l="l" r="r" t="t"/>
              <a:pathLst>
                <a:path extrusionOk="0" h="2923" w="2923">
                  <a:moveTo>
                    <a:pt x="2352" y="572"/>
                  </a:moveTo>
                  <a:lnTo>
                    <a:pt x="2352" y="2352"/>
                  </a:lnTo>
                  <a:lnTo>
                    <a:pt x="571" y="2352"/>
                  </a:lnTo>
                  <a:lnTo>
                    <a:pt x="571" y="572"/>
                  </a:lnTo>
                  <a:close/>
                  <a:moveTo>
                    <a:pt x="274" y="1"/>
                  </a:moveTo>
                  <a:cubicBezTo>
                    <a:pt x="115" y="1"/>
                    <a:pt x="1" y="138"/>
                    <a:pt x="1" y="298"/>
                  </a:cubicBezTo>
                  <a:lnTo>
                    <a:pt x="1" y="2626"/>
                  </a:lnTo>
                  <a:cubicBezTo>
                    <a:pt x="1" y="2786"/>
                    <a:pt x="115" y="2923"/>
                    <a:pt x="274" y="2923"/>
                  </a:cubicBezTo>
                  <a:lnTo>
                    <a:pt x="2625" y="2923"/>
                  </a:lnTo>
                  <a:cubicBezTo>
                    <a:pt x="2785" y="2923"/>
                    <a:pt x="2922" y="2786"/>
                    <a:pt x="2922" y="2626"/>
                  </a:cubicBezTo>
                  <a:lnTo>
                    <a:pt x="2922" y="298"/>
                  </a:lnTo>
                  <a:cubicBezTo>
                    <a:pt x="2922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7087802" y="2226464"/>
              <a:ext cx="80808" cy="15813"/>
            </a:xfrm>
            <a:custGeom>
              <a:rect b="b" l="l" r="r" t="t"/>
              <a:pathLst>
                <a:path extrusionOk="0" h="572" w="2923">
                  <a:moveTo>
                    <a:pt x="297" y="1"/>
                  </a:moveTo>
                  <a:cubicBezTo>
                    <a:pt x="138" y="1"/>
                    <a:pt x="1" y="138"/>
                    <a:pt x="1" y="275"/>
                  </a:cubicBezTo>
                  <a:cubicBezTo>
                    <a:pt x="1" y="435"/>
                    <a:pt x="138" y="572"/>
                    <a:pt x="297" y="572"/>
                  </a:cubicBezTo>
                  <a:lnTo>
                    <a:pt x="2648" y="572"/>
                  </a:lnTo>
                  <a:cubicBezTo>
                    <a:pt x="2785" y="572"/>
                    <a:pt x="2922" y="435"/>
                    <a:pt x="2922" y="275"/>
                  </a:cubicBezTo>
                  <a:cubicBezTo>
                    <a:pt x="2922" y="138"/>
                    <a:pt x="2785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3"/>
            <p:cNvSpPr/>
            <p:nvPr/>
          </p:nvSpPr>
          <p:spPr>
            <a:xfrm>
              <a:off x="7130707" y="2414509"/>
              <a:ext cx="977489" cy="384328"/>
            </a:xfrm>
            <a:custGeom>
              <a:rect b="b" l="l" r="r" t="t"/>
              <a:pathLst>
                <a:path extrusionOk="0" h="13902" w="35358">
                  <a:moveTo>
                    <a:pt x="7191" y="1"/>
                  </a:moveTo>
                  <a:cubicBezTo>
                    <a:pt x="7077" y="1"/>
                    <a:pt x="6985" y="69"/>
                    <a:pt x="6940" y="161"/>
                  </a:cubicBezTo>
                  <a:lnTo>
                    <a:pt x="69" y="13491"/>
                  </a:lnTo>
                  <a:cubicBezTo>
                    <a:pt x="1" y="13628"/>
                    <a:pt x="46" y="13787"/>
                    <a:pt x="183" y="13856"/>
                  </a:cubicBezTo>
                  <a:cubicBezTo>
                    <a:pt x="229" y="13879"/>
                    <a:pt x="275" y="13901"/>
                    <a:pt x="320" y="13901"/>
                  </a:cubicBezTo>
                  <a:cubicBezTo>
                    <a:pt x="435" y="13901"/>
                    <a:pt x="526" y="13833"/>
                    <a:pt x="571" y="13742"/>
                  </a:cubicBezTo>
                  <a:lnTo>
                    <a:pt x="7236" y="845"/>
                  </a:lnTo>
                  <a:lnTo>
                    <a:pt x="13696" y="10569"/>
                  </a:lnTo>
                  <a:cubicBezTo>
                    <a:pt x="13742" y="10637"/>
                    <a:pt x="13810" y="10683"/>
                    <a:pt x="13901" y="10706"/>
                  </a:cubicBezTo>
                  <a:cubicBezTo>
                    <a:pt x="13993" y="10706"/>
                    <a:pt x="14061" y="10683"/>
                    <a:pt x="14130" y="10615"/>
                  </a:cubicBezTo>
                  <a:lnTo>
                    <a:pt x="21845" y="2854"/>
                  </a:lnTo>
                  <a:lnTo>
                    <a:pt x="26729" y="8583"/>
                  </a:lnTo>
                  <a:cubicBezTo>
                    <a:pt x="26752" y="8606"/>
                    <a:pt x="26798" y="8629"/>
                    <a:pt x="26821" y="8652"/>
                  </a:cubicBezTo>
                  <a:lnTo>
                    <a:pt x="34901" y="12509"/>
                  </a:lnTo>
                  <a:cubicBezTo>
                    <a:pt x="34949" y="12530"/>
                    <a:pt x="34997" y="12540"/>
                    <a:pt x="35042" y="12540"/>
                  </a:cubicBezTo>
                  <a:cubicBezTo>
                    <a:pt x="35148" y="12540"/>
                    <a:pt x="35241" y="12484"/>
                    <a:pt x="35289" y="12372"/>
                  </a:cubicBezTo>
                  <a:cubicBezTo>
                    <a:pt x="35357" y="12235"/>
                    <a:pt x="35289" y="12075"/>
                    <a:pt x="35152" y="12007"/>
                  </a:cubicBezTo>
                  <a:lnTo>
                    <a:pt x="27140" y="8150"/>
                  </a:lnTo>
                  <a:lnTo>
                    <a:pt x="22073" y="2238"/>
                  </a:lnTo>
                  <a:cubicBezTo>
                    <a:pt x="22027" y="2169"/>
                    <a:pt x="21959" y="2146"/>
                    <a:pt x="21867" y="2146"/>
                  </a:cubicBezTo>
                  <a:cubicBezTo>
                    <a:pt x="21855" y="2142"/>
                    <a:pt x="21842" y="2140"/>
                    <a:pt x="21828" y="2140"/>
                  </a:cubicBezTo>
                  <a:cubicBezTo>
                    <a:pt x="21767" y="2140"/>
                    <a:pt x="21699" y="2178"/>
                    <a:pt x="21662" y="2215"/>
                  </a:cubicBezTo>
                  <a:lnTo>
                    <a:pt x="13970" y="9976"/>
                  </a:lnTo>
                  <a:lnTo>
                    <a:pt x="7442" y="138"/>
                  </a:lnTo>
                  <a:cubicBezTo>
                    <a:pt x="7373" y="47"/>
                    <a:pt x="7282" y="1"/>
                    <a:pt x="7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3"/>
            <p:cNvSpPr/>
            <p:nvPr/>
          </p:nvSpPr>
          <p:spPr>
            <a:xfrm>
              <a:off x="7116193" y="2767265"/>
              <a:ext cx="46721" cy="46721"/>
            </a:xfrm>
            <a:custGeom>
              <a:rect b="b" l="l" r="r" t="t"/>
              <a:pathLst>
                <a:path extrusionOk="0" h="1690" w="1690">
                  <a:moveTo>
                    <a:pt x="845" y="0"/>
                  </a:moveTo>
                  <a:cubicBezTo>
                    <a:pt x="389" y="0"/>
                    <a:pt x="1" y="388"/>
                    <a:pt x="1" y="845"/>
                  </a:cubicBezTo>
                  <a:cubicBezTo>
                    <a:pt x="1" y="1324"/>
                    <a:pt x="389" y="1689"/>
                    <a:pt x="845" y="1689"/>
                  </a:cubicBezTo>
                  <a:cubicBezTo>
                    <a:pt x="1302" y="1689"/>
                    <a:pt x="1690" y="1324"/>
                    <a:pt x="1690" y="845"/>
                  </a:cubicBezTo>
                  <a:cubicBezTo>
                    <a:pt x="1690" y="388"/>
                    <a:pt x="1302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3"/>
            <p:cNvSpPr/>
            <p:nvPr/>
          </p:nvSpPr>
          <p:spPr>
            <a:xfrm>
              <a:off x="7108619" y="2759690"/>
              <a:ext cx="61871" cy="62506"/>
            </a:xfrm>
            <a:custGeom>
              <a:rect b="b" l="l" r="r" t="t"/>
              <a:pathLst>
                <a:path extrusionOk="0" h="2261" w="2238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8"/>
                    <a:pt x="1416" y="1689"/>
                    <a:pt x="1119" y="1689"/>
                  </a:cubicBezTo>
                  <a:cubicBezTo>
                    <a:pt x="823" y="1689"/>
                    <a:pt x="572" y="1438"/>
                    <a:pt x="572" y="1119"/>
                  </a:cubicBezTo>
                  <a:cubicBezTo>
                    <a:pt x="572" y="822"/>
                    <a:pt x="823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1" y="502"/>
                    <a:pt x="1" y="1119"/>
                  </a:cubicBezTo>
                  <a:cubicBezTo>
                    <a:pt x="1" y="1735"/>
                    <a:pt x="503" y="2260"/>
                    <a:pt x="1119" y="2260"/>
                  </a:cubicBezTo>
                  <a:cubicBezTo>
                    <a:pt x="1736" y="2260"/>
                    <a:pt x="2238" y="1735"/>
                    <a:pt x="2238" y="1119"/>
                  </a:cubicBezTo>
                  <a:cubicBezTo>
                    <a:pt x="2238" y="502"/>
                    <a:pt x="1736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3"/>
            <p:cNvSpPr/>
            <p:nvPr/>
          </p:nvSpPr>
          <p:spPr>
            <a:xfrm>
              <a:off x="7711871" y="2458050"/>
              <a:ext cx="46113" cy="46721"/>
            </a:xfrm>
            <a:custGeom>
              <a:rect b="b" l="l" r="r" t="t"/>
              <a:pathLst>
                <a:path extrusionOk="0" h="1690" w="1668">
                  <a:moveTo>
                    <a:pt x="845" y="1"/>
                  </a:moveTo>
                  <a:cubicBezTo>
                    <a:pt x="366" y="1"/>
                    <a:pt x="1" y="389"/>
                    <a:pt x="1" y="845"/>
                  </a:cubicBezTo>
                  <a:cubicBezTo>
                    <a:pt x="1" y="1302"/>
                    <a:pt x="366" y="1690"/>
                    <a:pt x="845" y="1690"/>
                  </a:cubicBezTo>
                  <a:cubicBezTo>
                    <a:pt x="1302" y="1690"/>
                    <a:pt x="1667" y="1302"/>
                    <a:pt x="1667" y="845"/>
                  </a:cubicBezTo>
                  <a:cubicBezTo>
                    <a:pt x="1667" y="389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3"/>
            <p:cNvSpPr/>
            <p:nvPr/>
          </p:nvSpPr>
          <p:spPr>
            <a:xfrm>
              <a:off x="7703688" y="2450475"/>
              <a:ext cx="62479" cy="61871"/>
            </a:xfrm>
            <a:custGeom>
              <a:rect b="b" l="l" r="r" t="t"/>
              <a:pathLst>
                <a:path extrusionOk="0" h="2238" w="2260">
                  <a:moveTo>
                    <a:pt x="1141" y="572"/>
                  </a:moveTo>
                  <a:cubicBezTo>
                    <a:pt x="1438" y="572"/>
                    <a:pt x="1689" y="823"/>
                    <a:pt x="1689" y="1119"/>
                  </a:cubicBezTo>
                  <a:cubicBezTo>
                    <a:pt x="1689" y="1439"/>
                    <a:pt x="1438" y="1667"/>
                    <a:pt x="1141" y="1667"/>
                  </a:cubicBezTo>
                  <a:cubicBezTo>
                    <a:pt x="822" y="1667"/>
                    <a:pt x="571" y="1439"/>
                    <a:pt x="571" y="1119"/>
                  </a:cubicBezTo>
                  <a:cubicBezTo>
                    <a:pt x="571" y="823"/>
                    <a:pt x="822" y="572"/>
                    <a:pt x="1141" y="572"/>
                  </a:cubicBezTo>
                  <a:close/>
                  <a:moveTo>
                    <a:pt x="1141" y="1"/>
                  </a:moveTo>
                  <a:cubicBezTo>
                    <a:pt x="502" y="1"/>
                    <a:pt x="0" y="503"/>
                    <a:pt x="0" y="1119"/>
                  </a:cubicBezTo>
                  <a:cubicBezTo>
                    <a:pt x="0" y="1736"/>
                    <a:pt x="502" y="2238"/>
                    <a:pt x="1141" y="2238"/>
                  </a:cubicBezTo>
                  <a:cubicBezTo>
                    <a:pt x="1758" y="2238"/>
                    <a:pt x="2260" y="1736"/>
                    <a:pt x="2260" y="1119"/>
                  </a:cubicBezTo>
                  <a:cubicBezTo>
                    <a:pt x="2260" y="503"/>
                    <a:pt x="1758" y="1"/>
                    <a:pt x="1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7492283" y="2679546"/>
              <a:ext cx="46721" cy="46085"/>
            </a:xfrm>
            <a:custGeom>
              <a:rect b="b" l="l" r="r" t="t"/>
              <a:pathLst>
                <a:path extrusionOk="0" h="1667" w="1690">
                  <a:moveTo>
                    <a:pt x="845" y="1"/>
                  </a:moveTo>
                  <a:cubicBezTo>
                    <a:pt x="389" y="1"/>
                    <a:pt x="1" y="366"/>
                    <a:pt x="1" y="822"/>
                  </a:cubicBezTo>
                  <a:cubicBezTo>
                    <a:pt x="1" y="1302"/>
                    <a:pt x="389" y="1667"/>
                    <a:pt x="845" y="1667"/>
                  </a:cubicBezTo>
                  <a:cubicBezTo>
                    <a:pt x="1302" y="1667"/>
                    <a:pt x="1690" y="1302"/>
                    <a:pt x="1690" y="822"/>
                  </a:cubicBezTo>
                  <a:cubicBezTo>
                    <a:pt x="1690" y="366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7484708" y="2671335"/>
              <a:ext cx="61871" cy="62506"/>
            </a:xfrm>
            <a:custGeom>
              <a:rect b="b" l="l" r="r" t="t"/>
              <a:pathLst>
                <a:path extrusionOk="0" h="2261" w="2238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9"/>
                    <a:pt x="1416" y="1690"/>
                    <a:pt x="1119" y="1690"/>
                  </a:cubicBezTo>
                  <a:cubicBezTo>
                    <a:pt x="823" y="1690"/>
                    <a:pt x="571" y="1439"/>
                    <a:pt x="571" y="1119"/>
                  </a:cubicBezTo>
                  <a:cubicBezTo>
                    <a:pt x="571" y="822"/>
                    <a:pt x="823" y="571"/>
                    <a:pt x="1119" y="571"/>
                  </a:cubicBezTo>
                  <a:close/>
                  <a:moveTo>
                    <a:pt x="1119" y="1"/>
                  </a:moveTo>
                  <a:cubicBezTo>
                    <a:pt x="503" y="1"/>
                    <a:pt x="1" y="503"/>
                    <a:pt x="1" y="1119"/>
                  </a:cubicBezTo>
                  <a:cubicBezTo>
                    <a:pt x="1" y="1758"/>
                    <a:pt x="503" y="2260"/>
                    <a:pt x="1119" y="2260"/>
                  </a:cubicBezTo>
                  <a:cubicBezTo>
                    <a:pt x="1736" y="2260"/>
                    <a:pt x="2238" y="1758"/>
                    <a:pt x="2238" y="1119"/>
                  </a:cubicBezTo>
                  <a:cubicBezTo>
                    <a:pt x="2238" y="503"/>
                    <a:pt x="1736" y="1"/>
                    <a:pt x="1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4572000" y="4445800"/>
              <a:ext cx="3209275" cy="4600"/>
            </a:xfrm>
            <a:custGeom>
              <a:rect b="b" l="l" r="r" t="t"/>
              <a:pathLst>
                <a:path extrusionOk="0" h="184" w="128371">
                  <a:moveTo>
                    <a:pt x="1" y="1"/>
                  </a:moveTo>
                  <a:lnTo>
                    <a:pt x="1" y="183"/>
                  </a:lnTo>
                  <a:lnTo>
                    <a:pt x="128370" y="183"/>
                  </a:lnTo>
                  <a:cubicBezTo>
                    <a:pt x="128370" y="183"/>
                    <a:pt x="128370" y="183"/>
                    <a:pt x="128370" y="161"/>
                  </a:cubicBezTo>
                  <a:lnTo>
                    <a:pt x="12837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13"/>
            <p:cNvSpPr/>
            <p:nvPr/>
          </p:nvSpPr>
          <p:spPr>
            <a:xfrm>
              <a:off x="7852587" y="2623398"/>
              <a:ext cx="46749" cy="46085"/>
            </a:xfrm>
            <a:custGeom>
              <a:rect b="b" l="l" r="r" t="t"/>
              <a:pathLst>
                <a:path extrusionOk="0" h="1667" w="1691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66"/>
                    <a:pt x="846" y="1666"/>
                  </a:cubicBezTo>
                  <a:cubicBezTo>
                    <a:pt x="1302" y="1666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13"/>
            <p:cNvSpPr/>
            <p:nvPr/>
          </p:nvSpPr>
          <p:spPr>
            <a:xfrm>
              <a:off x="7844404" y="2615187"/>
              <a:ext cx="62479" cy="62506"/>
            </a:xfrm>
            <a:custGeom>
              <a:rect b="b" l="l" r="r" t="t"/>
              <a:pathLst>
                <a:path extrusionOk="0" h="2261" w="2260">
                  <a:moveTo>
                    <a:pt x="1142" y="571"/>
                  </a:moveTo>
                  <a:cubicBezTo>
                    <a:pt x="1438" y="571"/>
                    <a:pt x="1689" y="822"/>
                    <a:pt x="1689" y="1142"/>
                  </a:cubicBezTo>
                  <a:cubicBezTo>
                    <a:pt x="1689" y="1438"/>
                    <a:pt x="1438" y="1689"/>
                    <a:pt x="1142" y="1689"/>
                  </a:cubicBezTo>
                  <a:cubicBezTo>
                    <a:pt x="822" y="1689"/>
                    <a:pt x="571" y="1438"/>
                    <a:pt x="571" y="1142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0"/>
                  </a:moveTo>
                  <a:cubicBezTo>
                    <a:pt x="525" y="0"/>
                    <a:pt x="0" y="502"/>
                    <a:pt x="0" y="1142"/>
                  </a:cubicBezTo>
                  <a:cubicBezTo>
                    <a:pt x="0" y="1758"/>
                    <a:pt x="525" y="2260"/>
                    <a:pt x="1142" y="2260"/>
                  </a:cubicBezTo>
                  <a:cubicBezTo>
                    <a:pt x="1758" y="2260"/>
                    <a:pt x="2260" y="1758"/>
                    <a:pt x="2260" y="1142"/>
                  </a:cubicBezTo>
                  <a:cubicBezTo>
                    <a:pt x="2260" y="502"/>
                    <a:pt x="1758" y="0"/>
                    <a:pt x="1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3"/>
            <p:cNvSpPr/>
            <p:nvPr/>
          </p:nvSpPr>
          <p:spPr>
            <a:xfrm>
              <a:off x="7306782" y="2399387"/>
              <a:ext cx="46085" cy="46085"/>
            </a:xfrm>
            <a:custGeom>
              <a:rect b="b" l="l" r="r" t="t"/>
              <a:pathLst>
                <a:path extrusionOk="0" h="1667" w="1667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301"/>
                    <a:pt x="365" y="1666"/>
                    <a:pt x="822" y="1666"/>
                  </a:cubicBezTo>
                  <a:cubicBezTo>
                    <a:pt x="1301" y="1666"/>
                    <a:pt x="1666" y="1301"/>
                    <a:pt x="1666" y="822"/>
                  </a:cubicBezTo>
                  <a:cubicBezTo>
                    <a:pt x="1666" y="365"/>
                    <a:pt x="1301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3"/>
            <p:cNvSpPr/>
            <p:nvPr/>
          </p:nvSpPr>
          <p:spPr>
            <a:xfrm>
              <a:off x="7298571" y="2391176"/>
              <a:ext cx="62506" cy="62506"/>
            </a:xfrm>
            <a:custGeom>
              <a:rect b="b" l="l" r="r" t="t"/>
              <a:pathLst>
                <a:path extrusionOk="0" h="2261" w="2261">
                  <a:moveTo>
                    <a:pt x="1119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38"/>
                    <a:pt x="1438" y="1689"/>
                    <a:pt x="1119" y="1689"/>
                  </a:cubicBezTo>
                  <a:cubicBezTo>
                    <a:pt x="822" y="1689"/>
                    <a:pt x="571" y="1438"/>
                    <a:pt x="571" y="1119"/>
                  </a:cubicBezTo>
                  <a:cubicBezTo>
                    <a:pt x="571" y="822"/>
                    <a:pt x="822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0" y="503"/>
                    <a:pt x="0" y="1119"/>
                  </a:cubicBezTo>
                  <a:cubicBezTo>
                    <a:pt x="0" y="1758"/>
                    <a:pt x="503" y="2260"/>
                    <a:pt x="1119" y="2260"/>
                  </a:cubicBezTo>
                  <a:cubicBezTo>
                    <a:pt x="1758" y="2260"/>
                    <a:pt x="2260" y="1758"/>
                    <a:pt x="2260" y="1119"/>
                  </a:cubicBezTo>
                  <a:cubicBezTo>
                    <a:pt x="2260" y="503"/>
                    <a:pt x="1758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3"/>
            <p:cNvSpPr/>
            <p:nvPr/>
          </p:nvSpPr>
          <p:spPr>
            <a:xfrm>
              <a:off x="8075991" y="2730026"/>
              <a:ext cx="46721" cy="46721"/>
            </a:xfrm>
            <a:custGeom>
              <a:rect b="b" l="l" r="r" t="t"/>
              <a:pathLst>
                <a:path extrusionOk="0" h="1690" w="1690">
                  <a:moveTo>
                    <a:pt x="845" y="1"/>
                  </a:moveTo>
                  <a:cubicBezTo>
                    <a:pt x="365" y="1"/>
                    <a:pt x="0" y="389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89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3"/>
            <p:cNvSpPr/>
            <p:nvPr/>
          </p:nvSpPr>
          <p:spPr>
            <a:xfrm>
              <a:off x="8067780" y="2722452"/>
              <a:ext cx="62506" cy="61871"/>
            </a:xfrm>
            <a:custGeom>
              <a:rect b="b" l="l" r="r" t="t"/>
              <a:pathLst>
                <a:path extrusionOk="0" h="2238" w="2261">
                  <a:moveTo>
                    <a:pt x="1142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16"/>
                    <a:pt x="1438" y="1667"/>
                    <a:pt x="1142" y="1667"/>
                  </a:cubicBezTo>
                  <a:cubicBezTo>
                    <a:pt x="822" y="1667"/>
                    <a:pt x="571" y="1416"/>
                    <a:pt x="571" y="1119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1"/>
                  </a:moveTo>
                  <a:cubicBezTo>
                    <a:pt x="503" y="1"/>
                    <a:pt x="0" y="503"/>
                    <a:pt x="0" y="1119"/>
                  </a:cubicBezTo>
                  <a:cubicBezTo>
                    <a:pt x="0" y="1735"/>
                    <a:pt x="503" y="2238"/>
                    <a:pt x="1142" y="2238"/>
                  </a:cubicBezTo>
                  <a:cubicBezTo>
                    <a:pt x="1758" y="2238"/>
                    <a:pt x="2260" y="1735"/>
                    <a:pt x="2260" y="1119"/>
                  </a:cubicBezTo>
                  <a:cubicBezTo>
                    <a:pt x="2260" y="503"/>
                    <a:pt x="1758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3"/>
            <p:cNvSpPr/>
            <p:nvPr/>
          </p:nvSpPr>
          <p:spPr>
            <a:xfrm>
              <a:off x="7131979" y="2899770"/>
              <a:ext cx="974946" cy="15813"/>
            </a:xfrm>
            <a:custGeom>
              <a:rect b="b" l="l" r="r" t="t"/>
              <a:pathLst>
                <a:path extrusionOk="0" h="572" w="35266">
                  <a:moveTo>
                    <a:pt x="274" y="1"/>
                  </a:moveTo>
                  <a:cubicBezTo>
                    <a:pt x="115" y="1"/>
                    <a:pt x="0" y="137"/>
                    <a:pt x="0" y="297"/>
                  </a:cubicBezTo>
                  <a:cubicBezTo>
                    <a:pt x="0" y="457"/>
                    <a:pt x="115" y="571"/>
                    <a:pt x="274" y="571"/>
                  </a:cubicBezTo>
                  <a:lnTo>
                    <a:pt x="34992" y="571"/>
                  </a:lnTo>
                  <a:cubicBezTo>
                    <a:pt x="35151" y="571"/>
                    <a:pt x="35266" y="457"/>
                    <a:pt x="35266" y="297"/>
                  </a:cubicBezTo>
                  <a:cubicBezTo>
                    <a:pt x="35266" y="137"/>
                    <a:pt x="35151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13"/>
            <p:cNvSpPr/>
            <p:nvPr/>
          </p:nvSpPr>
          <p:spPr>
            <a:xfrm>
              <a:off x="7873432" y="2169680"/>
              <a:ext cx="368542" cy="64386"/>
            </a:xfrm>
            <a:custGeom>
              <a:rect b="b" l="l" r="r" t="t"/>
              <a:pathLst>
                <a:path extrusionOk="0" h="2329" w="13331">
                  <a:moveTo>
                    <a:pt x="0" y="1"/>
                  </a:moveTo>
                  <a:lnTo>
                    <a:pt x="0" y="2329"/>
                  </a:lnTo>
                  <a:lnTo>
                    <a:pt x="13330" y="2329"/>
                  </a:lnTo>
                  <a:lnTo>
                    <a:pt x="13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3"/>
            <p:cNvSpPr/>
            <p:nvPr/>
          </p:nvSpPr>
          <p:spPr>
            <a:xfrm>
              <a:off x="8053902" y="2264974"/>
              <a:ext cx="188072" cy="65022"/>
            </a:xfrm>
            <a:custGeom>
              <a:rect b="b" l="l" r="r" t="t"/>
              <a:pathLst>
                <a:path extrusionOk="0" h="2352" w="6803">
                  <a:moveTo>
                    <a:pt x="0" y="0"/>
                  </a:moveTo>
                  <a:lnTo>
                    <a:pt x="0" y="2351"/>
                  </a:lnTo>
                  <a:lnTo>
                    <a:pt x="6802" y="2351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3"/>
            <p:cNvSpPr/>
            <p:nvPr/>
          </p:nvSpPr>
          <p:spPr>
            <a:xfrm>
              <a:off x="6899757" y="3149021"/>
              <a:ext cx="1412878" cy="831079"/>
            </a:xfrm>
            <a:custGeom>
              <a:rect b="b" l="l" r="r" t="t"/>
              <a:pathLst>
                <a:path extrusionOk="0" h="30062" w="51107">
                  <a:moveTo>
                    <a:pt x="1" y="1"/>
                  </a:moveTo>
                  <a:lnTo>
                    <a:pt x="1" y="30061"/>
                  </a:lnTo>
                  <a:lnTo>
                    <a:pt x="51107" y="30061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3"/>
            <p:cNvSpPr/>
            <p:nvPr/>
          </p:nvSpPr>
          <p:spPr>
            <a:xfrm>
              <a:off x="6899757" y="3945985"/>
              <a:ext cx="1412878" cy="34115"/>
            </a:xfrm>
            <a:custGeom>
              <a:rect b="b" l="l" r="r" t="t"/>
              <a:pathLst>
                <a:path extrusionOk="0" h="1234" w="51107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3"/>
            <p:cNvSpPr/>
            <p:nvPr/>
          </p:nvSpPr>
          <p:spPr>
            <a:xfrm>
              <a:off x="6958448" y="3207713"/>
              <a:ext cx="80808" cy="80780"/>
            </a:xfrm>
            <a:custGeom>
              <a:rect b="b" l="l" r="r" t="t"/>
              <a:pathLst>
                <a:path extrusionOk="0" h="2922" w="2923">
                  <a:moveTo>
                    <a:pt x="2352" y="571"/>
                  </a:moveTo>
                  <a:lnTo>
                    <a:pt x="2352" y="2351"/>
                  </a:lnTo>
                  <a:lnTo>
                    <a:pt x="571" y="2351"/>
                  </a:ln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2625"/>
                  </a:lnTo>
                  <a:cubicBezTo>
                    <a:pt x="1" y="2785"/>
                    <a:pt x="115" y="2922"/>
                    <a:pt x="274" y="2922"/>
                  </a:cubicBezTo>
                  <a:lnTo>
                    <a:pt x="2625" y="2922"/>
                  </a:lnTo>
                  <a:cubicBezTo>
                    <a:pt x="2785" y="2922"/>
                    <a:pt x="2922" y="2785"/>
                    <a:pt x="2922" y="2625"/>
                  </a:cubicBezTo>
                  <a:lnTo>
                    <a:pt x="2922" y="297"/>
                  </a:lnTo>
                  <a:cubicBezTo>
                    <a:pt x="2922" y="137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3"/>
            <p:cNvSpPr/>
            <p:nvPr/>
          </p:nvSpPr>
          <p:spPr>
            <a:xfrm>
              <a:off x="7087802" y="3272707"/>
              <a:ext cx="80808" cy="15786"/>
            </a:xfrm>
            <a:custGeom>
              <a:rect b="b" l="l" r="r" t="t"/>
              <a:pathLst>
                <a:path extrusionOk="0" h="571" w="2923">
                  <a:moveTo>
                    <a:pt x="297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7" y="571"/>
                  </a:cubicBezTo>
                  <a:lnTo>
                    <a:pt x="2648" y="571"/>
                  </a:lnTo>
                  <a:cubicBezTo>
                    <a:pt x="2785" y="571"/>
                    <a:pt x="2922" y="434"/>
                    <a:pt x="2922" y="274"/>
                  </a:cubicBezTo>
                  <a:cubicBezTo>
                    <a:pt x="2922" y="114"/>
                    <a:pt x="2785" y="0"/>
                    <a:pt x="26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3"/>
            <p:cNvSpPr/>
            <p:nvPr/>
          </p:nvSpPr>
          <p:spPr>
            <a:xfrm>
              <a:off x="7031018" y="3367365"/>
              <a:ext cx="1210955" cy="46721"/>
            </a:xfrm>
            <a:custGeom>
              <a:rect b="b" l="l" r="r" t="t"/>
              <a:pathLst>
                <a:path extrusionOk="0" h="1690" w="43803">
                  <a:moveTo>
                    <a:pt x="0" y="0"/>
                  </a:moveTo>
                  <a:lnTo>
                    <a:pt x="0" y="1689"/>
                  </a:lnTo>
                  <a:lnTo>
                    <a:pt x="43802" y="1689"/>
                  </a:lnTo>
                  <a:lnTo>
                    <a:pt x="43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3"/>
            <p:cNvSpPr/>
            <p:nvPr/>
          </p:nvSpPr>
          <p:spPr>
            <a:xfrm>
              <a:off x="7031018" y="3477145"/>
              <a:ext cx="1210955" cy="46721"/>
            </a:xfrm>
            <a:custGeom>
              <a:rect b="b" l="l" r="r" t="t"/>
              <a:pathLst>
                <a:path extrusionOk="0" h="1690" w="43803">
                  <a:moveTo>
                    <a:pt x="0" y="1"/>
                  </a:moveTo>
                  <a:lnTo>
                    <a:pt x="0" y="1690"/>
                  </a:lnTo>
                  <a:lnTo>
                    <a:pt x="43802" y="1690"/>
                  </a:lnTo>
                  <a:lnTo>
                    <a:pt x="43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3"/>
            <p:cNvSpPr/>
            <p:nvPr/>
          </p:nvSpPr>
          <p:spPr>
            <a:xfrm>
              <a:off x="7031018" y="3587589"/>
              <a:ext cx="750299" cy="46721"/>
            </a:xfrm>
            <a:custGeom>
              <a:rect b="b" l="l" r="r" t="t"/>
              <a:pathLst>
                <a:path extrusionOk="0" h="1690" w="27140">
                  <a:moveTo>
                    <a:pt x="0" y="0"/>
                  </a:moveTo>
                  <a:lnTo>
                    <a:pt x="0" y="1689"/>
                  </a:lnTo>
                  <a:lnTo>
                    <a:pt x="27140" y="1689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3"/>
            <p:cNvSpPr/>
            <p:nvPr/>
          </p:nvSpPr>
          <p:spPr>
            <a:xfrm>
              <a:off x="7031018" y="3697369"/>
              <a:ext cx="542709" cy="46721"/>
            </a:xfrm>
            <a:custGeom>
              <a:rect b="b" l="l" r="r" t="t"/>
              <a:pathLst>
                <a:path extrusionOk="0" h="1690" w="19631">
                  <a:moveTo>
                    <a:pt x="0" y="1"/>
                  </a:moveTo>
                  <a:lnTo>
                    <a:pt x="0" y="1690"/>
                  </a:lnTo>
                  <a:lnTo>
                    <a:pt x="19630" y="1690"/>
                  </a:lnTo>
                  <a:lnTo>
                    <a:pt x="19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3"/>
            <p:cNvSpPr/>
            <p:nvPr/>
          </p:nvSpPr>
          <p:spPr>
            <a:xfrm>
              <a:off x="7631755" y="3697369"/>
              <a:ext cx="305427" cy="46721"/>
            </a:xfrm>
            <a:custGeom>
              <a:rect b="b" l="l" r="r" t="t"/>
              <a:pathLst>
                <a:path extrusionOk="0" h="1690" w="11048">
                  <a:moveTo>
                    <a:pt x="0" y="1"/>
                  </a:moveTo>
                  <a:lnTo>
                    <a:pt x="0" y="1690"/>
                  </a:lnTo>
                  <a:lnTo>
                    <a:pt x="11048" y="1690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3"/>
            <p:cNvSpPr/>
            <p:nvPr/>
          </p:nvSpPr>
          <p:spPr>
            <a:xfrm>
              <a:off x="7031018" y="3807813"/>
              <a:ext cx="330059" cy="46085"/>
            </a:xfrm>
            <a:custGeom>
              <a:rect b="b" l="l" r="r" t="t"/>
              <a:pathLst>
                <a:path extrusionOk="0" h="1667" w="11939">
                  <a:moveTo>
                    <a:pt x="0" y="0"/>
                  </a:moveTo>
                  <a:lnTo>
                    <a:pt x="0" y="1666"/>
                  </a:lnTo>
                  <a:lnTo>
                    <a:pt x="11938" y="1666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3"/>
            <p:cNvSpPr/>
            <p:nvPr/>
          </p:nvSpPr>
          <p:spPr>
            <a:xfrm>
              <a:off x="8462171" y="2102806"/>
              <a:ext cx="1824934" cy="237917"/>
            </a:xfrm>
            <a:custGeom>
              <a:rect b="b" l="l" r="r" t="t"/>
              <a:pathLst>
                <a:path extrusionOk="0" h="8606" w="66012">
                  <a:moveTo>
                    <a:pt x="0" y="0"/>
                  </a:moveTo>
                  <a:lnTo>
                    <a:pt x="0" y="8605"/>
                  </a:lnTo>
                  <a:lnTo>
                    <a:pt x="66011" y="8605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3"/>
            <p:cNvSpPr/>
            <p:nvPr/>
          </p:nvSpPr>
          <p:spPr>
            <a:xfrm>
              <a:off x="8462171" y="2340695"/>
              <a:ext cx="1824934" cy="34087"/>
            </a:xfrm>
            <a:custGeom>
              <a:rect b="b" l="l" r="r" t="t"/>
              <a:pathLst>
                <a:path extrusionOk="0" h="1233" w="66012">
                  <a:moveTo>
                    <a:pt x="0" y="0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3"/>
            <p:cNvSpPr/>
            <p:nvPr/>
          </p:nvSpPr>
          <p:spPr>
            <a:xfrm>
              <a:off x="8520835" y="2161470"/>
              <a:ext cx="80808" cy="15813"/>
            </a:xfrm>
            <a:custGeom>
              <a:rect b="b" l="l" r="r" t="t"/>
              <a:pathLst>
                <a:path extrusionOk="0" h="572" w="2923"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cubicBezTo>
                    <a:pt x="1" y="457"/>
                    <a:pt x="138" y="572"/>
                    <a:pt x="298" y="572"/>
                  </a:cubicBezTo>
                  <a:lnTo>
                    <a:pt x="2626" y="572"/>
                  </a:lnTo>
                  <a:cubicBezTo>
                    <a:pt x="2786" y="572"/>
                    <a:pt x="2923" y="457"/>
                    <a:pt x="2923" y="298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3"/>
            <p:cNvSpPr/>
            <p:nvPr/>
          </p:nvSpPr>
          <p:spPr>
            <a:xfrm>
              <a:off x="8650851" y="2161470"/>
              <a:ext cx="80144" cy="15813"/>
            </a:xfrm>
            <a:custGeom>
              <a:rect b="b" l="l" r="r" t="t"/>
              <a:pathLst>
                <a:path extrusionOk="0" h="572" w="2899">
                  <a:moveTo>
                    <a:pt x="274" y="1"/>
                  </a:moveTo>
                  <a:cubicBezTo>
                    <a:pt x="114" y="1"/>
                    <a:pt x="0" y="138"/>
                    <a:pt x="0" y="298"/>
                  </a:cubicBezTo>
                  <a:cubicBezTo>
                    <a:pt x="0" y="457"/>
                    <a:pt x="114" y="572"/>
                    <a:pt x="274" y="572"/>
                  </a:cubicBezTo>
                  <a:lnTo>
                    <a:pt x="2625" y="572"/>
                  </a:lnTo>
                  <a:cubicBezTo>
                    <a:pt x="2785" y="572"/>
                    <a:pt x="2899" y="457"/>
                    <a:pt x="2899" y="298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3"/>
            <p:cNvSpPr/>
            <p:nvPr/>
          </p:nvSpPr>
          <p:spPr>
            <a:xfrm>
              <a:off x="8520835" y="2136229"/>
              <a:ext cx="80808" cy="41054"/>
            </a:xfrm>
            <a:custGeom>
              <a:rect b="b" l="l" r="r" t="t"/>
              <a:pathLst>
                <a:path extrusionOk="0" h="1485" w="2923">
                  <a:moveTo>
                    <a:pt x="2352" y="572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2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lnTo>
                    <a:pt x="1" y="1211"/>
                  </a:lnTo>
                  <a:cubicBezTo>
                    <a:pt x="1" y="1370"/>
                    <a:pt x="138" y="1485"/>
                    <a:pt x="298" y="1485"/>
                  </a:cubicBezTo>
                  <a:lnTo>
                    <a:pt x="2626" y="1485"/>
                  </a:lnTo>
                  <a:cubicBezTo>
                    <a:pt x="2786" y="1485"/>
                    <a:pt x="2923" y="1370"/>
                    <a:pt x="2923" y="1211"/>
                  </a:cubicBezTo>
                  <a:lnTo>
                    <a:pt x="2923" y="298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3"/>
            <p:cNvSpPr/>
            <p:nvPr/>
          </p:nvSpPr>
          <p:spPr>
            <a:xfrm>
              <a:off x="8593404" y="2226464"/>
              <a:ext cx="648729" cy="46113"/>
            </a:xfrm>
            <a:custGeom>
              <a:rect b="b" l="l" r="r" t="t"/>
              <a:pathLst>
                <a:path extrusionOk="0" h="1668" w="23466">
                  <a:moveTo>
                    <a:pt x="1" y="1"/>
                  </a:moveTo>
                  <a:lnTo>
                    <a:pt x="1" y="1667"/>
                  </a:lnTo>
                  <a:lnTo>
                    <a:pt x="23465" y="1667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3"/>
            <p:cNvSpPr/>
            <p:nvPr/>
          </p:nvSpPr>
          <p:spPr>
            <a:xfrm>
              <a:off x="9281225" y="2226464"/>
              <a:ext cx="272640" cy="46113"/>
            </a:xfrm>
            <a:custGeom>
              <a:rect b="b" l="l" r="r" t="t"/>
              <a:pathLst>
                <a:path extrusionOk="0" h="1668" w="9862">
                  <a:moveTo>
                    <a:pt x="0" y="1"/>
                  </a:moveTo>
                  <a:lnTo>
                    <a:pt x="0" y="1667"/>
                  </a:lnTo>
                  <a:lnTo>
                    <a:pt x="9861" y="1667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3"/>
            <p:cNvSpPr/>
            <p:nvPr/>
          </p:nvSpPr>
          <p:spPr>
            <a:xfrm>
              <a:off x="8462171" y="2423355"/>
              <a:ext cx="1824934" cy="237281"/>
            </a:xfrm>
            <a:custGeom>
              <a:rect b="b" l="l" r="r" t="t"/>
              <a:pathLst>
                <a:path extrusionOk="0" h="8583" w="66012">
                  <a:moveTo>
                    <a:pt x="0" y="0"/>
                  </a:moveTo>
                  <a:lnTo>
                    <a:pt x="0" y="8583"/>
                  </a:lnTo>
                  <a:lnTo>
                    <a:pt x="66011" y="858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3"/>
            <p:cNvSpPr/>
            <p:nvPr/>
          </p:nvSpPr>
          <p:spPr>
            <a:xfrm>
              <a:off x="8462171" y="2660609"/>
              <a:ext cx="1824934" cy="34750"/>
            </a:xfrm>
            <a:custGeom>
              <a:rect b="b" l="l" r="r" t="t"/>
              <a:pathLst>
                <a:path extrusionOk="0" h="1257" w="66012">
                  <a:moveTo>
                    <a:pt x="0" y="1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3"/>
            <p:cNvSpPr/>
            <p:nvPr/>
          </p:nvSpPr>
          <p:spPr>
            <a:xfrm>
              <a:off x="8520835" y="2482047"/>
              <a:ext cx="80808" cy="15786"/>
            </a:xfrm>
            <a:custGeom>
              <a:rect b="b" l="l" r="r" t="t"/>
              <a:pathLst>
                <a:path extrusionOk="0" h="571" w="2923">
                  <a:moveTo>
                    <a:pt x="298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4"/>
                    <a:pt x="2923" y="274"/>
                  </a:cubicBezTo>
                  <a:cubicBezTo>
                    <a:pt x="2923" y="114"/>
                    <a:pt x="2786" y="0"/>
                    <a:pt x="2626" y="0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3"/>
            <p:cNvSpPr/>
            <p:nvPr/>
          </p:nvSpPr>
          <p:spPr>
            <a:xfrm>
              <a:off x="8650851" y="2482047"/>
              <a:ext cx="80144" cy="15786"/>
            </a:xfrm>
            <a:custGeom>
              <a:rect b="b" l="l" r="r" t="t"/>
              <a:pathLst>
                <a:path extrusionOk="0" h="571" w="2899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4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3"/>
            <p:cNvSpPr/>
            <p:nvPr/>
          </p:nvSpPr>
          <p:spPr>
            <a:xfrm>
              <a:off x="8520835" y="2456806"/>
              <a:ext cx="80808" cy="41026"/>
            </a:xfrm>
            <a:custGeom>
              <a:rect b="b" l="l" r="r" t="t"/>
              <a:pathLst>
                <a:path extrusionOk="0" h="1484" w="2923">
                  <a:moveTo>
                    <a:pt x="2352" y="571"/>
                  </a:moveTo>
                  <a:lnTo>
                    <a:pt x="2352" y="913"/>
                  </a:lnTo>
                  <a:lnTo>
                    <a:pt x="572" y="913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1187"/>
                  </a:lnTo>
                  <a:cubicBezTo>
                    <a:pt x="1" y="1347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7"/>
                    <a:pt x="2923" y="1187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13"/>
            <p:cNvSpPr/>
            <p:nvPr/>
          </p:nvSpPr>
          <p:spPr>
            <a:xfrm>
              <a:off x="8593404" y="2546405"/>
              <a:ext cx="296608" cy="46721"/>
            </a:xfrm>
            <a:custGeom>
              <a:rect b="b" l="l" r="r" t="t"/>
              <a:pathLst>
                <a:path extrusionOk="0" h="1690" w="10729">
                  <a:moveTo>
                    <a:pt x="1" y="0"/>
                  </a:moveTo>
                  <a:lnTo>
                    <a:pt x="1" y="1689"/>
                  </a:lnTo>
                  <a:lnTo>
                    <a:pt x="10729" y="1689"/>
                  </a:lnTo>
                  <a:lnTo>
                    <a:pt x="10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13"/>
            <p:cNvSpPr/>
            <p:nvPr/>
          </p:nvSpPr>
          <p:spPr>
            <a:xfrm>
              <a:off x="9252197" y="2546405"/>
              <a:ext cx="865774" cy="46721"/>
            </a:xfrm>
            <a:custGeom>
              <a:rect b="b" l="l" r="r" t="t"/>
              <a:pathLst>
                <a:path extrusionOk="0" h="1690" w="31317">
                  <a:moveTo>
                    <a:pt x="1" y="0"/>
                  </a:moveTo>
                  <a:lnTo>
                    <a:pt x="1" y="1689"/>
                  </a:lnTo>
                  <a:lnTo>
                    <a:pt x="31317" y="1689"/>
                  </a:lnTo>
                  <a:lnTo>
                    <a:pt x="313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8939222" y="2546405"/>
              <a:ext cx="271976" cy="46721"/>
            </a:xfrm>
            <a:custGeom>
              <a:rect b="b" l="l" r="r" t="t"/>
              <a:pathLst>
                <a:path extrusionOk="0" h="1690" w="9838">
                  <a:moveTo>
                    <a:pt x="0" y="0"/>
                  </a:moveTo>
                  <a:lnTo>
                    <a:pt x="0" y="1689"/>
                  </a:lnTo>
                  <a:lnTo>
                    <a:pt x="9838" y="1689"/>
                  </a:lnTo>
                  <a:lnTo>
                    <a:pt x="9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8462171" y="2743269"/>
              <a:ext cx="1824934" cy="237917"/>
            </a:xfrm>
            <a:custGeom>
              <a:rect b="b" l="l" r="r" t="t"/>
              <a:pathLst>
                <a:path extrusionOk="0" h="8606" w="66012">
                  <a:moveTo>
                    <a:pt x="0" y="1"/>
                  </a:moveTo>
                  <a:lnTo>
                    <a:pt x="0" y="8606"/>
                  </a:lnTo>
                  <a:lnTo>
                    <a:pt x="66011" y="860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8462171" y="2981158"/>
              <a:ext cx="1824934" cy="34115"/>
            </a:xfrm>
            <a:custGeom>
              <a:rect b="b" l="l" r="r" t="t"/>
              <a:pathLst>
                <a:path extrusionOk="0" h="1234" w="66012">
                  <a:moveTo>
                    <a:pt x="0" y="1"/>
                  </a:moveTo>
                  <a:lnTo>
                    <a:pt x="0" y="1234"/>
                  </a:lnTo>
                  <a:lnTo>
                    <a:pt x="66011" y="1234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8520835" y="2801960"/>
              <a:ext cx="80808" cy="15813"/>
            </a:xfrm>
            <a:custGeom>
              <a:rect b="b" l="l" r="r" t="t"/>
              <a:pathLst>
                <a:path extrusionOk="0" h="572" w="2923"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57"/>
                    <a:pt x="2923" y="297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8650851" y="2801960"/>
              <a:ext cx="80144" cy="15813"/>
            </a:xfrm>
            <a:custGeom>
              <a:rect b="b" l="l" r="r" t="t"/>
              <a:pathLst>
                <a:path extrusionOk="0" h="572" w="2899">
                  <a:moveTo>
                    <a:pt x="274" y="1"/>
                  </a:moveTo>
                  <a:cubicBezTo>
                    <a:pt x="114" y="1"/>
                    <a:pt x="0" y="138"/>
                    <a:pt x="0" y="297"/>
                  </a:cubicBezTo>
                  <a:cubicBezTo>
                    <a:pt x="0" y="457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57"/>
                    <a:pt x="2899" y="297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8520835" y="2776720"/>
              <a:ext cx="80808" cy="41054"/>
            </a:xfrm>
            <a:custGeom>
              <a:rect b="b" l="l" r="r" t="t"/>
              <a:pathLst>
                <a:path extrusionOk="0" h="1485" w="2923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lnTo>
                    <a:pt x="1" y="1210"/>
                  </a:lnTo>
                  <a:cubicBezTo>
                    <a:pt x="1" y="1370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70"/>
                    <a:pt x="2923" y="1210"/>
                  </a:cubicBezTo>
                  <a:lnTo>
                    <a:pt x="2923" y="297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8593404" y="2866955"/>
              <a:ext cx="648729" cy="46721"/>
            </a:xfrm>
            <a:custGeom>
              <a:rect b="b" l="l" r="r" t="t"/>
              <a:pathLst>
                <a:path extrusionOk="0" h="1690" w="23466">
                  <a:moveTo>
                    <a:pt x="1" y="1"/>
                  </a:moveTo>
                  <a:lnTo>
                    <a:pt x="1" y="1690"/>
                  </a:lnTo>
                  <a:lnTo>
                    <a:pt x="23465" y="1690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8462171" y="3063846"/>
              <a:ext cx="1824934" cy="237281"/>
            </a:xfrm>
            <a:custGeom>
              <a:rect b="b" l="l" r="r" t="t"/>
              <a:pathLst>
                <a:path extrusionOk="0" h="8583" w="66012">
                  <a:moveTo>
                    <a:pt x="0" y="0"/>
                  </a:moveTo>
                  <a:lnTo>
                    <a:pt x="0" y="8582"/>
                  </a:lnTo>
                  <a:lnTo>
                    <a:pt x="66011" y="8582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8462171" y="3301099"/>
              <a:ext cx="1824934" cy="34723"/>
            </a:xfrm>
            <a:custGeom>
              <a:rect b="b" l="l" r="r" t="t"/>
              <a:pathLst>
                <a:path extrusionOk="0" h="1256" w="66012">
                  <a:moveTo>
                    <a:pt x="0" y="0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8520835" y="3122509"/>
              <a:ext cx="80808" cy="15813"/>
            </a:xfrm>
            <a:custGeom>
              <a:rect b="b" l="l" r="r" t="t"/>
              <a:pathLst>
                <a:path extrusionOk="0" h="572" w="2923">
                  <a:moveTo>
                    <a:pt x="298" y="1"/>
                  </a:moveTo>
                  <a:cubicBezTo>
                    <a:pt x="138" y="1"/>
                    <a:pt x="1" y="115"/>
                    <a:pt x="1" y="275"/>
                  </a:cubicBezTo>
                  <a:cubicBezTo>
                    <a:pt x="1" y="435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5"/>
                    <a:pt x="2923" y="275"/>
                  </a:cubicBezTo>
                  <a:cubicBezTo>
                    <a:pt x="2923" y="115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8650851" y="3122509"/>
              <a:ext cx="80144" cy="15813"/>
            </a:xfrm>
            <a:custGeom>
              <a:rect b="b" l="l" r="r" t="t"/>
              <a:pathLst>
                <a:path extrusionOk="0" h="572" w="2899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cubicBezTo>
                    <a:pt x="0" y="435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5"/>
                    <a:pt x="2899" y="275"/>
                  </a:cubicBezTo>
                  <a:cubicBezTo>
                    <a:pt x="2899" y="115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8520835" y="3097269"/>
              <a:ext cx="80808" cy="41054"/>
            </a:xfrm>
            <a:custGeom>
              <a:rect b="b" l="l" r="r" t="t"/>
              <a:pathLst>
                <a:path extrusionOk="0" h="1485" w="2923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75"/>
                  </a:cubicBezTo>
                  <a:lnTo>
                    <a:pt x="1" y="1188"/>
                  </a:lnTo>
                  <a:cubicBezTo>
                    <a:pt x="1" y="1348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8"/>
                    <a:pt x="2923" y="1188"/>
                  </a:cubicBezTo>
                  <a:lnTo>
                    <a:pt x="2923" y="275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8593404" y="3186896"/>
              <a:ext cx="454381" cy="46721"/>
            </a:xfrm>
            <a:custGeom>
              <a:rect b="b" l="l" r="r" t="t"/>
              <a:pathLst>
                <a:path extrusionOk="0" h="1690" w="16436">
                  <a:moveTo>
                    <a:pt x="1" y="0"/>
                  </a:moveTo>
                  <a:lnTo>
                    <a:pt x="1" y="1689"/>
                  </a:lnTo>
                  <a:lnTo>
                    <a:pt x="16435" y="1689"/>
                  </a:lnTo>
                  <a:lnTo>
                    <a:pt x="164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9100119" y="3186896"/>
              <a:ext cx="764812" cy="46721"/>
            </a:xfrm>
            <a:custGeom>
              <a:rect b="b" l="l" r="r" t="t"/>
              <a:pathLst>
                <a:path extrusionOk="0" h="1690" w="27665">
                  <a:moveTo>
                    <a:pt x="1" y="0"/>
                  </a:moveTo>
                  <a:lnTo>
                    <a:pt x="1" y="1689"/>
                  </a:lnTo>
                  <a:lnTo>
                    <a:pt x="27665" y="1689"/>
                  </a:lnTo>
                  <a:lnTo>
                    <a:pt x="276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9922324" y="3186896"/>
              <a:ext cx="125621" cy="46721"/>
            </a:xfrm>
            <a:custGeom>
              <a:rect b="b" l="l" r="r" t="t"/>
              <a:pathLst>
                <a:path extrusionOk="0" h="1690" w="4544">
                  <a:moveTo>
                    <a:pt x="1" y="0"/>
                  </a:moveTo>
                  <a:lnTo>
                    <a:pt x="1" y="1689"/>
                  </a:lnTo>
                  <a:lnTo>
                    <a:pt x="4543" y="1689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8462171" y="3437391"/>
              <a:ext cx="1824934" cy="542709"/>
            </a:xfrm>
            <a:custGeom>
              <a:rect b="b" l="l" r="r" t="t"/>
              <a:pathLst>
                <a:path extrusionOk="0" h="19631" w="66012">
                  <a:moveTo>
                    <a:pt x="0" y="1"/>
                  </a:moveTo>
                  <a:lnTo>
                    <a:pt x="0" y="19630"/>
                  </a:lnTo>
                  <a:lnTo>
                    <a:pt x="66011" y="19630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8462171" y="3945985"/>
              <a:ext cx="1824934" cy="34115"/>
            </a:xfrm>
            <a:custGeom>
              <a:rect b="b" l="l" r="r" t="t"/>
              <a:pathLst>
                <a:path extrusionOk="0" h="1234" w="66012">
                  <a:moveTo>
                    <a:pt x="0" y="1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8520835" y="3496083"/>
              <a:ext cx="80808" cy="80808"/>
            </a:xfrm>
            <a:custGeom>
              <a:rect b="b" l="l" r="r" t="t"/>
              <a:pathLst>
                <a:path extrusionOk="0" h="2923" w="2923">
                  <a:moveTo>
                    <a:pt x="2352" y="571"/>
                  </a:moveTo>
                  <a:lnTo>
                    <a:pt x="2352" y="2351"/>
                  </a:lnTo>
                  <a:lnTo>
                    <a:pt x="572" y="2351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2625"/>
                  </a:lnTo>
                  <a:cubicBezTo>
                    <a:pt x="1" y="2785"/>
                    <a:pt x="138" y="2922"/>
                    <a:pt x="298" y="2922"/>
                  </a:cubicBezTo>
                  <a:lnTo>
                    <a:pt x="2626" y="2922"/>
                  </a:lnTo>
                  <a:cubicBezTo>
                    <a:pt x="2786" y="2922"/>
                    <a:pt x="2923" y="2785"/>
                    <a:pt x="2923" y="2625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8650851" y="3561077"/>
              <a:ext cx="80144" cy="15813"/>
            </a:xfrm>
            <a:custGeom>
              <a:rect b="b" l="l" r="r" t="t"/>
              <a:pathLst>
                <a:path extrusionOk="0" h="572" w="2899">
                  <a:moveTo>
                    <a:pt x="274" y="0"/>
                  </a:moveTo>
                  <a:cubicBezTo>
                    <a:pt x="114" y="0"/>
                    <a:pt x="0" y="115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5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8807961" y="3577471"/>
              <a:ext cx="262522" cy="262549"/>
            </a:xfrm>
            <a:custGeom>
              <a:rect b="b" l="l" r="r" t="t"/>
              <a:pathLst>
                <a:path extrusionOk="0" h="9497" w="9496">
                  <a:moveTo>
                    <a:pt x="1" y="1"/>
                  </a:moveTo>
                  <a:lnTo>
                    <a:pt x="1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8865381" y="3636162"/>
              <a:ext cx="147682" cy="145166"/>
            </a:xfrm>
            <a:custGeom>
              <a:rect b="b" l="l" r="r" t="t"/>
              <a:pathLst>
                <a:path extrusionOk="0" h="5251" w="5342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1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8865381" y="3636162"/>
              <a:ext cx="147682" cy="145166"/>
            </a:xfrm>
            <a:custGeom>
              <a:rect b="b" l="l" r="r" t="t"/>
              <a:pathLst>
                <a:path extrusionOk="0" h="5251" w="5342">
                  <a:moveTo>
                    <a:pt x="320" y="1"/>
                  </a:moveTo>
                  <a:cubicBezTo>
                    <a:pt x="246" y="1"/>
                    <a:pt x="172" y="23"/>
                    <a:pt x="115" y="69"/>
                  </a:cubicBezTo>
                  <a:cubicBezTo>
                    <a:pt x="1" y="183"/>
                    <a:pt x="1" y="366"/>
                    <a:pt x="115" y="480"/>
                  </a:cubicBezTo>
                  <a:lnTo>
                    <a:pt x="4817" y="5182"/>
                  </a:lnTo>
                  <a:cubicBezTo>
                    <a:pt x="4885" y="5228"/>
                    <a:pt x="4954" y="5250"/>
                    <a:pt x="5022" y="5250"/>
                  </a:cubicBezTo>
                  <a:cubicBezTo>
                    <a:pt x="5091" y="5250"/>
                    <a:pt x="5159" y="5228"/>
                    <a:pt x="5228" y="5182"/>
                  </a:cubicBezTo>
                  <a:cubicBezTo>
                    <a:pt x="5342" y="5068"/>
                    <a:pt x="5342" y="4885"/>
                    <a:pt x="5228" y="4771"/>
                  </a:cubicBezTo>
                  <a:lnTo>
                    <a:pt x="526" y="69"/>
                  </a:lnTo>
                  <a:cubicBezTo>
                    <a:pt x="469" y="23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9165749" y="3577471"/>
              <a:ext cx="262522" cy="262549"/>
            </a:xfrm>
            <a:custGeom>
              <a:rect b="b" l="l" r="r" t="t"/>
              <a:pathLst>
                <a:path extrusionOk="0" h="9497" w="9496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9223169" y="3636162"/>
              <a:ext cx="147682" cy="145166"/>
            </a:xfrm>
            <a:custGeom>
              <a:rect b="b" l="l" r="r" t="t"/>
              <a:pathLst>
                <a:path extrusionOk="0" h="5251" w="5342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0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9523538" y="3577471"/>
              <a:ext cx="262522" cy="262549"/>
            </a:xfrm>
            <a:custGeom>
              <a:rect b="b" l="l" r="r" t="t"/>
              <a:pathLst>
                <a:path extrusionOk="0" h="9497" w="9496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9594199" y="3641857"/>
              <a:ext cx="133168" cy="133777"/>
            </a:xfrm>
            <a:custGeom>
              <a:rect b="b" l="l" r="r" t="t"/>
              <a:pathLst>
                <a:path extrusionOk="0" h="4839" w="4817">
                  <a:moveTo>
                    <a:pt x="4246" y="571"/>
                  </a:moveTo>
                  <a:lnTo>
                    <a:pt x="4246" y="4268"/>
                  </a:lnTo>
                  <a:lnTo>
                    <a:pt x="571" y="4268"/>
                  </a:lnTo>
                  <a:lnTo>
                    <a:pt x="571" y="571"/>
                  </a:lnTo>
                  <a:close/>
                  <a:moveTo>
                    <a:pt x="275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4542"/>
                  </a:lnTo>
                  <a:cubicBezTo>
                    <a:pt x="1" y="4702"/>
                    <a:pt x="115" y="4839"/>
                    <a:pt x="275" y="4839"/>
                  </a:cubicBezTo>
                  <a:lnTo>
                    <a:pt x="4543" y="4839"/>
                  </a:lnTo>
                  <a:cubicBezTo>
                    <a:pt x="4680" y="4839"/>
                    <a:pt x="4817" y="4702"/>
                    <a:pt x="4817" y="4542"/>
                  </a:cubicBezTo>
                  <a:lnTo>
                    <a:pt x="4817" y="297"/>
                  </a:lnTo>
                  <a:cubicBezTo>
                    <a:pt x="4817" y="137"/>
                    <a:pt x="4680" y="0"/>
                    <a:pt x="45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9881326" y="3577471"/>
              <a:ext cx="261886" cy="262549"/>
            </a:xfrm>
            <a:custGeom>
              <a:rect b="b" l="l" r="r" t="t"/>
              <a:pathLst>
                <a:path extrusionOk="0" h="9497" w="9473">
                  <a:moveTo>
                    <a:pt x="0" y="1"/>
                  </a:moveTo>
                  <a:lnTo>
                    <a:pt x="0" y="9496"/>
                  </a:lnTo>
                  <a:lnTo>
                    <a:pt x="9473" y="9496"/>
                  </a:lnTo>
                  <a:lnTo>
                    <a:pt x="94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9945685" y="3641995"/>
              <a:ext cx="15813" cy="15647"/>
            </a:xfrm>
            <a:custGeom>
              <a:rect b="b" l="l" r="r" t="t"/>
              <a:pathLst>
                <a:path extrusionOk="0" h="566" w="572">
                  <a:moveTo>
                    <a:pt x="286" y="1"/>
                  </a:moveTo>
                  <a:cubicBezTo>
                    <a:pt x="252" y="1"/>
                    <a:pt x="217" y="6"/>
                    <a:pt x="183" y="18"/>
                  </a:cubicBezTo>
                  <a:cubicBezTo>
                    <a:pt x="137" y="41"/>
                    <a:pt x="115" y="64"/>
                    <a:pt x="92" y="86"/>
                  </a:cubicBezTo>
                  <a:cubicBezTo>
                    <a:pt x="23" y="132"/>
                    <a:pt x="1" y="223"/>
                    <a:pt x="1" y="292"/>
                  </a:cubicBezTo>
                  <a:cubicBezTo>
                    <a:pt x="1" y="337"/>
                    <a:pt x="1" y="360"/>
                    <a:pt x="23" y="406"/>
                  </a:cubicBezTo>
                  <a:cubicBezTo>
                    <a:pt x="46" y="429"/>
                    <a:pt x="69" y="452"/>
                    <a:pt x="92" y="497"/>
                  </a:cubicBezTo>
                  <a:cubicBezTo>
                    <a:pt x="137" y="543"/>
                    <a:pt x="206" y="566"/>
                    <a:pt x="297" y="566"/>
                  </a:cubicBezTo>
                  <a:cubicBezTo>
                    <a:pt x="366" y="566"/>
                    <a:pt x="434" y="543"/>
                    <a:pt x="480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26" y="132"/>
                    <a:pt x="526" y="109"/>
                    <a:pt x="480" y="86"/>
                  </a:cubicBezTo>
                  <a:cubicBezTo>
                    <a:pt x="457" y="64"/>
                    <a:pt x="434" y="41"/>
                    <a:pt x="389" y="18"/>
                  </a:cubicBezTo>
                  <a:cubicBezTo>
                    <a:pt x="354" y="6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9945685" y="3759516"/>
              <a:ext cx="15813" cy="16117"/>
            </a:xfrm>
            <a:custGeom>
              <a:rect b="b" l="l" r="r" t="t"/>
              <a:pathLst>
                <a:path extrusionOk="0" h="583" w="572">
                  <a:moveTo>
                    <a:pt x="286" y="1"/>
                  </a:moveTo>
                  <a:cubicBezTo>
                    <a:pt x="252" y="1"/>
                    <a:pt x="217" y="12"/>
                    <a:pt x="183" y="35"/>
                  </a:cubicBezTo>
                  <a:cubicBezTo>
                    <a:pt x="137" y="35"/>
                    <a:pt x="115" y="58"/>
                    <a:pt x="92" y="81"/>
                  </a:cubicBezTo>
                  <a:cubicBezTo>
                    <a:pt x="23" y="149"/>
                    <a:pt x="1" y="218"/>
                    <a:pt x="1" y="286"/>
                  </a:cubicBezTo>
                  <a:cubicBezTo>
                    <a:pt x="1" y="332"/>
                    <a:pt x="1" y="355"/>
                    <a:pt x="23" y="400"/>
                  </a:cubicBezTo>
                  <a:cubicBezTo>
                    <a:pt x="46" y="446"/>
                    <a:pt x="46" y="469"/>
                    <a:pt x="92" y="492"/>
                  </a:cubicBezTo>
                  <a:cubicBezTo>
                    <a:pt x="115" y="515"/>
                    <a:pt x="137" y="537"/>
                    <a:pt x="183" y="560"/>
                  </a:cubicBezTo>
                  <a:cubicBezTo>
                    <a:pt x="206" y="560"/>
                    <a:pt x="252" y="583"/>
                    <a:pt x="297" y="583"/>
                  </a:cubicBezTo>
                  <a:cubicBezTo>
                    <a:pt x="320" y="583"/>
                    <a:pt x="366" y="560"/>
                    <a:pt x="389" y="560"/>
                  </a:cubicBezTo>
                  <a:cubicBezTo>
                    <a:pt x="434" y="537"/>
                    <a:pt x="457" y="515"/>
                    <a:pt x="480" y="492"/>
                  </a:cubicBezTo>
                  <a:cubicBezTo>
                    <a:pt x="526" y="469"/>
                    <a:pt x="526" y="446"/>
                    <a:pt x="548" y="400"/>
                  </a:cubicBezTo>
                  <a:cubicBezTo>
                    <a:pt x="571" y="355"/>
                    <a:pt x="571" y="332"/>
                    <a:pt x="571" y="286"/>
                  </a:cubicBezTo>
                  <a:cubicBezTo>
                    <a:pt x="571" y="218"/>
                    <a:pt x="548" y="149"/>
                    <a:pt x="480" y="81"/>
                  </a:cubicBezTo>
                  <a:cubicBezTo>
                    <a:pt x="457" y="58"/>
                    <a:pt x="434" y="35"/>
                    <a:pt x="389" y="35"/>
                  </a:cubicBezTo>
                  <a:cubicBezTo>
                    <a:pt x="354" y="12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62" name="Google Shape;962;p13"/>
            <p:cNvGrpSpPr/>
            <p:nvPr/>
          </p:nvGrpSpPr>
          <p:grpSpPr>
            <a:xfrm>
              <a:off x="4749975" y="2572850"/>
              <a:ext cx="2133600" cy="1878725"/>
              <a:chOff x="5389350" y="2572850"/>
              <a:chExt cx="2133600" cy="1878725"/>
            </a:xfrm>
          </p:grpSpPr>
          <p:sp>
            <p:nvSpPr>
              <p:cNvPr id="963" name="Google Shape;963;p13"/>
              <p:cNvSpPr/>
              <p:nvPr/>
            </p:nvSpPr>
            <p:spPr>
              <a:xfrm>
                <a:off x="6211625" y="3312425"/>
                <a:ext cx="235125" cy="259075"/>
              </a:xfrm>
              <a:custGeom>
                <a:rect b="b" l="l" r="r" t="t"/>
                <a:pathLst>
                  <a:path extrusionOk="0" h="10363" w="9405">
                    <a:moveTo>
                      <a:pt x="3492" y="0"/>
                    </a:moveTo>
                    <a:cubicBezTo>
                      <a:pt x="3420" y="0"/>
                      <a:pt x="3352" y="28"/>
                      <a:pt x="3310" y="97"/>
                    </a:cubicBezTo>
                    <a:cubicBezTo>
                      <a:pt x="2785" y="1421"/>
                      <a:pt x="4954" y="2608"/>
                      <a:pt x="4680" y="3110"/>
                    </a:cubicBezTo>
                    <a:cubicBezTo>
                      <a:pt x="4680" y="3110"/>
                      <a:pt x="2603" y="1901"/>
                      <a:pt x="822" y="919"/>
                    </a:cubicBezTo>
                    <a:cubicBezTo>
                      <a:pt x="822" y="1923"/>
                      <a:pt x="594" y="2951"/>
                      <a:pt x="457" y="3909"/>
                    </a:cubicBezTo>
                    <a:cubicBezTo>
                      <a:pt x="274" y="5233"/>
                      <a:pt x="115" y="6557"/>
                      <a:pt x="0" y="7904"/>
                    </a:cubicBezTo>
                    <a:cubicBezTo>
                      <a:pt x="1187" y="8771"/>
                      <a:pt x="2580" y="9638"/>
                      <a:pt x="3561" y="9889"/>
                    </a:cubicBezTo>
                    <a:cubicBezTo>
                      <a:pt x="3785" y="9939"/>
                      <a:pt x="4819" y="10363"/>
                      <a:pt x="5945" y="10363"/>
                    </a:cubicBezTo>
                    <a:cubicBezTo>
                      <a:pt x="6882" y="10363"/>
                      <a:pt x="7884" y="10069"/>
                      <a:pt x="8537" y="9022"/>
                    </a:cubicBezTo>
                    <a:cubicBezTo>
                      <a:pt x="9404" y="7653"/>
                      <a:pt x="8765" y="6055"/>
                      <a:pt x="8126" y="5005"/>
                    </a:cubicBezTo>
                    <a:cubicBezTo>
                      <a:pt x="7693" y="4297"/>
                      <a:pt x="6665" y="2197"/>
                      <a:pt x="3630" y="29"/>
                    </a:cubicBezTo>
                    <a:cubicBezTo>
                      <a:pt x="3585" y="11"/>
                      <a:pt x="3538" y="0"/>
                      <a:pt x="3492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13"/>
              <p:cNvSpPr/>
              <p:nvPr/>
            </p:nvSpPr>
            <p:spPr>
              <a:xfrm>
                <a:off x="6333175" y="3465500"/>
                <a:ext cx="537550" cy="611675"/>
              </a:xfrm>
              <a:custGeom>
                <a:rect b="b" l="l" r="r" t="t"/>
                <a:pathLst>
                  <a:path extrusionOk="0" h="24467" w="21502">
                    <a:moveTo>
                      <a:pt x="3561" y="0"/>
                    </a:moveTo>
                    <a:lnTo>
                      <a:pt x="0" y="4109"/>
                    </a:lnTo>
                    <a:lnTo>
                      <a:pt x="13262" y="22232"/>
                    </a:lnTo>
                    <a:cubicBezTo>
                      <a:pt x="14252" y="23588"/>
                      <a:pt x="15124" y="24467"/>
                      <a:pt x="16380" y="24467"/>
                    </a:cubicBezTo>
                    <a:cubicBezTo>
                      <a:pt x="16773" y="24467"/>
                      <a:pt x="17205" y="24380"/>
                      <a:pt x="17690" y="24195"/>
                    </a:cubicBezTo>
                    <a:cubicBezTo>
                      <a:pt x="20223" y="23236"/>
                      <a:pt x="21502" y="20360"/>
                      <a:pt x="20566" y="17804"/>
                    </a:cubicBezTo>
                    <a:cubicBezTo>
                      <a:pt x="20201" y="16823"/>
                      <a:pt x="18877" y="16252"/>
                      <a:pt x="18534" y="15887"/>
                    </a:cubicBezTo>
                    <a:cubicBezTo>
                      <a:pt x="18192" y="15521"/>
                      <a:pt x="3561" y="0"/>
                      <a:pt x="3561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p13"/>
              <p:cNvSpPr/>
              <p:nvPr/>
            </p:nvSpPr>
            <p:spPr>
              <a:xfrm>
                <a:off x="6333175" y="3558500"/>
                <a:ext cx="51375" cy="12575"/>
              </a:xfrm>
              <a:custGeom>
                <a:rect b="b" l="l" r="r" t="t"/>
                <a:pathLst>
                  <a:path extrusionOk="0" h="503" w="2055">
                    <a:moveTo>
                      <a:pt x="1986" y="1"/>
                    </a:moveTo>
                    <a:cubicBezTo>
                      <a:pt x="1381" y="265"/>
                      <a:pt x="691" y="307"/>
                      <a:pt x="311" y="307"/>
                    </a:cubicBezTo>
                    <a:cubicBezTo>
                      <a:pt x="133" y="307"/>
                      <a:pt x="23" y="298"/>
                      <a:pt x="23" y="298"/>
                    </a:cubicBezTo>
                    <a:lnTo>
                      <a:pt x="0" y="480"/>
                    </a:lnTo>
                    <a:cubicBezTo>
                      <a:pt x="23" y="480"/>
                      <a:pt x="137" y="503"/>
                      <a:pt x="343" y="503"/>
                    </a:cubicBezTo>
                    <a:cubicBezTo>
                      <a:pt x="753" y="503"/>
                      <a:pt x="1438" y="435"/>
                      <a:pt x="2055" y="183"/>
                    </a:cubicBezTo>
                    <a:lnTo>
                      <a:pt x="1986" y="1"/>
                    </a:ln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6" name="Google Shape;966;p13"/>
              <p:cNvSpPr/>
              <p:nvPr/>
            </p:nvSpPr>
            <p:spPr>
              <a:xfrm>
                <a:off x="6127750" y="3285750"/>
                <a:ext cx="188900" cy="285325"/>
              </a:xfrm>
              <a:custGeom>
                <a:rect b="b" l="l" r="r" t="t"/>
                <a:pathLst>
                  <a:path extrusionOk="0" h="11413" w="7556">
                    <a:moveTo>
                      <a:pt x="0" y="0"/>
                    </a:moveTo>
                    <a:lnTo>
                      <a:pt x="639" y="11413"/>
                    </a:lnTo>
                    <a:lnTo>
                      <a:pt x="6916" y="11413"/>
                    </a:lnTo>
                    <a:lnTo>
                      <a:pt x="75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13"/>
              <p:cNvSpPr/>
              <p:nvPr/>
            </p:nvSpPr>
            <p:spPr>
              <a:xfrm>
                <a:off x="6127750" y="3285750"/>
                <a:ext cx="188900" cy="13725"/>
              </a:xfrm>
              <a:custGeom>
                <a:rect b="b" l="l" r="r" t="t"/>
                <a:pathLst>
                  <a:path extrusionOk="0" h="549" w="7556">
                    <a:moveTo>
                      <a:pt x="0" y="0"/>
                    </a:moveTo>
                    <a:lnTo>
                      <a:pt x="23" y="548"/>
                    </a:lnTo>
                    <a:lnTo>
                      <a:pt x="7532" y="320"/>
                    </a:lnTo>
                    <a:lnTo>
                      <a:pt x="7555" y="0"/>
                    </a:lnTo>
                    <a:close/>
                  </a:path>
                </a:pathLst>
              </a:custGeom>
              <a:solidFill>
                <a:srgbClr val="8492FF">
                  <a:alpha val="3568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p13"/>
              <p:cNvSpPr/>
              <p:nvPr/>
            </p:nvSpPr>
            <p:spPr>
              <a:xfrm>
                <a:off x="6126025" y="3351375"/>
                <a:ext cx="191750" cy="125550"/>
              </a:xfrm>
              <a:custGeom>
                <a:rect b="b" l="l" r="r" t="t"/>
                <a:pathLst>
                  <a:path extrusionOk="0" h="5022" w="7670">
                    <a:moveTo>
                      <a:pt x="1" y="0"/>
                    </a:moveTo>
                    <a:lnTo>
                      <a:pt x="297" y="5022"/>
                    </a:lnTo>
                    <a:lnTo>
                      <a:pt x="7396" y="5022"/>
                    </a:lnTo>
                    <a:lnTo>
                      <a:pt x="767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13"/>
              <p:cNvSpPr/>
              <p:nvPr/>
            </p:nvSpPr>
            <p:spPr>
              <a:xfrm>
                <a:off x="6122025" y="3262925"/>
                <a:ext cx="200325" cy="22850"/>
              </a:xfrm>
              <a:custGeom>
                <a:rect b="b" l="l" r="r" t="t"/>
                <a:pathLst>
                  <a:path extrusionOk="0" h="914" w="8013">
                    <a:moveTo>
                      <a:pt x="138" y="0"/>
                    </a:moveTo>
                    <a:lnTo>
                      <a:pt x="1" y="913"/>
                    </a:lnTo>
                    <a:lnTo>
                      <a:pt x="8013" y="913"/>
                    </a:lnTo>
                    <a:lnTo>
                      <a:pt x="78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0" name="Google Shape;970;p13"/>
              <p:cNvSpPr/>
              <p:nvPr/>
            </p:nvSpPr>
            <p:spPr>
              <a:xfrm>
                <a:off x="6139150" y="3235525"/>
                <a:ext cx="164950" cy="31975"/>
              </a:xfrm>
              <a:custGeom>
                <a:rect b="b" l="l" r="r" t="t"/>
                <a:pathLst>
                  <a:path extrusionOk="0" h="1279" w="6598">
                    <a:moveTo>
                      <a:pt x="206" y="1"/>
                    </a:moveTo>
                    <a:lnTo>
                      <a:pt x="1" y="1279"/>
                    </a:lnTo>
                    <a:lnTo>
                      <a:pt x="6597" y="1279"/>
                    </a:lnTo>
                    <a:lnTo>
                      <a:pt x="63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1" name="Google Shape;971;p13"/>
              <p:cNvSpPr/>
              <p:nvPr/>
            </p:nvSpPr>
            <p:spPr>
              <a:xfrm>
                <a:off x="6139725" y="3260650"/>
                <a:ext cx="163800" cy="4575"/>
              </a:xfrm>
              <a:custGeom>
                <a:rect b="b" l="l" r="r" t="t"/>
                <a:pathLst>
                  <a:path extrusionOk="0" h="183" w="6552">
                    <a:moveTo>
                      <a:pt x="0" y="0"/>
                    </a:moveTo>
                    <a:lnTo>
                      <a:pt x="0" y="183"/>
                    </a:lnTo>
                    <a:lnTo>
                      <a:pt x="6551" y="183"/>
                    </a:lnTo>
                    <a:lnTo>
                      <a:pt x="65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p13"/>
              <p:cNvSpPr/>
              <p:nvPr/>
            </p:nvSpPr>
            <p:spPr>
              <a:xfrm>
                <a:off x="6199650" y="3367350"/>
                <a:ext cx="87325" cy="94175"/>
              </a:xfrm>
              <a:custGeom>
                <a:rect b="b" l="l" r="r" t="t"/>
                <a:pathLst>
                  <a:path extrusionOk="0" h="3767" w="3493">
                    <a:moveTo>
                      <a:pt x="1735" y="183"/>
                    </a:moveTo>
                    <a:cubicBezTo>
                      <a:pt x="2602" y="183"/>
                      <a:pt x="3310" y="936"/>
                      <a:pt x="3310" y="1872"/>
                    </a:cubicBezTo>
                    <a:cubicBezTo>
                      <a:pt x="3310" y="2808"/>
                      <a:pt x="2602" y="3561"/>
                      <a:pt x="1735" y="3561"/>
                    </a:cubicBezTo>
                    <a:cubicBezTo>
                      <a:pt x="890" y="3561"/>
                      <a:pt x="183" y="2808"/>
                      <a:pt x="183" y="1872"/>
                    </a:cubicBezTo>
                    <a:cubicBezTo>
                      <a:pt x="183" y="936"/>
                      <a:pt x="890" y="183"/>
                      <a:pt x="1735" y="183"/>
                    </a:cubicBezTo>
                    <a:close/>
                    <a:moveTo>
                      <a:pt x="1735" y="0"/>
                    </a:moveTo>
                    <a:cubicBezTo>
                      <a:pt x="776" y="0"/>
                      <a:pt x="0" y="845"/>
                      <a:pt x="0" y="1872"/>
                    </a:cubicBezTo>
                    <a:cubicBezTo>
                      <a:pt x="0" y="2922"/>
                      <a:pt x="776" y="3767"/>
                      <a:pt x="1735" y="3767"/>
                    </a:cubicBezTo>
                    <a:cubicBezTo>
                      <a:pt x="2716" y="3767"/>
                      <a:pt x="3492" y="2922"/>
                      <a:pt x="3492" y="1872"/>
                    </a:cubicBezTo>
                    <a:cubicBezTo>
                      <a:pt x="3492" y="845"/>
                      <a:pt x="2716" y="0"/>
                      <a:pt x="17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p13"/>
              <p:cNvSpPr/>
              <p:nvPr/>
            </p:nvSpPr>
            <p:spPr>
              <a:xfrm>
                <a:off x="6284675" y="3312425"/>
                <a:ext cx="67925" cy="64075"/>
              </a:xfrm>
              <a:custGeom>
                <a:rect b="b" l="l" r="r" t="t"/>
                <a:pathLst>
                  <a:path extrusionOk="0" h="2563" w="2717">
                    <a:moveTo>
                      <a:pt x="570" y="0"/>
                    </a:moveTo>
                    <a:cubicBezTo>
                      <a:pt x="498" y="0"/>
                      <a:pt x="430" y="28"/>
                      <a:pt x="388" y="97"/>
                    </a:cubicBezTo>
                    <a:cubicBezTo>
                      <a:pt x="0" y="1056"/>
                      <a:pt x="1050" y="1969"/>
                      <a:pt x="1552" y="2563"/>
                    </a:cubicBezTo>
                    <a:cubicBezTo>
                      <a:pt x="1895" y="2517"/>
                      <a:pt x="2191" y="2312"/>
                      <a:pt x="2442" y="2060"/>
                    </a:cubicBezTo>
                    <a:cubicBezTo>
                      <a:pt x="2534" y="1946"/>
                      <a:pt x="2625" y="1832"/>
                      <a:pt x="2716" y="1695"/>
                    </a:cubicBezTo>
                    <a:cubicBezTo>
                      <a:pt x="2168" y="1170"/>
                      <a:pt x="1507" y="600"/>
                      <a:pt x="708" y="29"/>
                    </a:cubicBezTo>
                    <a:cubicBezTo>
                      <a:pt x="663" y="11"/>
                      <a:pt x="616" y="0"/>
                      <a:pt x="570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4" name="Google Shape;974;p13"/>
              <p:cNvSpPr/>
              <p:nvPr/>
            </p:nvSpPr>
            <p:spPr>
              <a:xfrm>
                <a:off x="6729200" y="3413575"/>
                <a:ext cx="326425" cy="315000"/>
              </a:xfrm>
              <a:custGeom>
                <a:rect b="b" l="l" r="r" t="t"/>
                <a:pathLst>
                  <a:path extrusionOk="0" h="12600" w="13057">
                    <a:moveTo>
                      <a:pt x="4679" y="0"/>
                    </a:moveTo>
                    <a:lnTo>
                      <a:pt x="0" y="7030"/>
                    </a:lnTo>
                    <a:lnTo>
                      <a:pt x="8354" y="12600"/>
                    </a:lnTo>
                    <a:lnTo>
                      <a:pt x="13056" y="5570"/>
                    </a:lnTo>
                    <a:lnTo>
                      <a:pt x="4679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975;p13"/>
              <p:cNvSpPr/>
              <p:nvPr/>
            </p:nvSpPr>
            <p:spPr>
              <a:xfrm>
                <a:off x="6793900" y="3141875"/>
                <a:ext cx="531375" cy="527775"/>
              </a:xfrm>
              <a:custGeom>
                <a:rect b="b" l="l" r="r" t="t"/>
                <a:pathLst>
                  <a:path extrusionOk="0" h="21111" w="21255">
                    <a:moveTo>
                      <a:pt x="14115" y="0"/>
                    </a:moveTo>
                    <a:cubicBezTo>
                      <a:pt x="12794" y="0"/>
                      <a:pt x="11295" y="390"/>
                      <a:pt x="9692" y="1282"/>
                    </a:cubicBezTo>
                    <a:cubicBezTo>
                      <a:pt x="4191" y="4317"/>
                      <a:pt x="334" y="12900"/>
                      <a:pt x="334" y="12900"/>
                    </a:cubicBezTo>
                    <a:cubicBezTo>
                      <a:pt x="0" y="13389"/>
                      <a:pt x="6835" y="21111"/>
                      <a:pt x="9679" y="21111"/>
                    </a:cubicBezTo>
                    <a:cubicBezTo>
                      <a:pt x="9755" y="21111"/>
                      <a:pt x="9827" y="21105"/>
                      <a:pt x="9897" y="21094"/>
                    </a:cubicBezTo>
                    <a:cubicBezTo>
                      <a:pt x="14371" y="15525"/>
                      <a:pt x="18137" y="9658"/>
                      <a:pt x="18137" y="9658"/>
                    </a:cubicBezTo>
                    <a:cubicBezTo>
                      <a:pt x="21255" y="4920"/>
                      <a:pt x="18811" y="0"/>
                      <a:pt x="14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p13"/>
              <p:cNvSpPr/>
              <p:nvPr/>
            </p:nvSpPr>
            <p:spPr>
              <a:xfrm>
                <a:off x="5663250" y="4136550"/>
                <a:ext cx="251675" cy="200900"/>
              </a:xfrm>
              <a:custGeom>
                <a:rect b="b" l="l" r="r" t="t"/>
                <a:pathLst>
                  <a:path extrusionOk="0" h="8036" w="10067">
                    <a:moveTo>
                      <a:pt x="8811" y="1"/>
                    </a:moveTo>
                    <a:lnTo>
                      <a:pt x="2899" y="1074"/>
                    </a:lnTo>
                    <a:lnTo>
                      <a:pt x="0" y="4475"/>
                    </a:lnTo>
                    <a:lnTo>
                      <a:pt x="3698" y="8035"/>
                    </a:lnTo>
                    <a:lnTo>
                      <a:pt x="10066" y="4018"/>
                    </a:lnTo>
                    <a:lnTo>
                      <a:pt x="8811" y="1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13"/>
              <p:cNvSpPr/>
              <p:nvPr/>
            </p:nvSpPr>
            <p:spPr>
              <a:xfrm>
                <a:off x="5389350" y="4228450"/>
                <a:ext cx="525575" cy="223125"/>
              </a:xfrm>
              <a:custGeom>
                <a:rect b="b" l="l" r="r" t="t"/>
                <a:pathLst>
                  <a:path extrusionOk="0" h="8925" w="21023">
                    <a:moveTo>
                      <a:pt x="11680" y="1"/>
                    </a:moveTo>
                    <a:cubicBezTo>
                      <a:pt x="11324" y="1"/>
                      <a:pt x="11004" y="80"/>
                      <a:pt x="10751" y="274"/>
                    </a:cubicBezTo>
                    <a:cubicBezTo>
                      <a:pt x="10751" y="274"/>
                      <a:pt x="7875" y="3583"/>
                      <a:pt x="5592" y="4177"/>
                    </a:cubicBezTo>
                    <a:cubicBezTo>
                      <a:pt x="3310" y="4770"/>
                      <a:pt x="0" y="5386"/>
                      <a:pt x="46" y="8924"/>
                    </a:cubicBezTo>
                    <a:lnTo>
                      <a:pt x="21022" y="8924"/>
                    </a:lnTo>
                    <a:cubicBezTo>
                      <a:pt x="20863" y="5615"/>
                      <a:pt x="20406" y="2921"/>
                      <a:pt x="19219" y="1529"/>
                    </a:cubicBezTo>
                    <a:cubicBezTo>
                      <a:pt x="18557" y="1597"/>
                      <a:pt x="17947" y="1632"/>
                      <a:pt x="17385" y="1632"/>
                    </a:cubicBezTo>
                    <a:cubicBezTo>
                      <a:pt x="16822" y="1632"/>
                      <a:pt x="16309" y="1597"/>
                      <a:pt x="15841" y="1529"/>
                    </a:cubicBezTo>
                    <a:cubicBezTo>
                      <a:pt x="15076" y="1238"/>
                      <a:pt x="13089" y="1"/>
                      <a:pt x="116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p13"/>
              <p:cNvSpPr/>
              <p:nvPr/>
            </p:nvSpPr>
            <p:spPr>
              <a:xfrm>
                <a:off x="5783650" y="4288925"/>
                <a:ext cx="100450" cy="9150"/>
              </a:xfrm>
              <a:custGeom>
                <a:rect b="b" l="l" r="r" t="t"/>
                <a:pathLst>
                  <a:path extrusionOk="0" h="366" w="4018">
                    <a:moveTo>
                      <a:pt x="23" y="0"/>
                    </a:moveTo>
                    <a:lnTo>
                      <a:pt x="0" y="183"/>
                    </a:lnTo>
                    <a:cubicBezTo>
                      <a:pt x="0" y="183"/>
                      <a:pt x="1005" y="365"/>
                      <a:pt x="2283" y="365"/>
                    </a:cubicBezTo>
                    <a:cubicBezTo>
                      <a:pt x="2831" y="365"/>
                      <a:pt x="3424" y="320"/>
                      <a:pt x="4018" y="228"/>
                    </a:cubicBezTo>
                    <a:lnTo>
                      <a:pt x="3972" y="46"/>
                    </a:lnTo>
                    <a:cubicBezTo>
                      <a:pt x="3395" y="143"/>
                      <a:pt x="2806" y="177"/>
                      <a:pt x="2265" y="177"/>
                    </a:cubicBezTo>
                    <a:cubicBezTo>
                      <a:pt x="1027" y="177"/>
                      <a:pt x="39" y="0"/>
                      <a:pt x="23" y="0"/>
                    </a:cubicBez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p13"/>
              <p:cNvSpPr/>
              <p:nvPr/>
            </p:nvSpPr>
            <p:spPr>
              <a:xfrm>
                <a:off x="5392775" y="4364250"/>
                <a:ext cx="43375" cy="87325"/>
              </a:xfrm>
              <a:custGeom>
                <a:rect b="b" l="l" r="r" t="t"/>
                <a:pathLst>
                  <a:path extrusionOk="0" h="3493" w="1735">
                    <a:moveTo>
                      <a:pt x="1644" y="0"/>
                    </a:moveTo>
                    <a:cubicBezTo>
                      <a:pt x="685" y="571"/>
                      <a:pt x="137" y="1278"/>
                      <a:pt x="0" y="2123"/>
                    </a:cubicBezTo>
                    <a:lnTo>
                      <a:pt x="0" y="3492"/>
                    </a:lnTo>
                    <a:lnTo>
                      <a:pt x="183" y="3492"/>
                    </a:lnTo>
                    <a:lnTo>
                      <a:pt x="183" y="2123"/>
                    </a:lnTo>
                    <a:cubicBezTo>
                      <a:pt x="297" y="1370"/>
                      <a:pt x="822" y="708"/>
                      <a:pt x="1735" y="160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p13"/>
              <p:cNvSpPr/>
              <p:nvPr/>
            </p:nvSpPr>
            <p:spPr>
              <a:xfrm>
                <a:off x="5630725" y="4261525"/>
                <a:ext cx="41100" cy="21150"/>
              </a:xfrm>
              <a:custGeom>
                <a:rect b="b" l="l" r="r" t="t"/>
                <a:pathLst>
                  <a:path extrusionOk="0" h="846" w="1644">
                    <a:moveTo>
                      <a:pt x="23" y="1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484" y="845"/>
                    </a:cubicBezTo>
                    <a:lnTo>
                      <a:pt x="1644" y="708"/>
                    </a:lnTo>
                    <a:cubicBezTo>
                      <a:pt x="1621" y="685"/>
                      <a:pt x="1073" y="115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1" name="Google Shape;981;p13"/>
              <p:cNvSpPr/>
              <p:nvPr/>
            </p:nvSpPr>
            <p:spPr>
              <a:xfrm>
                <a:off x="5616450" y="4273500"/>
                <a:ext cx="41125" cy="21725"/>
              </a:xfrm>
              <a:custGeom>
                <a:rect b="b" l="l" r="r" t="t"/>
                <a:pathLst>
                  <a:path extrusionOk="0" h="869" w="1645">
                    <a:moveTo>
                      <a:pt x="23" y="1"/>
                    </a:moveTo>
                    <a:lnTo>
                      <a:pt x="1" y="183"/>
                    </a:lnTo>
                    <a:cubicBezTo>
                      <a:pt x="982" y="320"/>
                      <a:pt x="1507" y="845"/>
                      <a:pt x="1507" y="868"/>
                    </a:cubicBezTo>
                    <a:lnTo>
                      <a:pt x="1644" y="731"/>
                    </a:lnTo>
                    <a:cubicBezTo>
                      <a:pt x="1621" y="708"/>
                      <a:pt x="1073" y="138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13"/>
              <p:cNvSpPr/>
              <p:nvPr/>
            </p:nvSpPr>
            <p:spPr>
              <a:xfrm>
                <a:off x="5602200" y="4286075"/>
                <a:ext cx="41100" cy="21125"/>
              </a:xfrm>
              <a:custGeom>
                <a:rect b="b" l="l" r="r" t="t"/>
                <a:pathLst>
                  <a:path extrusionOk="0" h="845" w="1644">
                    <a:moveTo>
                      <a:pt x="23" y="0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506" y="845"/>
                    </a:cubicBezTo>
                    <a:lnTo>
                      <a:pt x="1643" y="730"/>
                    </a:lnTo>
                    <a:cubicBezTo>
                      <a:pt x="1621" y="685"/>
                      <a:pt x="1073" y="114"/>
                      <a:pt x="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p13"/>
              <p:cNvSpPr/>
              <p:nvPr/>
            </p:nvSpPr>
            <p:spPr>
              <a:xfrm>
                <a:off x="5390475" y="4417300"/>
                <a:ext cx="524450" cy="34275"/>
              </a:xfrm>
              <a:custGeom>
                <a:rect b="b" l="l" r="r" t="t"/>
                <a:pathLst>
                  <a:path extrusionOk="0" h="1371" w="20978">
                    <a:moveTo>
                      <a:pt x="1" y="1"/>
                    </a:moveTo>
                    <a:lnTo>
                      <a:pt x="1" y="1370"/>
                    </a:lnTo>
                    <a:lnTo>
                      <a:pt x="20977" y="1370"/>
                    </a:lnTo>
                    <a:lnTo>
                      <a:pt x="209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" name="Google Shape;984;p13"/>
              <p:cNvSpPr/>
              <p:nvPr/>
            </p:nvSpPr>
            <p:spPr>
              <a:xfrm>
                <a:off x="5583925" y="4266650"/>
                <a:ext cx="105600" cy="126150"/>
              </a:xfrm>
              <a:custGeom>
                <a:rect b="b" l="l" r="r" t="t"/>
                <a:pathLst>
                  <a:path extrusionOk="0" h="5046" w="4224">
                    <a:moveTo>
                      <a:pt x="4109" y="1"/>
                    </a:moveTo>
                    <a:lnTo>
                      <a:pt x="480" y="2808"/>
                    </a:lnTo>
                    <a:cubicBezTo>
                      <a:pt x="480" y="2831"/>
                      <a:pt x="1" y="3242"/>
                      <a:pt x="23" y="3858"/>
                    </a:cubicBezTo>
                    <a:cubicBezTo>
                      <a:pt x="23" y="4292"/>
                      <a:pt x="252" y="4680"/>
                      <a:pt x="685" y="5045"/>
                    </a:cubicBezTo>
                    <a:lnTo>
                      <a:pt x="800" y="4908"/>
                    </a:lnTo>
                    <a:cubicBezTo>
                      <a:pt x="411" y="4566"/>
                      <a:pt x="206" y="4224"/>
                      <a:pt x="206" y="3858"/>
                    </a:cubicBezTo>
                    <a:cubicBezTo>
                      <a:pt x="206" y="3333"/>
                      <a:pt x="617" y="2945"/>
                      <a:pt x="617" y="2945"/>
                    </a:cubicBezTo>
                    <a:lnTo>
                      <a:pt x="4223" y="138"/>
                    </a:lnTo>
                    <a:lnTo>
                      <a:pt x="4109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985;p13"/>
              <p:cNvSpPr/>
              <p:nvPr/>
            </p:nvSpPr>
            <p:spPr>
              <a:xfrm>
                <a:off x="5869250" y="4339125"/>
                <a:ext cx="33675" cy="78200"/>
              </a:xfrm>
              <a:custGeom>
                <a:rect b="b" l="l" r="r" t="t"/>
                <a:pathLst>
                  <a:path extrusionOk="0" h="3128" w="1347">
                    <a:moveTo>
                      <a:pt x="1278" y="1"/>
                    </a:moveTo>
                    <a:cubicBezTo>
                      <a:pt x="1210" y="24"/>
                      <a:pt x="0" y="594"/>
                      <a:pt x="69" y="3128"/>
                    </a:cubicBezTo>
                    <a:lnTo>
                      <a:pt x="251" y="3128"/>
                    </a:lnTo>
                    <a:cubicBezTo>
                      <a:pt x="206" y="731"/>
                      <a:pt x="1347" y="161"/>
                      <a:pt x="1347" y="161"/>
                    </a:cubicBezTo>
                    <a:lnTo>
                      <a:pt x="1278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Google Shape;986;p13"/>
              <p:cNvSpPr/>
              <p:nvPr/>
            </p:nvSpPr>
            <p:spPr>
              <a:xfrm>
                <a:off x="5698625" y="3499375"/>
                <a:ext cx="1521325" cy="951075"/>
              </a:xfrm>
              <a:custGeom>
                <a:rect b="b" l="l" r="r" t="t"/>
                <a:pathLst>
                  <a:path extrusionOk="0" h="38043" w="60853">
                    <a:moveTo>
                      <a:pt x="26745" y="1"/>
                    </a:moveTo>
                    <a:cubicBezTo>
                      <a:pt x="25006" y="1"/>
                      <a:pt x="23309" y="675"/>
                      <a:pt x="21867" y="2160"/>
                    </a:cubicBezTo>
                    <a:lnTo>
                      <a:pt x="1" y="27154"/>
                    </a:lnTo>
                    <a:lnTo>
                      <a:pt x="8400" y="35508"/>
                    </a:lnTo>
                    <a:lnTo>
                      <a:pt x="25999" y="17179"/>
                    </a:lnTo>
                    <a:lnTo>
                      <a:pt x="39831" y="32746"/>
                    </a:lnTo>
                    <a:cubicBezTo>
                      <a:pt x="39831" y="32746"/>
                      <a:pt x="43711" y="37950"/>
                      <a:pt x="50650" y="38042"/>
                    </a:cubicBezTo>
                    <a:cubicBezTo>
                      <a:pt x="50700" y="38042"/>
                      <a:pt x="50750" y="38042"/>
                      <a:pt x="50800" y="38042"/>
                    </a:cubicBezTo>
                    <a:cubicBezTo>
                      <a:pt x="57636" y="38042"/>
                      <a:pt x="60853" y="33408"/>
                      <a:pt x="60853" y="33408"/>
                    </a:cubicBezTo>
                    <a:lnTo>
                      <a:pt x="49965" y="18640"/>
                    </a:lnTo>
                    <a:lnTo>
                      <a:pt x="32230" y="2160"/>
                    </a:lnTo>
                    <a:cubicBezTo>
                      <a:pt x="30528" y="778"/>
                      <a:pt x="28612" y="1"/>
                      <a:pt x="267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" name="Google Shape;987;p13"/>
              <p:cNvSpPr/>
              <p:nvPr/>
            </p:nvSpPr>
            <p:spPr>
              <a:xfrm>
                <a:off x="5766525" y="4136550"/>
                <a:ext cx="251100" cy="200900"/>
              </a:xfrm>
              <a:custGeom>
                <a:rect b="b" l="l" r="r" t="t"/>
                <a:pathLst>
                  <a:path extrusionOk="0" h="8036" w="10044">
                    <a:moveTo>
                      <a:pt x="8811" y="1"/>
                    </a:moveTo>
                    <a:lnTo>
                      <a:pt x="2900" y="1074"/>
                    </a:lnTo>
                    <a:lnTo>
                      <a:pt x="1" y="4475"/>
                    </a:lnTo>
                    <a:lnTo>
                      <a:pt x="3698" y="8035"/>
                    </a:lnTo>
                    <a:lnTo>
                      <a:pt x="10044" y="4018"/>
                    </a:lnTo>
                    <a:lnTo>
                      <a:pt x="8811" y="1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p13"/>
              <p:cNvSpPr/>
              <p:nvPr/>
            </p:nvSpPr>
            <p:spPr>
              <a:xfrm>
                <a:off x="5492625" y="4228450"/>
                <a:ext cx="525000" cy="223125"/>
              </a:xfrm>
              <a:custGeom>
                <a:rect b="b" l="l" r="r" t="t"/>
                <a:pathLst>
                  <a:path extrusionOk="0" h="8925" w="21000">
                    <a:moveTo>
                      <a:pt x="11672" y="1"/>
                    </a:moveTo>
                    <a:cubicBezTo>
                      <a:pt x="11317" y="1"/>
                      <a:pt x="11000" y="80"/>
                      <a:pt x="10751" y="274"/>
                    </a:cubicBezTo>
                    <a:cubicBezTo>
                      <a:pt x="10751" y="274"/>
                      <a:pt x="7875" y="3583"/>
                      <a:pt x="5593" y="4177"/>
                    </a:cubicBezTo>
                    <a:cubicBezTo>
                      <a:pt x="3310" y="4770"/>
                      <a:pt x="1" y="5386"/>
                      <a:pt x="46" y="8924"/>
                    </a:cubicBezTo>
                    <a:lnTo>
                      <a:pt x="21000" y="8924"/>
                    </a:lnTo>
                    <a:cubicBezTo>
                      <a:pt x="20863" y="5615"/>
                      <a:pt x="20406" y="2921"/>
                      <a:pt x="19219" y="1529"/>
                    </a:cubicBezTo>
                    <a:cubicBezTo>
                      <a:pt x="18558" y="1597"/>
                      <a:pt x="17947" y="1632"/>
                      <a:pt x="17385" y="1632"/>
                    </a:cubicBezTo>
                    <a:cubicBezTo>
                      <a:pt x="16823" y="1632"/>
                      <a:pt x="16309" y="1597"/>
                      <a:pt x="15841" y="1529"/>
                    </a:cubicBezTo>
                    <a:cubicBezTo>
                      <a:pt x="15076" y="1238"/>
                      <a:pt x="13075" y="1"/>
                      <a:pt x="116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13"/>
              <p:cNvSpPr/>
              <p:nvPr/>
            </p:nvSpPr>
            <p:spPr>
              <a:xfrm>
                <a:off x="5886925" y="4288925"/>
                <a:ext cx="100475" cy="9150"/>
              </a:xfrm>
              <a:custGeom>
                <a:rect b="b" l="l" r="r" t="t"/>
                <a:pathLst>
                  <a:path extrusionOk="0" h="366" w="4019">
                    <a:moveTo>
                      <a:pt x="24" y="0"/>
                    </a:moveTo>
                    <a:lnTo>
                      <a:pt x="1" y="183"/>
                    </a:lnTo>
                    <a:cubicBezTo>
                      <a:pt x="1" y="183"/>
                      <a:pt x="1005" y="365"/>
                      <a:pt x="2261" y="365"/>
                    </a:cubicBezTo>
                    <a:cubicBezTo>
                      <a:pt x="2831" y="365"/>
                      <a:pt x="3425" y="320"/>
                      <a:pt x="4018" y="228"/>
                    </a:cubicBezTo>
                    <a:lnTo>
                      <a:pt x="3972" y="46"/>
                    </a:lnTo>
                    <a:cubicBezTo>
                      <a:pt x="3396" y="143"/>
                      <a:pt x="2807" y="177"/>
                      <a:pt x="2265" y="177"/>
                    </a:cubicBezTo>
                    <a:cubicBezTo>
                      <a:pt x="1027" y="177"/>
                      <a:pt x="40" y="0"/>
                      <a:pt x="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13"/>
              <p:cNvSpPr/>
              <p:nvPr/>
            </p:nvSpPr>
            <p:spPr>
              <a:xfrm>
                <a:off x="5597050" y="4336275"/>
                <a:ext cx="75350" cy="17725"/>
              </a:xfrm>
              <a:custGeom>
                <a:rect b="b" l="l" r="r" t="t"/>
                <a:pathLst>
                  <a:path extrusionOk="0" h="709" w="3014">
                    <a:moveTo>
                      <a:pt x="1105" y="0"/>
                    </a:moveTo>
                    <a:cubicBezTo>
                      <a:pt x="496" y="0"/>
                      <a:pt x="36" y="126"/>
                      <a:pt x="1" y="138"/>
                    </a:cubicBezTo>
                    <a:lnTo>
                      <a:pt x="46" y="320"/>
                    </a:lnTo>
                    <a:cubicBezTo>
                      <a:pt x="58" y="309"/>
                      <a:pt x="502" y="189"/>
                      <a:pt x="1089" y="189"/>
                    </a:cubicBezTo>
                    <a:cubicBezTo>
                      <a:pt x="1646" y="189"/>
                      <a:pt x="2332" y="297"/>
                      <a:pt x="2899" y="708"/>
                    </a:cubicBezTo>
                    <a:lnTo>
                      <a:pt x="3014" y="548"/>
                    </a:lnTo>
                    <a:cubicBezTo>
                      <a:pt x="2401" y="114"/>
                      <a:pt x="1686" y="0"/>
                      <a:pt x="11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p13"/>
              <p:cNvSpPr/>
              <p:nvPr/>
            </p:nvSpPr>
            <p:spPr>
              <a:xfrm>
                <a:off x="5496050" y="4364250"/>
                <a:ext cx="43400" cy="87325"/>
              </a:xfrm>
              <a:custGeom>
                <a:rect b="b" l="l" r="r" t="t"/>
                <a:pathLst>
                  <a:path extrusionOk="0" h="3493" w="1736">
                    <a:moveTo>
                      <a:pt x="1644" y="0"/>
                    </a:moveTo>
                    <a:cubicBezTo>
                      <a:pt x="685" y="571"/>
                      <a:pt x="115" y="1278"/>
                      <a:pt x="1" y="2123"/>
                    </a:cubicBezTo>
                    <a:lnTo>
                      <a:pt x="1" y="3492"/>
                    </a:lnTo>
                    <a:lnTo>
                      <a:pt x="183" y="3492"/>
                    </a:lnTo>
                    <a:lnTo>
                      <a:pt x="183" y="2123"/>
                    </a:lnTo>
                    <a:cubicBezTo>
                      <a:pt x="297" y="1370"/>
                      <a:pt x="822" y="708"/>
                      <a:pt x="1735" y="160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13"/>
              <p:cNvSpPr/>
              <p:nvPr/>
            </p:nvSpPr>
            <p:spPr>
              <a:xfrm>
                <a:off x="5734000" y="4261525"/>
                <a:ext cx="40550" cy="21150"/>
              </a:xfrm>
              <a:custGeom>
                <a:rect b="b" l="l" r="r" t="t"/>
                <a:pathLst>
                  <a:path extrusionOk="0" h="846" w="1622">
                    <a:moveTo>
                      <a:pt x="23" y="1"/>
                    </a:moveTo>
                    <a:lnTo>
                      <a:pt x="1" y="183"/>
                    </a:lnTo>
                    <a:cubicBezTo>
                      <a:pt x="959" y="297"/>
                      <a:pt x="1484" y="845"/>
                      <a:pt x="1484" y="845"/>
                    </a:cubicBezTo>
                    <a:lnTo>
                      <a:pt x="1621" y="708"/>
                    </a:lnTo>
                    <a:cubicBezTo>
                      <a:pt x="1598" y="685"/>
                      <a:pt x="1073" y="115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p13"/>
              <p:cNvSpPr/>
              <p:nvPr/>
            </p:nvSpPr>
            <p:spPr>
              <a:xfrm>
                <a:off x="5719750" y="4273500"/>
                <a:ext cx="41100" cy="21725"/>
              </a:xfrm>
              <a:custGeom>
                <a:rect b="b" l="l" r="r" t="t"/>
                <a:pathLst>
                  <a:path extrusionOk="0" h="869" w="1644">
                    <a:moveTo>
                      <a:pt x="23" y="1"/>
                    </a:moveTo>
                    <a:lnTo>
                      <a:pt x="0" y="183"/>
                    </a:lnTo>
                    <a:cubicBezTo>
                      <a:pt x="982" y="320"/>
                      <a:pt x="1507" y="845"/>
                      <a:pt x="1507" y="868"/>
                    </a:cubicBezTo>
                    <a:lnTo>
                      <a:pt x="1643" y="731"/>
                    </a:lnTo>
                    <a:cubicBezTo>
                      <a:pt x="1621" y="708"/>
                      <a:pt x="1073" y="138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13"/>
              <p:cNvSpPr/>
              <p:nvPr/>
            </p:nvSpPr>
            <p:spPr>
              <a:xfrm>
                <a:off x="5705475" y="4286075"/>
                <a:ext cx="41100" cy="21125"/>
              </a:xfrm>
              <a:custGeom>
                <a:rect b="b" l="l" r="r" t="t"/>
                <a:pathLst>
                  <a:path extrusionOk="0" h="845" w="1644">
                    <a:moveTo>
                      <a:pt x="23" y="0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507" y="845"/>
                    </a:cubicBezTo>
                    <a:lnTo>
                      <a:pt x="1644" y="730"/>
                    </a:lnTo>
                    <a:cubicBezTo>
                      <a:pt x="1621" y="685"/>
                      <a:pt x="1073" y="114"/>
                      <a:pt x="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5" name="Google Shape;995;p13"/>
              <p:cNvSpPr/>
              <p:nvPr/>
            </p:nvSpPr>
            <p:spPr>
              <a:xfrm>
                <a:off x="5493775" y="4417300"/>
                <a:ext cx="523850" cy="34275"/>
              </a:xfrm>
              <a:custGeom>
                <a:rect b="b" l="l" r="r" t="t"/>
                <a:pathLst>
                  <a:path extrusionOk="0" h="1371" w="20954">
                    <a:moveTo>
                      <a:pt x="0" y="1"/>
                    </a:moveTo>
                    <a:lnTo>
                      <a:pt x="0" y="1370"/>
                    </a:lnTo>
                    <a:lnTo>
                      <a:pt x="20954" y="1370"/>
                    </a:lnTo>
                    <a:lnTo>
                      <a:pt x="20954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p13"/>
              <p:cNvSpPr/>
              <p:nvPr/>
            </p:nvSpPr>
            <p:spPr>
              <a:xfrm>
                <a:off x="5687200" y="4266650"/>
                <a:ext cx="105600" cy="126150"/>
              </a:xfrm>
              <a:custGeom>
                <a:rect b="b" l="l" r="r" t="t"/>
                <a:pathLst>
                  <a:path extrusionOk="0" h="5046" w="4224">
                    <a:moveTo>
                      <a:pt x="4110" y="1"/>
                    </a:moveTo>
                    <a:lnTo>
                      <a:pt x="480" y="2808"/>
                    </a:lnTo>
                    <a:cubicBezTo>
                      <a:pt x="458" y="2831"/>
                      <a:pt x="1" y="3242"/>
                      <a:pt x="24" y="3858"/>
                    </a:cubicBezTo>
                    <a:cubicBezTo>
                      <a:pt x="24" y="4292"/>
                      <a:pt x="252" y="4680"/>
                      <a:pt x="686" y="5045"/>
                    </a:cubicBezTo>
                    <a:lnTo>
                      <a:pt x="800" y="4908"/>
                    </a:lnTo>
                    <a:cubicBezTo>
                      <a:pt x="412" y="4566"/>
                      <a:pt x="206" y="4224"/>
                      <a:pt x="206" y="3858"/>
                    </a:cubicBezTo>
                    <a:cubicBezTo>
                      <a:pt x="184" y="3333"/>
                      <a:pt x="617" y="2945"/>
                      <a:pt x="617" y="2945"/>
                    </a:cubicBezTo>
                    <a:lnTo>
                      <a:pt x="4224" y="138"/>
                    </a:lnTo>
                    <a:lnTo>
                      <a:pt x="41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p13"/>
              <p:cNvSpPr/>
              <p:nvPr/>
            </p:nvSpPr>
            <p:spPr>
              <a:xfrm>
                <a:off x="5972525" y="4339125"/>
                <a:ext cx="33700" cy="78200"/>
              </a:xfrm>
              <a:custGeom>
                <a:rect b="b" l="l" r="r" t="t"/>
                <a:pathLst>
                  <a:path extrusionOk="0" h="3128" w="1348">
                    <a:moveTo>
                      <a:pt x="1256" y="1"/>
                    </a:moveTo>
                    <a:cubicBezTo>
                      <a:pt x="1210" y="24"/>
                      <a:pt x="1" y="594"/>
                      <a:pt x="46" y="3128"/>
                    </a:cubicBezTo>
                    <a:lnTo>
                      <a:pt x="252" y="3128"/>
                    </a:lnTo>
                    <a:cubicBezTo>
                      <a:pt x="183" y="731"/>
                      <a:pt x="1325" y="161"/>
                      <a:pt x="1347" y="161"/>
                    </a:cubicBezTo>
                    <a:lnTo>
                      <a:pt x="12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13"/>
              <p:cNvSpPr/>
              <p:nvPr/>
            </p:nvSpPr>
            <p:spPr>
              <a:xfrm>
                <a:off x="5801900" y="3499375"/>
                <a:ext cx="1521350" cy="951075"/>
              </a:xfrm>
              <a:custGeom>
                <a:rect b="b" l="l" r="r" t="t"/>
                <a:pathLst>
                  <a:path extrusionOk="0" h="38043" w="60854">
                    <a:moveTo>
                      <a:pt x="26742" y="1"/>
                    </a:moveTo>
                    <a:cubicBezTo>
                      <a:pt x="25000" y="1"/>
                      <a:pt x="23298" y="675"/>
                      <a:pt x="21845" y="2160"/>
                    </a:cubicBezTo>
                    <a:lnTo>
                      <a:pt x="1" y="27154"/>
                    </a:lnTo>
                    <a:lnTo>
                      <a:pt x="8401" y="35508"/>
                    </a:lnTo>
                    <a:lnTo>
                      <a:pt x="25999" y="17179"/>
                    </a:lnTo>
                    <a:lnTo>
                      <a:pt x="39831" y="32746"/>
                    </a:lnTo>
                    <a:cubicBezTo>
                      <a:pt x="39831" y="32746"/>
                      <a:pt x="43711" y="37950"/>
                      <a:pt x="50650" y="38042"/>
                    </a:cubicBezTo>
                    <a:cubicBezTo>
                      <a:pt x="50700" y="38042"/>
                      <a:pt x="50750" y="38042"/>
                      <a:pt x="50800" y="38042"/>
                    </a:cubicBezTo>
                    <a:cubicBezTo>
                      <a:pt x="57614" y="38042"/>
                      <a:pt x="60853" y="33408"/>
                      <a:pt x="60853" y="33408"/>
                    </a:cubicBezTo>
                    <a:cubicBezTo>
                      <a:pt x="54576" y="28569"/>
                      <a:pt x="50513" y="23548"/>
                      <a:pt x="49463" y="18298"/>
                    </a:cubicBezTo>
                    <a:lnTo>
                      <a:pt x="32230" y="2160"/>
                    </a:lnTo>
                    <a:cubicBezTo>
                      <a:pt x="30528" y="778"/>
                      <a:pt x="28612" y="1"/>
                      <a:pt x="267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p13"/>
              <p:cNvSpPr/>
              <p:nvPr/>
            </p:nvSpPr>
            <p:spPr>
              <a:xfrm>
                <a:off x="6418200" y="3846675"/>
                <a:ext cx="55950" cy="88475"/>
              </a:xfrm>
              <a:custGeom>
                <a:rect b="b" l="l" r="r" t="t"/>
                <a:pathLst>
                  <a:path extrusionOk="0" h="3539" w="2238">
                    <a:moveTo>
                      <a:pt x="160" y="1"/>
                    </a:moveTo>
                    <a:lnTo>
                      <a:pt x="0" y="69"/>
                    </a:lnTo>
                    <a:lnTo>
                      <a:pt x="1347" y="3539"/>
                    </a:lnTo>
                    <a:lnTo>
                      <a:pt x="2237" y="1119"/>
                    </a:lnTo>
                    <a:lnTo>
                      <a:pt x="2054" y="1051"/>
                    </a:lnTo>
                    <a:lnTo>
                      <a:pt x="1347" y="3014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13"/>
              <p:cNvSpPr/>
              <p:nvPr/>
            </p:nvSpPr>
            <p:spPr>
              <a:xfrm>
                <a:off x="5844125" y="4126275"/>
                <a:ext cx="208900" cy="220875"/>
              </a:xfrm>
              <a:custGeom>
                <a:rect b="b" l="l" r="r" t="t"/>
                <a:pathLst>
                  <a:path extrusionOk="0" h="8835" w="8356">
                    <a:moveTo>
                      <a:pt x="138" y="1"/>
                    </a:moveTo>
                    <a:lnTo>
                      <a:pt x="1" y="138"/>
                    </a:lnTo>
                    <a:lnTo>
                      <a:pt x="8218" y="8834"/>
                    </a:lnTo>
                    <a:lnTo>
                      <a:pt x="8355" y="8720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13"/>
              <p:cNvSpPr/>
              <p:nvPr/>
            </p:nvSpPr>
            <p:spPr>
              <a:xfrm>
                <a:off x="6811350" y="2708275"/>
                <a:ext cx="125850" cy="195450"/>
              </a:xfrm>
              <a:custGeom>
                <a:rect b="b" l="l" r="r" t="t"/>
                <a:pathLst>
                  <a:path extrusionOk="0" h="7818" w="5034">
                    <a:moveTo>
                      <a:pt x="1348" y="0"/>
                    </a:moveTo>
                    <a:cubicBezTo>
                      <a:pt x="1348" y="0"/>
                      <a:pt x="24" y="1529"/>
                      <a:pt x="47" y="1621"/>
                    </a:cubicBezTo>
                    <a:cubicBezTo>
                      <a:pt x="1" y="2420"/>
                      <a:pt x="480" y="5022"/>
                      <a:pt x="2922" y="7327"/>
                    </a:cubicBezTo>
                    <a:cubicBezTo>
                      <a:pt x="3279" y="7669"/>
                      <a:pt x="3546" y="7818"/>
                      <a:pt x="3739" y="7818"/>
                    </a:cubicBezTo>
                    <a:cubicBezTo>
                      <a:pt x="5033" y="7818"/>
                      <a:pt x="3082" y="1187"/>
                      <a:pt x="3082" y="1187"/>
                    </a:cubicBezTo>
                    <a:lnTo>
                      <a:pt x="13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p13"/>
              <p:cNvSpPr/>
              <p:nvPr/>
            </p:nvSpPr>
            <p:spPr>
              <a:xfrm>
                <a:off x="6840000" y="2656350"/>
                <a:ext cx="410775" cy="588900"/>
              </a:xfrm>
              <a:custGeom>
                <a:rect b="b" l="l" r="r" t="t"/>
                <a:pathLst>
                  <a:path extrusionOk="0" h="23556" w="16431">
                    <a:moveTo>
                      <a:pt x="7871" y="0"/>
                    </a:moveTo>
                    <a:lnTo>
                      <a:pt x="3192" y="1849"/>
                    </a:lnTo>
                    <a:lnTo>
                      <a:pt x="886" y="3629"/>
                    </a:lnTo>
                    <a:cubicBezTo>
                      <a:pt x="857" y="3629"/>
                      <a:pt x="479" y="3207"/>
                      <a:pt x="236" y="3207"/>
                    </a:cubicBezTo>
                    <a:cubicBezTo>
                      <a:pt x="96" y="3207"/>
                      <a:pt x="0" y="3347"/>
                      <a:pt x="42" y="3789"/>
                    </a:cubicBezTo>
                    <a:cubicBezTo>
                      <a:pt x="772" y="6209"/>
                      <a:pt x="772" y="18466"/>
                      <a:pt x="6250" y="18580"/>
                    </a:cubicBezTo>
                    <a:cubicBezTo>
                      <a:pt x="6291" y="18585"/>
                      <a:pt x="6341" y="18588"/>
                      <a:pt x="6397" y="18588"/>
                    </a:cubicBezTo>
                    <a:cubicBezTo>
                      <a:pt x="6809" y="18588"/>
                      <a:pt x="7578" y="18452"/>
                      <a:pt x="7939" y="18352"/>
                    </a:cubicBezTo>
                    <a:lnTo>
                      <a:pt x="7939" y="18352"/>
                    </a:lnTo>
                    <a:cubicBezTo>
                      <a:pt x="7848" y="19767"/>
                      <a:pt x="7780" y="22780"/>
                      <a:pt x="7780" y="22780"/>
                    </a:cubicBezTo>
                    <a:cubicBezTo>
                      <a:pt x="9163" y="23320"/>
                      <a:pt x="10357" y="23555"/>
                      <a:pt x="11378" y="23555"/>
                    </a:cubicBezTo>
                    <a:cubicBezTo>
                      <a:pt x="14969" y="23555"/>
                      <a:pt x="16413" y="20640"/>
                      <a:pt x="16430" y="17849"/>
                    </a:cubicBezTo>
                    <a:lnTo>
                      <a:pt x="15883" y="10842"/>
                    </a:lnTo>
                    <a:lnTo>
                      <a:pt x="12915" y="2876"/>
                    </a:lnTo>
                    <a:lnTo>
                      <a:pt x="7871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p13"/>
              <p:cNvSpPr/>
              <p:nvPr/>
            </p:nvSpPr>
            <p:spPr>
              <a:xfrm>
                <a:off x="6738600" y="2572850"/>
                <a:ext cx="563525" cy="360675"/>
              </a:xfrm>
              <a:custGeom>
                <a:rect b="b" l="l" r="r" t="t"/>
                <a:pathLst>
                  <a:path extrusionOk="0" h="14427" w="22541">
                    <a:moveTo>
                      <a:pt x="12840" y="0"/>
                    </a:moveTo>
                    <a:cubicBezTo>
                      <a:pt x="12505" y="0"/>
                      <a:pt x="12170" y="19"/>
                      <a:pt x="11836" y="53"/>
                    </a:cubicBezTo>
                    <a:cubicBezTo>
                      <a:pt x="10398" y="213"/>
                      <a:pt x="8982" y="670"/>
                      <a:pt x="7636" y="1217"/>
                    </a:cubicBezTo>
                    <a:cubicBezTo>
                      <a:pt x="6791" y="1583"/>
                      <a:pt x="5969" y="1971"/>
                      <a:pt x="5171" y="2381"/>
                    </a:cubicBezTo>
                    <a:cubicBezTo>
                      <a:pt x="4945" y="1843"/>
                      <a:pt x="4210" y="1542"/>
                      <a:pt x="3380" y="1542"/>
                    </a:cubicBezTo>
                    <a:cubicBezTo>
                      <a:pt x="1852" y="1542"/>
                      <a:pt x="1" y="2559"/>
                      <a:pt x="400" y="4984"/>
                    </a:cubicBezTo>
                    <a:cubicBezTo>
                      <a:pt x="811" y="6695"/>
                      <a:pt x="2272" y="8521"/>
                      <a:pt x="4760" y="8521"/>
                    </a:cubicBezTo>
                    <a:cubicBezTo>
                      <a:pt x="9005" y="8499"/>
                      <a:pt x="13890" y="6376"/>
                      <a:pt x="13890" y="6376"/>
                    </a:cubicBezTo>
                    <a:cubicBezTo>
                      <a:pt x="14255" y="8887"/>
                      <a:pt x="14620" y="11443"/>
                      <a:pt x="15465" y="11466"/>
                    </a:cubicBezTo>
                    <a:cubicBezTo>
                      <a:pt x="15305" y="10507"/>
                      <a:pt x="15625" y="9982"/>
                      <a:pt x="16264" y="9663"/>
                    </a:cubicBezTo>
                    <a:cubicBezTo>
                      <a:pt x="16558" y="9541"/>
                      <a:pt x="16837" y="9486"/>
                      <a:pt x="17094" y="9486"/>
                    </a:cubicBezTo>
                    <a:cubicBezTo>
                      <a:pt x="18777" y="9486"/>
                      <a:pt x="19547" y="11860"/>
                      <a:pt x="17588" y="13840"/>
                    </a:cubicBezTo>
                    <a:cubicBezTo>
                      <a:pt x="18054" y="14229"/>
                      <a:pt x="18574" y="14427"/>
                      <a:pt x="19154" y="14427"/>
                    </a:cubicBezTo>
                    <a:cubicBezTo>
                      <a:pt x="19425" y="14427"/>
                      <a:pt x="19709" y="14383"/>
                      <a:pt x="20007" y="14296"/>
                    </a:cubicBezTo>
                    <a:cubicBezTo>
                      <a:pt x="22541" y="8453"/>
                      <a:pt x="21673" y="4641"/>
                      <a:pt x="18774" y="3705"/>
                    </a:cubicBezTo>
                    <a:cubicBezTo>
                      <a:pt x="18067" y="2313"/>
                      <a:pt x="17268" y="1400"/>
                      <a:pt x="15716" y="555"/>
                    </a:cubicBezTo>
                    <a:cubicBezTo>
                      <a:pt x="14812" y="163"/>
                      <a:pt x="13831" y="0"/>
                      <a:pt x="128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13"/>
              <p:cNvSpPr/>
              <p:nvPr/>
            </p:nvSpPr>
            <p:spPr>
              <a:xfrm>
                <a:off x="6916350" y="2876600"/>
                <a:ext cx="33125" cy="87325"/>
              </a:xfrm>
              <a:custGeom>
                <a:rect b="b" l="l" r="r" t="t"/>
                <a:pathLst>
                  <a:path extrusionOk="0" h="3493" w="1325">
                    <a:moveTo>
                      <a:pt x="708" y="1"/>
                    </a:moveTo>
                    <a:cubicBezTo>
                      <a:pt x="434" y="1028"/>
                      <a:pt x="1" y="2785"/>
                      <a:pt x="183" y="2968"/>
                    </a:cubicBezTo>
                    <a:cubicBezTo>
                      <a:pt x="343" y="3173"/>
                      <a:pt x="1096" y="3424"/>
                      <a:pt x="1256" y="3493"/>
                    </a:cubicBezTo>
                    <a:lnTo>
                      <a:pt x="1325" y="3310"/>
                    </a:lnTo>
                    <a:cubicBezTo>
                      <a:pt x="982" y="3196"/>
                      <a:pt x="434" y="2991"/>
                      <a:pt x="320" y="2877"/>
                    </a:cubicBezTo>
                    <a:cubicBezTo>
                      <a:pt x="252" y="2694"/>
                      <a:pt x="549" y="1302"/>
                      <a:pt x="891" y="46"/>
                    </a:cubicBezTo>
                    <a:lnTo>
                      <a:pt x="7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13"/>
              <p:cNvSpPr/>
              <p:nvPr/>
            </p:nvSpPr>
            <p:spPr>
              <a:xfrm>
                <a:off x="6918075" y="2987300"/>
                <a:ext cx="72475" cy="17150"/>
              </a:xfrm>
              <a:custGeom>
                <a:rect b="b" l="l" r="r" t="t"/>
                <a:pathLst>
                  <a:path extrusionOk="0" h="686" w="2899">
                    <a:moveTo>
                      <a:pt x="2785" y="1"/>
                    </a:moveTo>
                    <a:cubicBezTo>
                      <a:pt x="2276" y="382"/>
                      <a:pt x="1709" y="491"/>
                      <a:pt x="1225" y="491"/>
                    </a:cubicBezTo>
                    <a:cubicBezTo>
                      <a:pt x="579" y="491"/>
                      <a:pt x="82" y="297"/>
                      <a:pt x="69" y="297"/>
                    </a:cubicBezTo>
                    <a:lnTo>
                      <a:pt x="0" y="480"/>
                    </a:lnTo>
                    <a:cubicBezTo>
                      <a:pt x="46" y="480"/>
                      <a:pt x="548" y="686"/>
                      <a:pt x="1210" y="686"/>
                    </a:cubicBezTo>
                    <a:cubicBezTo>
                      <a:pt x="1712" y="686"/>
                      <a:pt x="2351" y="571"/>
                      <a:pt x="2899" y="138"/>
                    </a:cubicBezTo>
                    <a:lnTo>
                      <a:pt x="278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13"/>
              <p:cNvSpPr/>
              <p:nvPr/>
            </p:nvSpPr>
            <p:spPr>
              <a:xfrm>
                <a:off x="6988825" y="2869375"/>
                <a:ext cx="23425" cy="20475"/>
              </a:xfrm>
              <a:custGeom>
                <a:rect b="b" l="l" r="r" t="t"/>
                <a:pathLst>
                  <a:path extrusionOk="0" h="819" w="937">
                    <a:moveTo>
                      <a:pt x="465" y="0"/>
                    </a:moveTo>
                    <a:cubicBezTo>
                      <a:pt x="391" y="0"/>
                      <a:pt x="317" y="21"/>
                      <a:pt x="252" y="61"/>
                    </a:cubicBezTo>
                    <a:cubicBezTo>
                      <a:pt x="46" y="176"/>
                      <a:pt x="1" y="427"/>
                      <a:pt x="115" y="632"/>
                    </a:cubicBezTo>
                    <a:cubicBezTo>
                      <a:pt x="187" y="748"/>
                      <a:pt x="316" y="818"/>
                      <a:pt x="453" y="818"/>
                    </a:cubicBezTo>
                    <a:cubicBezTo>
                      <a:pt x="530" y="818"/>
                      <a:pt x="611" y="796"/>
                      <a:pt x="685" y="746"/>
                    </a:cubicBezTo>
                    <a:cubicBezTo>
                      <a:pt x="868" y="632"/>
                      <a:pt x="936" y="381"/>
                      <a:pt x="822" y="198"/>
                    </a:cubicBezTo>
                    <a:cubicBezTo>
                      <a:pt x="734" y="66"/>
                      <a:pt x="599" y="0"/>
                      <a:pt x="4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6876400" y="2880350"/>
                <a:ext cx="23425" cy="20500"/>
              </a:xfrm>
              <a:custGeom>
                <a:rect b="b" l="l" r="r" t="t"/>
                <a:pathLst>
                  <a:path extrusionOk="0" h="820" w="937">
                    <a:moveTo>
                      <a:pt x="466" y="0"/>
                    </a:moveTo>
                    <a:cubicBezTo>
                      <a:pt x="394" y="0"/>
                      <a:pt x="320" y="18"/>
                      <a:pt x="252" y="56"/>
                    </a:cubicBezTo>
                    <a:cubicBezTo>
                      <a:pt x="69" y="170"/>
                      <a:pt x="1" y="421"/>
                      <a:pt x="115" y="627"/>
                    </a:cubicBezTo>
                    <a:cubicBezTo>
                      <a:pt x="206" y="748"/>
                      <a:pt x="348" y="819"/>
                      <a:pt x="487" y="819"/>
                    </a:cubicBezTo>
                    <a:cubicBezTo>
                      <a:pt x="556" y="819"/>
                      <a:pt x="625" y="802"/>
                      <a:pt x="686" y="764"/>
                    </a:cubicBezTo>
                    <a:cubicBezTo>
                      <a:pt x="891" y="650"/>
                      <a:pt x="937" y="376"/>
                      <a:pt x="823" y="193"/>
                    </a:cubicBezTo>
                    <a:cubicBezTo>
                      <a:pt x="747" y="71"/>
                      <a:pt x="610" y="0"/>
                      <a:pt x="4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6975125" y="2844825"/>
                <a:ext cx="41675" cy="8400"/>
              </a:xfrm>
              <a:custGeom>
                <a:rect b="b" l="l" r="r" t="t"/>
                <a:pathLst>
                  <a:path extrusionOk="0" h="336" w="1667">
                    <a:moveTo>
                      <a:pt x="884" y="1"/>
                    </a:moveTo>
                    <a:cubicBezTo>
                      <a:pt x="574" y="1"/>
                      <a:pt x="277" y="53"/>
                      <a:pt x="1" y="153"/>
                    </a:cubicBezTo>
                    <a:lnTo>
                      <a:pt x="92" y="336"/>
                    </a:lnTo>
                    <a:cubicBezTo>
                      <a:pt x="343" y="235"/>
                      <a:pt x="608" y="183"/>
                      <a:pt x="890" y="183"/>
                    </a:cubicBezTo>
                    <a:cubicBezTo>
                      <a:pt x="1121" y="183"/>
                      <a:pt x="1364" y="218"/>
                      <a:pt x="1621" y="290"/>
                    </a:cubicBezTo>
                    <a:lnTo>
                      <a:pt x="1667" y="108"/>
                    </a:lnTo>
                    <a:cubicBezTo>
                      <a:pt x="1400" y="36"/>
                      <a:pt x="1137" y="1"/>
                      <a:pt x="8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6864425" y="2855775"/>
                <a:ext cx="34275" cy="11725"/>
              </a:xfrm>
              <a:custGeom>
                <a:rect b="b" l="l" r="r" t="t"/>
                <a:pathLst>
                  <a:path extrusionOk="0" h="469" w="1371">
                    <a:moveTo>
                      <a:pt x="1136" y="1"/>
                    </a:moveTo>
                    <a:cubicBezTo>
                      <a:pt x="741" y="1"/>
                      <a:pt x="363" y="99"/>
                      <a:pt x="1" y="309"/>
                    </a:cubicBezTo>
                    <a:lnTo>
                      <a:pt x="92" y="468"/>
                    </a:lnTo>
                    <a:cubicBezTo>
                      <a:pt x="434" y="278"/>
                      <a:pt x="777" y="183"/>
                      <a:pt x="1132" y="183"/>
                    </a:cubicBezTo>
                    <a:cubicBezTo>
                      <a:pt x="1203" y="183"/>
                      <a:pt x="1275" y="187"/>
                      <a:pt x="1347" y="195"/>
                    </a:cubicBezTo>
                    <a:lnTo>
                      <a:pt x="1370" y="12"/>
                    </a:lnTo>
                    <a:cubicBezTo>
                      <a:pt x="1291" y="4"/>
                      <a:pt x="1213" y="1"/>
                      <a:pt x="11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7037900" y="3012975"/>
                <a:ext cx="103300" cy="104450"/>
              </a:xfrm>
              <a:custGeom>
                <a:rect b="b" l="l" r="r" t="t"/>
                <a:pathLst>
                  <a:path extrusionOk="0" h="4178" w="4132">
                    <a:moveTo>
                      <a:pt x="3949" y="1"/>
                    </a:moveTo>
                    <a:cubicBezTo>
                      <a:pt x="3926" y="24"/>
                      <a:pt x="3105" y="3379"/>
                      <a:pt x="0" y="3995"/>
                    </a:cubicBezTo>
                    <a:lnTo>
                      <a:pt x="23" y="4178"/>
                    </a:lnTo>
                    <a:cubicBezTo>
                      <a:pt x="3265" y="3539"/>
                      <a:pt x="4109" y="69"/>
                      <a:pt x="4132" y="47"/>
                    </a:cubicBezTo>
                    <a:lnTo>
                      <a:pt x="394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7143475" y="2831275"/>
                <a:ext cx="47950" cy="71600"/>
              </a:xfrm>
              <a:custGeom>
                <a:rect b="b" l="l" r="r" t="t"/>
                <a:pathLst>
                  <a:path extrusionOk="0" h="2864" w="1918">
                    <a:moveTo>
                      <a:pt x="668" y="0"/>
                    </a:moveTo>
                    <a:cubicBezTo>
                      <a:pt x="462" y="0"/>
                      <a:pt x="236" y="41"/>
                      <a:pt x="0" y="125"/>
                    </a:cubicBezTo>
                    <a:lnTo>
                      <a:pt x="69" y="307"/>
                    </a:lnTo>
                    <a:cubicBezTo>
                      <a:pt x="289" y="228"/>
                      <a:pt x="494" y="190"/>
                      <a:pt x="676" y="190"/>
                    </a:cubicBezTo>
                    <a:cubicBezTo>
                      <a:pt x="1022" y="190"/>
                      <a:pt x="1289" y="327"/>
                      <a:pt x="1438" y="581"/>
                    </a:cubicBezTo>
                    <a:cubicBezTo>
                      <a:pt x="1712" y="1060"/>
                      <a:pt x="1552" y="1928"/>
                      <a:pt x="708" y="2704"/>
                    </a:cubicBezTo>
                    <a:lnTo>
                      <a:pt x="822" y="2864"/>
                    </a:lnTo>
                    <a:cubicBezTo>
                      <a:pt x="1758" y="2019"/>
                      <a:pt x="1918" y="1015"/>
                      <a:pt x="1598" y="467"/>
                    </a:cubicBezTo>
                    <a:cubicBezTo>
                      <a:pt x="1415" y="163"/>
                      <a:pt x="1081" y="0"/>
                      <a:pt x="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7153750" y="2866900"/>
                <a:ext cx="30250" cy="16575"/>
              </a:xfrm>
              <a:custGeom>
                <a:rect b="b" l="l" r="r" t="t"/>
                <a:pathLst>
                  <a:path extrusionOk="0" h="663" w="1210">
                    <a:moveTo>
                      <a:pt x="1210" y="1"/>
                    </a:moveTo>
                    <a:cubicBezTo>
                      <a:pt x="114" y="69"/>
                      <a:pt x="23" y="594"/>
                      <a:pt x="0" y="617"/>
                    </a:cubicBezTo>
                    <a:lnTo>
                      <a:pt x="205" y="663"/>
                    </a:lnTo>
                    <a:cubicBezTo>
                      <a:pt x="205" y="640"/>
                      <a:pt x="274" y="252"/>
                      <a:pt x="1210" y="206"/>
                    </a:cubicBezTo>
                    <a:lnTo>
                      <a:pt x="12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7020775" y="3948250"/>
                <a:ext cx="307025" cy="462800"/>
              </a:xfrm>
              <a:custGeom>
                <a:rect b="b" l="l" r="r" t="t"/>
                <a:pathLst>
                  <a:path extrusionOk="0" h="18512" w="12281">
                    <a:moveTo>
                      <a:pt x="1096" y="0"/>
                    </a:moveTo>
                    <a:lnTo>
                      <a:pt x="1" y="936"/>
                    </a:lnTo>
                    <a:cubicBezTo>
                      <a:pt x="2169" y="7852"/>
                      <a:pt x="5319" y="13924"/>
                      <a:pt x="10226" y="18512"/>
                    </a:cubicBezTo>
                    <a:cubicBezTo>
                      <a:pt x="11117" y="17781"/>
                      <a:pt x="11916" y="16937"/>
                      <a:pt x="12281" y="15567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6914650" y="3094575"/>
                <a:ext cx="608300" cy="1242775"/>
              </a:xfrm>
              <a:custGeom>
                <a:rect b="b" l="l" r="r" t="t"/>
                <a:pathLst>
                  <a:path extrusionOk="0" h="49711" w="24332">
                    <a:moveTo>
                      <a:pt x="13673" y="1"/>
                    </a:moveTo>
                    <a:cubicBezTo>
                      <a:pt x="11610" y="2198"/>
                      <a:pt x="9238" y="4315"/>
                      <a:pt x="6392" y="4315"/>
                    </a:cubicBezTo>
                    <a:cubicBezTo>
                      <a:pt x="5868" y="4315"/>
                      <a:pt x="5328" y="4243"/>
                      <a:pt x="4771" y="4087"/>
                    </a:cubicBezTo>
                    <a:cubicBezTo>
                      <a:pt x="4771" y="4087"/>
                      <a:pt x="1141" y="6666"/>
                      <a:pt x="571" y="9291"/>
                    </a:cubicBezTo>
                    <a:cubicBezTo>
                      <a:pt x="0" y="11893"/>
                      <a:pt x="114" y="29879"/>
                      <a:pt x="114" y="29879"/>
                    </a:cubicBezTo>
                    <a:cubicBezTo>
                      <a:pt x="5615" y="38553"/>
                      <a:pt x="11071" y="46245"/>
                      <a:pt x="16343" y="49600"/>
                    </a:cubicBezTo>
                    <a:cubicBezTo>
                      <a:pt x="16512" y="49673"/>
                      <a:pt x="16672" y="49710"/>
                      <a:pt x="16822" y="49710"/>
                    </a:cubicBezTo>
                    <a:cubicBezTo>
                      <a:pt x="17237" y="49710"/>
                      <a:pt x="17575" y="49422"/>
                      <a:pt x="17827" y="48801"/>
                    </a:cubicBezTo>
                    <a:cubicBezTo>
                      <a:pt x="17827" y="48801"/>
                      <a:pt x="24332" y="34193"/>
                      <a:pt x="24332" y="14951"/>
                    </a:cubicBezTo>
                    <a:cubicBezTo>
                      <a:pt x="23944" y="4064"/>
                      <a:pt x="13673" y="1"/>
                      <a:pt x="136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6919200" y="3316550"/>
                <a:ext cx="40550" cy="285350"/>
              </a:xfrm>
              <a:custGeom>
                <a:rect b="b" l="l" r="r" t="t"/>
                <a:pathLst>
                  <a:path extrusionOk="0" h="11414" w="1622">
                    <a:moveTo>
                      <a:pt x="1439" y="1"/>
                    </a:moveTo>
                    <a:cubicBezTo>
                      <a:pt x="845" y="2398"/>
                      <a:pt x="275" y="6985"/>
                      <a:pt x="1" y="11391"/>
                    </a:cubicBezTo>
                    <a:lnTo>
                      <a:pt x="183" y="11414"/>
                    </a:lnTo>
                    <a:cubicBezTo>
                      <a:pt x="457" y="7008"/>
                      <a:pt x="1028" y="2420"/>
                      <a:pt x="1621" y="47"/>
                    </a:cubicBezTo>
                    <a:lnTo>
                      <a:pt x="14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13"/>
              <p:cNvSpPr/>
              <p:nvPr/>
            </p:nvSpPr>
            <p:spPr>
              <a:xfrm>
                <a:off x="6700075" y="3665225"/>
                <a:ext cx="42250" cy="13700"/>
              </a:xfrm>
              <a:custGeom>
                <a:rect b="b" l="l" r="r" t="t"/>
                <a:pathLst>
                  <a:path extrusionOk="0" h="548" w="1690">
                    <a:moveTo>
                      <a:pt x="1576" y="0"/>
                    </a:moveTo>
                    <a:cubicBezTo>
                      <a:pt x="1102" y="307"/>
                      <a:pt x="644" y="367"/>
                      <a:pt x="355" y="367"/>
                    </a:cubicBezTo>
                    <a:cubicBezTo>
                      <a:pt x="171" y="367"/>
                      <a:pt x="55" y="343"/>
                      <a:pt x="47" y="343"/>
                    </a:cubicBezTo>
                    <a:lnTo>
                      <a:pt x="1" y="525"/>
                    </a:lnTo>
                    <a:cubicBezTo>
                      <a:pt x="24" y="525"/>
                      <a:pt x="161" y="548"/>
                      <a:pt x="343" y="548"/>
                    </a:cubicBezTo>
                    <a:cubicBezTo>
                      <a:pt x="663" y="548"/>
                      <a:pt x="1165" y="502"/>
                      <a:pt x="1690" y="160"/>
                    </a:cubicBezTo>
                    <a:lnTo>
                      <a:pt x="1576" y="0"/>
                    </a:ln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13"/>
              <p:cNvSpPr/>
              <p:nvPr/>
            </p:nvSpPr>
            <p:spPr>
              <a:xfrm>
                <a:off x="6408500" y="3051800"/>
                <a:ext cx="211150" cy="348100"/>
              </a:xfrm>
              <a:custGeom>
                <a:rect b="b" l="l" r="r" t="t"/>
                <a:pathLst>
                  <a:path extrusionOk="0" h="13924" w="8446">
                    <a:moveTo>
                      <a:pt x="502" y="0"/>
                    </a:moveTo>
                    <a:cubicBezTo>
                      <a:pt x="228" y="0"/>
                      <a:pt x="0" y="274"/>
                      <a:pt x="0" y="571"/>
                    </a:cubicBezTo>
                    <a:lnTo>
                      <a:pt x="1803" y="13353"/>
                    </a:lnTo>
                    <a:cubicBezTo>
                      <a:pt x="1803" y="13672"/>
                      <a:pt x="2032" y="13923"/>
                      <a:pt x="2283" y="13923"/>
                    </a:cubicBezTo>
                    <a:lnTo>
                      <a:pt x="7966" y="13923"/>
                    </a:lnTo>
                    <a:cubicBezTo>
                      <a:pt x="8240" y="13923"/>
                      <a:pt x="8446" y="13672"/>
                      <a:pt x="8446" y="13353"/>
                    </a:cubicBezTo>
                    <a:lnTo>
                      <a:pt x="6665" y="571"/>
                    </a:lnTo>
                    <a:cubicBezTo>
                      <a:pt x="6665" y="274"/>
                      <a:pt x="6437" y="0"/>
                      <a:pt x="6163" y="0"/>
                    </a:cubicBez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6535750" y="3049500"/>
                <a:ext cx="72500" cy="352675"/>
              </a:xfrm>
              <a:custGeom>
                <a:rect b="b" l="l" r="r" t="t"/>
                <a:pathLst>
                  <a:path extrusionOk="0" h="14107" w="2900">
                    <a:moveTo>
                      <a:pt x="0" y="1"/>
                    </a:moveTo>
                    <a:lnTo>
                      <a:pt x="0" y="206"/>
                    </a:lnTo>
                    <a:cubicBezTo>
                      <a:pt x="617" y="206"/>
                      <a:pt x="913" y="503"/>
                      <a:pt x="913" y="1142"/>
                    </a:cubicBezTo>
                    <a:lnTo>
                      <a:pt x="2716" y="12555"/>
                    </a:lnTo>
                    <a:cubicBezTo>
                      <a:pt x="2716" y="13308"/>
                      <a:pt x="2191" y="13924"/>
                      <a:pt x="1575" y="13924"/>
                    </a:cubicBezTo>
                    <a:lnTo>
                      <a:pt x="1575" y="14107"/>
                    </a:lnTo>
                    <a:cubicBezTo>
                      <a:pt x="2306" y="14107"/>
                      <a:pt x="2899" y="13422"/>
                      <a:pt x="2899" y="12555"/>
                    </a:cubicBezTo>
                    <a:lnTo>
                      <a:pt x="1119" y="1119"/>
                    </a:lnTo>
                    <a:cubicBezTo>
                      <a:pt x="1119" y="412"/>
                      <a:pt x="708" y="1"/>
                      <a:pt x="0" y="1"/>
                    </a:cubicBezTo>
                    <a:close/>
                  </a:path>
                </a:pathLst>
              </a:custGeom>
              <a:solidFill>
                <a:srgbClr val="7D9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6805675" y="3374200"/>
                <a:ext cx="515850" cy="624025"/>
              </a:xfrm>
              <a:custGeom>
                <a:rect b="b" l="l" r="r" t="t"/>
                <a:pathLst>
                  <a:path extrusionOk="0" h="24961" w="20634">
                    <a:moveTo>
                      <a:pt x="10910" y="0"/>
                    </a:moveTo>
                    <a:cubicBezTo>
                      <a:pt x="6916" y="6254"/>
                      <a:pt x="2259" y="15156"/>
                      <a:pt x="1552" y="17736"/>
                    </a:cubicBezTo>
                    <a:cubicBezTo>
                      <a:pt x="1" y="21074"/>
                      <a:pt x="2248" y="24960"/>
                      <a:pt x="5543" y="24960"/>
                    </a:cubicBezTo>
                    <a:cubicBezTo>
                      <a:pt x="6709" y="24960"/>
                      <a:pt x="8006" y="24474"/>
                      <a:pt x="9312" y="23305"/>
                    </a:cubicBezTo>
                    <a:cubicBezTo>
                      <a:pt x="10773" y="22369"/>
                      <a:pt x="16845" y="13079"/>
                      <a:pt x="20634" y="7145"/>
                    </a:cubicBezTo>
                    <a:cubicBezTo>
                      <a:pt x="20360" y="6962"/>
                      <a:pt x="20063" y="6757"/>
                      <a:pt x="19766" y="6551"/>
                    </a:cubicBezTo>
                    <a:cubicBezTo>
                      <a:pt x="18739" y="5844"/>
                      <a:pt x="17735" y="5090"/>
                      <a:pt x="16731" y="4337"/>
                    </a:cubicBezTo>
                    <a:cubicBezTo>
                      <a:pt x="15749" y="3561"/>
                      <a:pt x="14745" y="2785"/>
                      <a:pt x="13740" y="2032"/>
                    </a:cubicBezTo>
                    <a:cubicBezTo>
                      <a:pt x="12805" y="1370"/>
                      <a:pt x="11869" y="731"/>
                      <a:pt x="10956" y="46"/>
                    </a:cubicBezTo>
                    <a:cubicBezTo>
                      <a:pt x="10956" y="23"/>
                      <a:pt x="10933" y="23"/>
                      <a:pt x="10910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6546000" y="3359750"/>
                <a:ext cx="528325" cy="637925"/>
              </a:xfrm>
              <a:custGeom>
                <a:rect b="b" l="l" r="r" t="t"/>
                <a:pathLst>
                  <a:path extrusionOk="0" h="25517" w="21133">
                    <a:moveTo>
                      <a:pt x="2692" y="1"/>
                    </a:moveTo>
                    <a:cubicBezTo>
                      <a:pt x="1325" y="1"/>
                      <a:pt x="0" y="1139"/>
                      <a:pt x="914" y="3043"/>
                    </a:cubicBezTo>
                    <a:cubicBezTo>
                      <a:pt x="914" y="3043"/>
                      <a:pt x="8538" y="20961"/>
                      <a:pt x="12281" y="23974"/>
                    </a:cubicBezTo>
                    <a:cubicBezTo>
                      <a:pt x="13416" y="25017"/>
                      <a:pt x="14770" y="25516"/>
                      <a:pt x="16024" y="25516"/>
                    </a:cubicBezTo>
                    <a:cubicBezTo>
                      <a:pt x="18831" y="25516"/>
                      <a:pt x="21133" y="23015"/>
                      <a:pt x="19334" y="18519"/>
                    </a:cubicBezTo>
                    <a:cubicBezTo>
                      <a:pt x="18672" y="16077"/>
                      <a:pt x="4429" y="807"/>
                      <a:pt x="4429" y="807"/>
                    </a:cubicBezTo>
                    <a:cubicBezTo>
                      <a:pt x="3996" y="256"/>
                      <a:pt x="3339" y="1"/>
                      <a:pt x="2692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6938900" y="3225750"/>
                <a:ext cx="522925" cy="554600"/>
              </a:xfrm>
              <a:custGeom>
                <a:rect b="b" l="l" r="r" t="t"/>
                <a:pathLst>
                  <a:path extrusionOk="0" h="22184" w="20917">
                    <a:moveTo>
                      <a:pt x="13824" y="1"/>
                    </a:moveTo>
                    <a:cubicBezTo>
                      <a:pt x="12345" y="1"/>
                      <a:pt x="10660" y="512"/>
                      <a:pt x="8891" y="1693"/>
                    </a:cubicBezTo>
                    <a:cubicBezTo>
                      <a:pt x="3550" y="5254"/>
                      <a:pt x="286" y="14429"/>
                      <a:pt x="286" y="14429"/>
                    </a:cubicBezTo>
                    <a:cubicBezTo>
                      <a:pt x="1" y="14933"/>
                      <a:pt x="7367" y="22184"/>
                      <a:pt x="10342" y="22184"/>
                    </a:cubicBezTo>
                    <a:cubicBezTo>
                      <a:pt x="10468" y="22184"/>
                      <a:pt x="10585" y="22171"/>
                      <a:pt x="10694" y="22144"/>
                    </a:cubicBezTo>
                    <a:cubicBezTo>
                      <a:pt x="14825" y="16027"/>
                      <a:pt x="18203" y="9682"/>
                      <a:pt x="18203" y="9682"/>
                    </a:cubicBezTo>
                    <a:cubicBezTo>
                      <a:pt x="20917" y="4718"/>
                      <a:pt x="18320" y="1"/>
                      <a:pt x="138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7204525" y="3466625"/>
                <a:ext cx="191750" cy="313875"/>
              </a:xfrm>
              <a:custGeom>
                <a:rect b="b" l="l" r="r" t="t"/>
                <a:pathLst>
                  <a:path extrusionOk="0" h="12555" w="7670">
                    <a:moveTo>
                      <a:pt x="7487" y="1"/>
                    </a:moveTo>
                    <a:cubicBezTo>
                      <a:pt x="7464" y="69"/>
                      <a:pt x="4063" y="6415"/>
                      <a:pt x="0" y="12464"/>
                    </a:cubicBezTo>
                    <a:lnTo>
                      <a:pt x="160" y="12555"/>
                    </a:lnTo>
                    <a:cubicBezTo>
                      <a:pt x="4246" y="6506"/>
                      <a:pt x="7624" y="161"/>
                      <a:pt x="7670" y="92"/>
                    </a:cubicBezTo>
                    <a:lnTo>
                      <a:pt x="74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6943750" y="3223625"/>
                <a:ext cx="420575" cy="363450"/>
              </a:xfrm>
              <a:custGeom>
                <a:rect b="b" l="l" r="r" t="t"/>
                <a:pathLst>
                  <a:path extrusionOk="0" h="14538" w="16823">
                    <a:moveTo>
                      <a:pt x="13646" y="0"/>
                    </a:moveTo>
                    <a:cubicBezTo>
                      <a:pt x="12070" y="0"/>
                      <a:pt x="10342" y="572"/>
                      <a:pt x="8651" y="1686"/>
                    </a:cubicBezTo>
                    <a:cubicBezTo>
                      <a:pt x="5866" y="3558"/>
                      <a:pt x="3675" y="6936"/>
                      <a:pt x="2306" y="9447"/>
                    </a:cubicBezTo>
                    <a:cubicBezTo>
                      <a:pt x="822" y="12140"/>
                      <a:pt x="0" y="14446"/>
                      <a:pt x="0" y="14491"/>
                    </a:cubicBezTo>
                    <a:lnTo>
                      <a:pt x="183" y="14537"/>
                    </a:lnTo>
                    <a:cubicBezTo>
                      <a:pt x="183" y="14514"/>
                      <a:pt x="1005" y="12232"/>
                      <a:pt x="2465" y="9516"/>
                    </a:cubicBezTo>
                    <a:cubicBezTo>
                      <a:pt x="3812" y="7028"/>
                      <a:pt x="6003" y="3695"/>
                      <a:pt x="8765" y="1846"/>
                    </a:cubicBezTo>
                    <a:cubicBezTo>
                      <a:pt x="10423" y="741"/>
                      <a:pt x="12111" y="182"/>
                      <a:pt x="13646" y="182"/>
                    </a:cubicBezTo>
                    <a:cubicBezTo>
                      <a:pt x="14774" y="182"/>
                      <a:pt x="15819" y="484"/>
                      <a:pt x="16708" y="1093"/>
                    </a:cubicBezTo>
                    <a:lnTo>
                      <a:pt x="16823" y="956"/>
                    </a:lnTo>
                    <a:cubicBezTo>
                      <a:pt x="15899" y="315"/>
                      <a:pt x="14815" y="0"/>
                      <a:pt x="136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6910650" y="3664075"/>
                <a:ext cx="81625" cy="101025"/>
              </a:xfrm>
              <a:custGeom>
                <a:rect b="b" l="l" r="r" t="t"/>
                <a:pathLst>
                  <a:path extrusionOk="0" h="4041" w="3265">
                    <a:moveTo>
                      <a:pt x="137" y="1"/>
                    </a:moveTo>
                    <a:lnTo>
                      <a:pt x="0" y="115"/>
                    </a:lnTo>
                    <a:lnTo>
                      <a:pt x="3105" y="4041"/>
                    </a:lnTo>
                    <a:lnTo>
                      <a:pt x="3264" y="390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6779400" y="3516275"/>
                <a:ext cx="134700" cy="150675"/>
              </a:xfrm>
              <a:custGeom>
                <a:rect b="b" l="l" r="r" t="t"/>
                <a:pathLst>
                  <a:path extrusionOk="0" h="6027" w="5388">
                    <a:moveTo>
                      <a:pt x="138" y="1"/>
                    </a:moveTo>
                    <a:lnTo>
                      <a:pt x="1" y="115"/>
                    </a:lnTo>
                    <a:lnTo>
                      <a:pt x="5250" y="6027"/>
                    </a:lnTo>
                    <a:lnTo>
                      <a:pt x="5387" y="5890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6383550" y="3178075"/>
                <a:ext cx="304775" cy="290425"/>
              </a:xfrm>
              <a:custGeom>
                <a:rect b="b" l="l" r="r" t="t"/>
                <a:pathLst>
                  <a:path extrusionOk="0" h="11617" w="12191">
                    <a:moveTo>
                      <a:pt x="1459" y="0"/>
                    </a:moveTo>
                    <a:cubicBezTo>
                      <a:pt x="1029" y="0"/>
                      <a:pt x="860" y="1309"/>
                      <a:pt x="998" y="1546"/>
                    </a:cubicBezTo>
                    <a:cubicBezTo>
                      <a:pt x="656" y="1660"/>
                      <a:pt x="382" y="2664"/>
                      <a:pt x="861" y="3166"/>
                    </a:cubicBezTo>
                    <a:cubicBezTo>
                      <a:pt x="855" y="3166"/>
                      <a:pt x="848" y="3166"/>
                      <a:pt x="842" y="3166"/>
                    </a:cubicBezTo>
                    <a:cubicBezTo>
                      <a:pt x="371" y="3166"/>
                      <a:pt x="0" y="3974"/>
                      <a:pt x="473" y="4604"/>
                    </a:cubicBezTo>
                    <a:cubicBezTo>
                      <a:pt x="431" y="4550"/>
                      <a:pt x="394" y="4526"/>
                      <a:pt x="360" y="4526"/>
                    </a:cubicBezTo>
                    <a:cubicBezTo>
                      <a:pt x="137" y="4526"/>
                      <a:pt x="104" y="5589"/>
                      <a:pt x="382" y="6065"/>
                    </a:cubicBezTo>
                    <a:cubicBezTo>
                      <a:pt x="382" y="6065"/>
                      <a:pt x="1592" y="8918"/>
                      <a:pt x="3052" y="9694"/>
                    </a:cubicBezTo>
                    <a:cubicBezTo>
                      <a:pt x="4513" y="10470"/>
                      <a:pt x="8827" y="11566"/>
                      <a:pt x="8827" y="11566"/>
                    </a:cubicBezTo>
                    <a:cubicBezTo>
                      <a:pt x="8988" y="11600"/>
                      <a:pt x="9143" y="11616"/>
                      <a:pt x="9293" y="11616"/>
                    </a:cubicBezTo>
                    <a:cubicBezTo>
                      <a:pt x="11151" y="11616"/>
                      <a:pt x="12191" y="9143"/>
                      <a:pt x="11726" y="7686"/>
                    </a:cubicBezTo>
                    <a:lnTo>
                      <a:pt x="10927" y="5471"/>
                    </a:lnTo>
                    <a:cubicBezTo>
                      <a:pt x="10738" y="4589"/>
                      <a:pt x="8847" y="1753"/>
                      <a:pt x="8512" y="1753"/>
                    </a:cubicBezTo>
                    <a:cubicBezTo>
                      <a:pt x="8483" y="1753"/>
                      <a:pt x="8466" y="1774"/>
                      <a:pt x="8462" y="1819"/>
                    </a:cubicBezTo>
                    <a:lnTo>
                      <a:pt x="8371" y="2664"/>
                    </a:lnTo>
                    <a:cubicBezTo>
                      <a:pt x="8371" y="2664"/>
                      <a:pt x="8318" y="4364"/>
                      <a:pt x="7151" y="4364"/>
                    </a:cubicBezTo>
                    <a:cubicBezTo>
                      <a:pt x="6993" y="4364"/>
                      <a:pt x="6815" y="4332"/>
                      <a:pt x="6613" y="4262"/>
                    </a:cubicBezTo>
                    <a:cubicBezTo>
                      <a:pt x="5289" y="3897"/>
                      <a:pt x="1683" y="108"/>
                      <a:pt x="1683" y="108"/>
                    </a:cubicBezTo>
                    <a:cubicBezTo>
                      <a:pt x="1602" y="33"/>
                      <a:pt x="1527" y="0"/>
                      <a:pt x="1459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13"/>
              <p:cNvSpPr/>
              <p:nvPr/>
            </p:nvSpPr>
            <p:spPr>
              <a:xfrm>
                <a:off x="6406775" y="3215000"/>
                <a:ext cx="93050" cy="90175"/>
              </a:xfrm>
              <a:custGeom>
                <a:rect b="b" l="l" r="r" t="t"/>
                <a:pathLst>
                  <a:path extrusionOk="0" h="3607" w="3722">
                    <a:moveTo>
                      <a:pt x="138" y="0"/>
                    </a:moveTo>
                    <a:lnTo>
                      <a:pt x="1" y="137"/>
                    </a:lnTo>
                    <a:cubicBezTo>
                      <a:pt x="1051" y="1438"/>
                      <a:pt x="2283" y="2602"/>
                      <a:pt x="3607" y="3606"/>
                    </a:cubicBezTo>
                    <a:lnTo>
                      <a:pt x="3721" y="3447"/>
                    </a:lnTo>
                    <a:cubicBezTo>
                      <a:pt x="2397" y="2465"/>
                      <a:pt x="1210" y="1301"/>
                      <a:pt x="1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13"/>
              <p:cNvSpPr/>
              <p:nvPr/>
            </p:nvSpPr>
            <p:spPr>
              <a:xfrm>
                <a:off x="6391375" y="3290300"/>
                <a:ext cx="67925" cy="79350"/>
              </a:xfrm>
              <a:custGeom>
                <a:rect b="b" l="l" r="r" t="t"/>
                <a:pathLst>
                  <a:path extrusionOk="0" h="3174" w="2717">
                    <a:moveTo>
                      <a:pt x="160" y="1"/>
                    </a:moveTo>
                    <a:lnTo>
                      <a:pt x="0" y="92"/>
                    </a:lnTo>
                    <a:cubicBezTo>
                      <a:pt x="822" y="1348"/>
                      <a:pt x="1689" y="2352"/>
                      <a:pt x="2603" y="3174"/>
                    </a:cubicBezTo>
                    <a:lnTo>
                      <a:pt x="2717" y="3037"/>
                    </a:lnTo>
                    <a:cubicBezTo>
                      <a:pt x="1826" y="2215"/>
                      <a:pt x="982" y="1234"/>
                      <a:pt x="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13"/>
              <p:cNvSpPr/>
              <p:nvPr/>
            </p:nvSpPr>
            <p:spPr>
              <a:xfrm>
                <a:off x="6402225" y="3254925"/>
                <a:ext cx="77050" cy="79350"/>
              </a:xfrm>
              <a:custGeom>
                <a:rect b="b" l="l" r="r" t="t"/>
                <a:pathLst>
                  <a:path extrusionOk="0" h="3174" w="3082">
                    <a:moveTo>
                      <a:pt x="160" y="1"/>
                    </a:moveTo>
                    <a:lnTo>
                      <a:pt x="0" y="115"/>
                    </a:lnTo>
                    <a:cubicBezTo>
                      <a:pt x="799" y="1233"/>
                      <a:pt x="1758" y="2215"/>
                      <a:pt x="2967" y="3174"/>
                    </a:cubicBezTo>
                    <a:lnTo>
                      <a:pt x="3082" y="3014"/>
                    </a:lnTo>
                    <a:cubicBezTo>
                      <a:pt x="1895" y="2078"/>
                      <a:pt x="936" y="1096"/>
                      <a:pt x="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6644175" y="3361650"/>
                <a:ext cx="31400" cy="62775"/>
              </a:xfrm>
              <a:custGeom>
                <a:rect b="b" l="l" r="r" t="t"/>
                <a:pathLst>
                  <a:path extrusionOk="0" h="2511" w="1256">
                    <a:moveTo>
                      <a:pt x="1073" y="0"/>
                    </a:moveTo>
                    <a:cubicBezTo>
                      <a:pt x="1073" y="0"/>
                      <a:pt x="845" y="1529"/>
                      <a:pt x="0" y="2374"/>
                    </a:cubicBezTo>
                    <a:lnTo>
                      <a:pt x="137" y="2511"/>
                    </a:lnTo>
                    <a:cubicBezTo>
                      <a:pt x="1027" y="1621"/>
                      <a:pt x="1255" y="91"/>
                      <a:pt x="1255" y="23"/>
                    </a:cubicBez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31" name="Google Shape;1031;p13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32" name="Google Shape;1032;p13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5" name="Google Shape;1035;p13"/>
          <p:cNvGrpSpPr/>
          <p:nvPr/>
        </p:nvGrpSpPr>
        <p:grpSpPr>
          <a:xfrm>
            <a:off x="1604588" y="1668575"/>
            <a:ext cx="342600" cy="353700"/>
            <a:chOff x="1604588" y="1668575"/>
            <a:chExt cx="342600" cy="353700"/>
          </a:xfrm>
        </p:grpSpPr>
        <p:sp>
          <p:nvSpPr>
            <p:cNvPr id="1036" name="Google Shape;1036;p13"/>
            <p:cNvSpPr/>
            <p:nvPr/>
          </p:nvSpPr>
          <p:spPr>
            <a:xfrm>
              <a:off x="1604588" y="1668575"/>
              <a:ext cx="342600" cy="3537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37" name="Google Shape;1037;p13"/>
            <p:cNvGrpSpPr/>
            <p:nvPr/>
          </p:nvGrpSpPr>
          <p:grpSpPr>
            <a:xfrm>
              <a:off x="1660148" y="1757797"/>
              <a:ext cx="231515" cy="189871"/>
              <a:chOff x="1671360" y="1757797"/>
              <a:chExt cx="231515" cy="189871"/>
            </a:xfrm>
          </p:grpSpPr>
          <p:sp>
            <p:nvSpPr>
              <p:cNvPr id="1038" name="Google Shape;1038;p13"/>
              <p:cNvSpPr/>
              <p:nvPr/>
            </p:nvSpPr>
            <p:spPr>
              <a:xfrm>
                <a:off x="1677945" y="1762950"/>
                <a:ext cx="218241" cy="179564"/>
              </a:xfrm>
              <a:custGeom>
                <a:rect b="b" l="l" r="r" t="t"/>
                <a:pathLst>
                  <a:path extrusionOk="0" h="6899" w="8385">
                    <a:moveTo>
                      <a:pt x="5479" y="1"/>
                    </a:moveTo>
                    <a:cubicBezTo>
                      <a:pt x="5224" y="1"/>
                      <a:pt x="4967" y="51"/>
                      <a:pt x="4722" y="153"/>
                    </a:cubicBezTo>
                    <a:cubicBezTo>
                      <a:pt x="3998" y="456"/>
                      <a:pt x="3530" y="1163"/>
                      <a:pt x="3530" y="1948"/>
                    </a:cubicBezTo>
                    <a:lnTo>
                      <a:pt x="3530" y="1979"/>
                    </a:lnTo>
                    <a:lnTo>
                      <a:pt x="3435" y="1976"/>
                    </a:lnTo>
                    <a:lnTo>
                      <a:pt x="3431" y="1976"/>
                    </a:lnTo>
                    <a:cubicBezTo>
                      <a:pt x="3234" y="1976"/>
                      <a:pt x="2664" y="1814"/>
                      <a:pt x="2478" y="1754"/>
                    </a:cubicBezTo>
                    <a:cubicBezTo>
                      <a:pt x="1760" y="1508"/>
                      <a:pt x="1112" y="1107"/>
                      <a:pt x="574" y="575"/>
                    </a:cubicBezTo>
                    <a:lnTo>
                      <a:pt x="370" y="375"/>
                    </a:lnTo>
                    <a:cubicBezTo>
                      <a:pt x="357" y="362"/>
                      <a:pt x="341" y="356"/>
                      <a:pt x="325" y="356"/>
                    </a:cubicBezTo>
                    <a:cubicBezTo>
                      <a:pt x="298" y="356"/>
                      <a:pt x="271" y="374"/>
                      <a:pt x="265" y="403"/>
                    </a:cubicBezTo>
                    <a:lnTo>
                      <a:pt x="191" y="681"/>
                    </a:lnTo>
                    <a:cubicBezTo>
                      <a:pt x="1" y="1423"/>
                      <a:pt x="307" y="2208"/>
                      <a:pt x="954" y="2623"/>
                    </a:cubicBezTo>
                    <a:lnTo>
                      <a:pt x="947" y="2623"/>
                    </a:lnTo>
                    <a:cubicBezTo>
                      <a:pt x="817" y="2623"/>
                      <a:pt x="683" y="2609"/>
                      <a:pt x="553" y="2577"/>
                    </a:cubicBezTo>
                    <a:lnTo>
                      <a:pt x="314" y="2521"/>
                    </a:lnTo>
                    <a:cubicBezTo>
                      <a:pt x="309" y="2520"/>
                      <a:pt x="304" y="2519"/>
                      <a:pt x="299" y="2519"/>
                    </a:cubicBezTo>
                    <a:cubicBezTo>
                      <a:pt x="259" y="2519"/>
                      <a:pt x="227" y="2554"/>
                      <a:pt x="236" y="2595"/>
                    </a:cubicBezTo>
                    <a:lnTo>
                      <a:pt x="275" y="2838"/>
                    </a:lnTo>
                    <a:cubicBezTo>
                      <a:pt x="367" y="3376"/>
                      <a:pt x="715" y="3837"/>
                      <a:pt x="1211" y="4066"/>
                    </a:cubicBezTo>
                    <a:cubicBezTo>
                      <a:pt x="1274" y="4090"/>
                      <a:pt x="1257" y="4185"/>
                      <a:pt x="1190" y="4189"/>
                    </a:cubicBezTo>
                    <a:lnTo>
                      <a:pt x="1186" y="4189"/>
                    </a:lnTo>
                    <a:lnTo>
                      <a:pt x="919" y="4203"/>
                    </a:lnTo>
                    <a:cubicBezTo>
                      <a:pt x="873" y="4203"/>
                      <a:pt x="845" y="4256"/>
                      <a:pt x="866" y="4298"/>
                    </a:cubicBezTo>
                    <a:lnTo>
                      <a:pt x="1000" y="4530"/>
                    </a:lnTo>
                    <a:cubicBezTo>
                      <a:pt x="1260" y="4984"/>
                      <a:pt x="1714" y="5297"/>
                      <a:pt x="2235" y="5375"/>
                    </a:cubicBezTo>
                    <a:cubicBezTo>
                      <a:pt x="2291" y="5382"/>
                      <a:pt x="2309" y="5456"/>
                      <a:pt x="2263" y="5487"/>
                    </a:cubicBezTo>
                    <a:cubicBezTo>
                      <a:pt x="1820" y="5818"/>
                      <a:pt x="1306" y="6040"/>
                      <a:pt x="761" y="6135"/>
                    </a:cubicBezTo>
                    <a:lnTo>
                      <a:pt x="173" y="6237"/>
                    </a:lnTo>
                    <a:cubicBezTo>
                      <a:pt x="110" y="6247"/>
                      <a:pt x="99" y="6339"/>
                      <a:pt x="162" y="6360"/>
                    </a:cubicBezTo>
                    <a:lnTo>
                      <a:pt x="718" y="6574"/>
                    </a:lnTo>
                    <a:cubicBezTo>
                      <a:pt x="1281" y="6789"/>
                      <a:pt x="1879" y="6898"/>
                      <a:pt x="2478" y="6898"/>
                    </a:cubicBezTo>
                    <a:cubicBezTo>
                      <a:pt x="5194" y="6898"/>
                      <a:pt x="7414" y="4689"/>
                      <a:pt x="7421" y="1969"/>
                    </a:cubicBezTo>
                    <a:lnTo>
                      <a:pt x="7421" y="1951"/>
                    </a:lnTo>
                    <a:lnTo>
                      <a:pt x="7421" y="1902"/>
                    </a:lnTo>
                    <a:lnTo>
                      <a:pt x="7421" y="1891"/>
                    </a:lnTo>
                    <a:cubicBezTo>
                      <a:pt x="7611" y="1758"/>
                      <a:pt x="7787" y="1610"/>
                      <a:pt x="7949" y="1444"/>
                    </a:cubicBezTo>
                    <a:lnTo>
                      <a:pt x="8343" y="1036"/>
                    </a:lnTo>
                    <a:cubicBezTo>
                      <a:pt x="8384" y="995"/>
                      <a:pt x="8354" y="928"/>
                      <a:pt x="8301" y="928"/>
                    </a:cubicBezTo>
                    <a:cubicBezTo>
                      <a:pt x="8295" y="928"/>
                      <a:pt x="8289" y="929"/>
                      <a:pt x="8283" y="931"/>
                    </a:cubicBezTo>
                    <a:lnTo>
                      <a:pt x="7731" y="1061"/>
                    </a:lnTo>
                    <a:cubicBezTo>
                      <a:pt x="7674" y="1075"/>
                      <a:pt x="7618" y="1089"/>
                      <a:pt x="7558" y="1100"/>
                    </a:cubicBezTo>
                    <a:cubicBezTo>
                      <a:pt x="7554" y="1100"/>
                      <a:pt x="7551" y="1101"/>
                      <a:pt x="7547" y="1101"/>
                    </a:cubicBezTo>
                    <a:cubicBezTo>
                      <a:pt x="7487" y="1101"/>
                      <a:pt x="7456" y="1024"/>
                      <a:pt x="7506" y="987"/>
                    </a:cubicBezTo>
                    <a:cubicBezTo>
                      <a:pt x="7572" y="931"/>
                      <a:pt x="7632" y="875"/>
                      <a:pt x="7688" y="811"/>
                    </a:cubicBezTo>
                    <a:lnTo>
                      <a:pt x="8118" y="343"/>
                    </a:lnTo>
                    <a:cubicBezTo>
                      <a:pt x="8154" y="300"/>
                      <a:pt x="8122" y="236"/>
                      <a:pt x="8072" y="236"/>
                    </a:cubicBezTo>
                    <a:cubicBezTo>
                      <a:pt x="8064" y="236"/>
                      <a:pt x="8056" y="238"/>
                      <a:pt x="8047" y="241"/>
                    </a:cubicBezTo>
                    <a:lnTo>
                      <a:pt x="7449" y="442"/>
                    </a:lnTo>
                    <a:cubicBezTo>
                      <a:pt x="7266" y="502"/>
                      <a:pt x="7080" y="544"/>
                      <a:pt x="6893" y="572"/>
                    </a:cubicBezTo>
                    <a:cubicBezTo>
                      <a:pt x="6890" y="573"/>
                      <a:pt x="6886" y="573"/>
                      <a:pt x="6882" y="573"/>
                    </a:cubicBezTo>
                    <a:cubicBezTo>
                      <a:pt x="6865" y="573"/>
                      <a:pt x="6849" y="566"/>
                      <a:pt x="6837" y="554"/>
                    </a:cubicBezTo>
                    <a:cubicBezTo>
                      <a:pt x="6467" y="191"/>
                      <a:pt x="5977" y="1"/>
                      <a:pt x="5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13"/>
              <p:cNvSpPr/>
              <p:nvPr/>
            </p:nvSpPr>
            <p:spPr>
              <a:xfrm>
                <a:off x="1671360" y="1757797"/>
                <a:ext cx="231515" cy="189871"/>
              </a:xfrm>
              <a:custGeom>
                <a:rect b="b" l="l" r="r" t="t"/>
                <a:pathLst>
                  <a:path extrusionOk="0" h="7295" w="8895">
                    <a:moveTo>
                      <a:pt x="5726" y="0"/>
                    </a:moveTo>
                    <a:cubicBezTo>
                      <a:pt x="5464" y="0"/>
                      <a:pt x="5200" y="48"/>
                      <a:pt x="4947" y="147"/>
                    </a:cubicBezTo>
                    <a:cubicBezTo>
                      <a:pt x="4184" y="446"/>
                      <a:pt x="3660" y="1153"/>
                      <a:pt x="3589" y="1970"/>
                    </a:cubicBezTo>
                    <a:cubicBezTo>
                      <a:pt x="3322" y="1917"/>
                      <a:pt x="3054" y="1850"/>
                      <a:pt x="2794" y="1766"/>
                    </a:cubicBezTo>
                    <a:cubicBezTo>
                      <a:pt x="2006" y="1498"/>
                      <a:pt x="1302" y="1027"/>
                      <a:pt x="750" y="404"/>
                    </a:cubicBezTo>
                    <a:cubicBezTo>
                      <a:pt x="718" y="365"/>
                      <a:pt x="672" y="341"/>
                      <a:pt x="627" y="330"/>
                    </a:cubicBezTo>
                    <a:cubicBezTo>
                      <a:pt x="613" y="328"/>
                      <a:pt x="600" y="326"/>
                      <a:pt x="586" y="326"/>
                    </a:cubicBezTo>
                    <a:cubicBezTo>
                      <a:pt x="506" y="326"/>
                      <a:pt x="431" y="371"/>
                      <a:pt x="394" y="446"/>
                    </a:cubicBezTo>
                    <a:cubicBezTo>
                      <a:pt x="64" y="1104"/>
                      <a:pt x="130" y="1889"/>
                      <a:pt x="560" y="2487"/>
                    </a:cubicBezTo>
                    <a:cubicBezTo>
                      <a:pt x="547" y="2485"/>
                      <a:pt x="533" y="2483"/>
                      <a:pt x="520" y="2483"/>
                    </a:cubicBezTo>
                    <a:cubicBezTo>
                      <a:pt x="456" y="2483"/>
                      <a:pt x="393" y="2511"/>
                      <a:pt x="352" y="2561"/>
                    </a:cubicBezTo>
                    <a:cubicBezTo>
                      <a:pt x="324" y="2600"/>
                      <a:pt x="306" y="2645"/>
                      <a:pt x="306" y="2695"/>
                    </a:cubicBezTo>
                    <a:lnTo>
                      <a:pt x="306" y="2761"/>
                    </a:lnTo>
                    <a:cubicBezTo>
                      <a:pt x="306" y="3324"/>
                      <a:pt x="560" y="3856"/>
                      <a:pt x="1000" y="4207"/>
                    </a:cubicBezTo>
                    <a:cubicBezTo>
                      <a:pt x="968" y="4229"/>
                      <a:pt x="943" y="4257"/>
                      <a:pt x="929" y="4288"/>
                    </a:cubicBezTo>
                    <a:cubicBezTo>
                      <a:pt x="905" y="4341"/>
                      <a:pt x="897" y="4401"/>
                      <a:pt x="915" y="4454"/>
                    </a:cubicBezTo>
                    <a:cubicBezTo>
                      <a:pt x="1102" y="5041"/>
                      <a:pt x="1559" y="5506"/>
                      <a:pt x="2143" y="5696"/>
                    </a:cubicBezTo>
                    <a:cubicBezTo>
                      <a:pt x="1619" y="6016"/>
                      <a:pt x="1017" y="6185"/>
                      <a:pt x="401" y="6185"/>
                    </a:cubicBezTo>
                    <a:cubicBezTo>
                      <a:pt x="349" y="6185"/>
                      <a:pt x="292" y="6185"/>
                      <a:pt x="236" y="6181"/>
                    </a:cubicBezTo>
                    <a:cubicBezTo>
                      <a:pt x="231" y="6181"/>
                      <a:pt x="227" y="6181"/>
                      <a:pt x="222" y="6181"/>
                    </a:cubicBezTo>
                    <a:cubicBezTo>
                      <a:pt x="119" y="6181"/>
                      <a:pt x="31" y="6256"/>
                      <a:pt x="14" y="6361"/>
                    </a:cubicBezTo>
                    <a:cubicBezTo>
                      <a:pt x="0" y="6449"/>
                      <a:pt x="43" y="6537"/>
                      <a:pt x="123" y="6582"/>
                    </a:cubicBezTo>
                    <a:cubicBezTo>
                      <a:pt x="930" y="7059"/>
                      <a:pt x="1832" y="7294"/>
                      <a:pt x="2731" y="7294"/>
                    </a:cubicBezTo>
                    <a:cubicBezTo>
                      <a:pt x="3793" y="7294"/>
                      <a:pt x="4851" y="6966"/>
                      <a:pt x="5746" y="6319"/>
                    </a:cubicBezTo>
                    <a:cubicBezTo>
                      <a:pt x="5855" y="6241"/>
                      <a:pt x="5866" y="6086"/>
                      <a:pt x="5774" y="5991"/>
                    </a:cubicBezTo>
                    <a:cubicBezTo>
                      <a:pt x="5732" y="5949"/>
                      <a:pt x="5676" y="5927"/>
                      <a:pt x="5621" y="5927"/>
                    </a:cubicBezTo>
                    <a:cubicBezTo>
                      <a:pt x="5576" y="5927"/>
                      <a:pt x="5531" y="5942"/>
                      <a:pt x="5493" y="5970"/>
                    </a:cubicBezTo>
                    <a:cubicBezTo>
                      <a:pt x="4675" y="6560"/>
                      <a:pt x="3705" y="6864"/>
                      <a:pt x="2726" y="6864"/>
                    </a:cubicBezTo>
                    <a:cubicBezTo>
                      <a:pt x="2163" y="6864"/>
                      <a:pt x="1597" y="6763"/>
                      <a:pt x="1056" y="6558"/>
                    </a:cubicBezTo>
                    <a:cubicBezTo>
                      <a:pt x="1703" y="6442"/>
                      <a:pt x="2312" y="6160"/>
                      <a:pt x="2815" y="5741"/>
                    </a:cubicBezTo>
                    <a:cubicBezTo>
                      <a:pt x="2878" y="5692"/>
                      <a:pt x="2910" y="5611"/>
                      <a:pt x="2896" y="5530"/>
                    </a:cubicBezTo>
                    <a:cubicBezTo>
                      <a:pt x="2875" y="5432"/>
                      <a:pt x="2790" y="5362"/>
                      <a:pt x="2692" y="5358"/>
                    </a:cubicBezTo>
                    <a:cubicBezTo>
                      <a:pt x="2175" y="5344"/>
                      <a:pt x="1707" y="5062"/>
                      <a:pt x="1450" y="4612"/>
                    </a:cubicBezTo>
                    <a:cubicBezTo>
                      <a:pt x="1573" y="4609"/>
                      <a:pt x="1693" y="4591"/>
                      <a:pt x="1809" y="4566"/>
                    </a:cubicBezTo>
                    <a:cubicBezTo>
                      <a:pt x="1900" y="4549"/>
                      <a:pt x="1971" y="4475"/>
                      <a:pt x="1985" y="4380"/>
                    </a:cubicBezTo>
                    <a:cubicBezTo>
                      <a:pt x="1999" y="4274"/>
                      <a:pt x="1928" y="4172"/>
                      <a:pt x="1823" y="4144"/>
                    </a:cubicBezTo>
                    <a:cubicBezTo>
                      <a:pt x="1270" y="4010"/>
                      <a:pt x="852" y="3560"/>
                      <a:pt x="757" y="2997"/>
                    </a:cubicBezTo>
                    <a:lnTo>
                      <a:pt x="757" y="2997"/>
                    </a:lnTo>
                    <a:cubicBezTo>
                      <a:pt x="898" y="3030"/>
                      <a:pt x="1045" y="3048"/>
                      <a:pt x="1190" y="3048"/>
                    </a:cubicBezTo>
                    <a:cubicBezTo>
                      <a:pt x="1215" y="3048"/>
                      <a:pt x="1239" y="3047"/>
                      <a:pt x="1263" y="3046"/>
                    </a:cubicBezTo>
                    <a:cubicBezTo>
                      <a:pt x="1369" y="3043"/>
                      <a:pt x="1457" y="2962"/>
                      <a:pt x="1471" y="2856"/>
                    </a:cubicBezTo>
                    <a:cubicBezTo>
                      <a:pt x="1478" y="2772"/>
                      <a:pt x="1436" y="2691"/>
                      <a:pt x="1362" y="2645"/>
                    </a:cubicBezTo>
                    <a:cubicBezTo>
                      <a:pt x="778" y="2290"/>
                      <a:pt x="496" y="1597"/>
                      <a:pt x="669" y="935"/>
                    </a:cubicBezTo>
                    <a:lnTo>
                      <a:pt x="669" y="935"/>
                    </a:lnTo>
                    <a:cubicBezTo>
                      <a:pt x="1232" y="1491"/>
                      <a:pt x="1911" y="1913"/>
                      <a:pt x="2660" y="2170"/>
                    </a:cubicBezTo>
                    <a:cubicBezTo>
                      <a:pt x="2667" y="2174"/>
                      <a:pt x="3406" y="2402"/>
                      <a:pt x="3684" y="2402"/>
                    </a:cubicBezTo>
                    <a:lnTo>
                      <a:pt x="3790" y="2410"/>
                    </a:lnTo>
                    <a:cubicBezTo>
                      <a:pt x="3792" y="2410"/>
                      <a:pt x="3794" y="2410"/>
                      <a:pt x="3796" y="2410"/>
                    </a:cubicBezTo>
                    <a:cubicBezTo>
                      <a:pt x="3920" y="2410"/>
                      <a:pt x="4022" y="2309"/>
                      <a:pt x="4015" y="2184"/>
                    </a:cubicBezTo>
                    <a:lnTo>
                      <a:pt x="4015" y="2149"/>
                    </a:lnTo>
                    <a:cubicBezTo>
                      <a:pt x="4015" y="1449"/>
                      <a:pt x="4437" y="823"/>
                      <a:pt x="5081" y="559"/>
                    </a:cubicBezTo>
                    <a:cubicBezTo>
                      <a:pt x="5293" y="473"/>
                      <a:pt x="5514" y="431"/>
                      <a:pt x="5734" y="431"/>
                    </a:cubicBezTo>
                    <a:cubicBezTo>
                      <a:pt x="6187" y="431"/>
                      <a:pt x="6631" y="608"/>
                      <a:pt x="6960" y="942"/>
                    </a:cubicBezTo>
                    <a:cubicBezTo>
                      <a:pt x="7000" y="985"/>
                      <a:pt x="7056" y="1007"/>
                      <a:pt x="7114" y="1007"/>
                    </a:cubicBezTo>
                    <a:cubicBezTo>
                      <a:pt x="7123" y="1007"/>
                      <a:pt x="7131" y="1007"/>
                      <a:pt x="7139" y="1006"/>
                    </a:cubicBezTo>
                    <a:cubicBezTo>
                      <a:pt x="7354" y="974"/>
                      <a:pt x="7569" y="925"/>
                      <a:pt x="7776" y="854"/>
                    </a:cubicBezTo>
                    <a:lnTo>
                      <a:pt x="7776" y="854"/>
                    </a:lnTo>
                    <a:cubicBezTo>
                      <a:pt x="7667" y="978"/>
                      <a:pt x="7537" y="1080"/>
                      <a:pt x="7393" y="1160"/>
                    </a:cubicBezTo>
                    <a:cubicBezTo>
                      <a:pt x="7294" y="1213"/>
                      <a:pt x="7252" y="1336"/>
                      <a:pt x="7298" y="1438"/>
                    </a:cubicBezTo>
                    <a:lnTo>
                      <a:pt x="7301" y="1445"/>
                    </a:lnTo>
                    <a:cubicBezTo>
                      <a:pt x="7337" y="1519"/>
                      <a:pt x="7413" y="1570"/>
                      <a:pt x="7493" y="1570"/>
                    </a:cubicBezTo>
                    <a:cubicBezTo>
                      <a:pt x="7501" y="1570"/>
                      <a:pt x="7508" y="1570"/>
                      <a:pt x="7516" y="1569"/>
                    </a:cubicBezTo>
                    <a:cubicBezTo>
                      <a:pt x="7695" y="1551"/>
                      <a:pt x="7868" y="1523"/>
                      <a:pt x="8040" y="1481"/>
                    </a:cubicBezTo>
                    <a:lnTo>
                      <a:pt x="8040" y="1481"/>
                    </a:lnTo>
                    <a:cubicBezTo>
                      <a:pt x="7889" y="1639"/>
                      <a:pt x="7720" y="1783"/>
                      <a:pt x="7540" y="1906"/>
                    </a:cubicBezTo>
                    <a:cubicBezTo>
                      <a:pt x="7484" y="1949"/>
                      <a:pt x="7449" y="2019"/>
                      <a:pt x="7452" y="2089"/>
                    </a:cubicBezTo>
                    <a:lnTo>
                      <a:pt x="7452" y="2103"/>
                    </a:lnTo>
                    <a:lnTo>
                      <a:pt x="7452" y="2146"/>
                    </a:lnTo>
                    <a:lnTo>
                      <a:pt x="7452" y="2167"/>
                    </a:lnTo>
                    <a:cubicBezTo>
                      <a:pt x="7445" y="3324"/>
                      <a:pt x="7016" y="4440"/>
                      <a:pt x="6239" y="5298"/>
                    </a:cubicBezTo>
                    <a:cubicBezTo>
                      <a:pt x="6165" y="5383"/>
                      <a:pt x="6168" y="5513"/>
                      <a:pt x="6249" y="5594"/>
                    </a:cubicBezTo>
                    <a:cubicBezTo>
                      <a:pt x="6291" y="5636"/>
                      <a:pt x="6347" y="5657"/>
                      <a:pt x="6402" y="5657"/>
                    </a:cubicBezTo>
                    <a:cubicBezTo>
                      <a:pt x="6461" y="5657"/>
                      <a:pt x="6520" y="5632"/>
                      <a:pt x="6562" y="5583"/>
                    </a:cubicBezTo>
                    <a:cubicBezTo>
                      <a:pt x="7403" y="4654"/>
                      <a:pt x="7871" y="3444"/>
                      <a:pt x="7878" y="2191"/>
                    </a:cubicBezTo>
                    <a:cubicBezTo>
                      <a:pt x="8262" y="1906"/>
                      <a:pt x="8589" y="1555"/>
                      <a:pt x="8842" y="1153"/>
                    </a:cubicBezTo>
                    <a:cubicBezTo>
                      <a:pt x="8895" y="1062"/>
                      <a:pt x="8877" y="946"/>
                      <a:pt x="8796" y="879"/>
                    </a:cubicBezTo>
                    <a:cubicBezTo>
                      <a:pt x="8758" y="844"/>
                      <a:pt x="8707" y="827"/>
                      <a:pt x="8655" y="827"/>
                    </a:cubicBezTo>
                    <a:cubicBezTo>
                      <a:pt x="8623" y="827"/>
                      <a:pt x="8591" y="834"/>
                      <a:pt x="8561" y="847"/>
                    </a:cubicBezTo>
                    <a:cubicBezTo>
                      <a:pt x="8452" y="900"/>
                      <a:pt x="8339" y="946"/>
                      <a:pt x="8223" y="985"/>
                    </a:cubicBezTo>
                    <a:cubicBezTo>
                      <a:pt x="8339" y="826"/>
                      <a:pt x="8427" y="654"/>
                      <a:pt x="8494" y="467"/>
                    </a:cubicBezTo>
                    <a:cubicBezTo>
                      <a:pt x="8522" y="393"/>
                      <a:pt x="8504" y="305"/>
                      <a:pt x="8452" y="246"/>
                    </a:cubicBezTo>
                    <a:cubicBezTo>
                      <a:pt x="8410" y="200"/>
                      <a:pt x="8351" y="176"/>
                      <a:pt x="8292" y="176"/>
                    </a:cubicBezTo>
                    <a:cubicBezTo>
                      <a:pt x="8256" y="176"/>
                      <a:pt x="8220" y="185"/>
                      <a:pt x="8188" y="203"/>
                    </a:cubicBezTo>
                    <a:cubicBezTo>
                      <a:pt x="7875" y="383"/>
                      <a:pt x="7533" y="506"/>
                      <a:pt x="7182" y="566"/>
                    </a:cubicBezTo>
                    <a:cubicBezTo>
                      <a:pt x="6777" y="196"/>
                      <a:pt x="6255" y="0"/>
                      <a:pt x="57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40" name="Google Shape;1040;p13"/>
          <p:cNvGrpSpPr/>
          <p:nvPr/>
        </p:nvGrpSpPr>
        <p:grpSpPr>
          <a:xfrm>
            <a:off x="1162300" y="1668575"/>
            <a:ext cx="342600" cy="353700"/>
            <a:chOff x="1162300" y="1668575"/>
            <a:chExt cx="342600" cy="353700"/>
          </a:xfrm>
        </p:grpSpPr>
        <p:sp>
          <p:nvSpPr>
            <p:cNvPr id="1041" name="Google Shape;1041;p13"/>
            <p:cNvSpPr/>
            <p:nvPr/>
          </p:nvSpPr>
          <p:spPr>
            <a:xfrm>
              <a:off x="1162300" y="1668575"/>
              <a:ext cx="342600" cy="3537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1243781" y="1815188"/>
              <a:ext cx="38026" cy="112387"/>
            </a:xfrm>
            <a:custGeom>
              <a:rect b="b" l="l" r="r" t="t"/>
              <a:pathLst>
                <a:path extrusionOk="0" h="4318" w="1461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13"/>
            <p:cNvSpPr/>
            <p:nvPr/>
          </p:nvSpPr>
          <p:spPr>
            <a:xfrm>
              <a:off x="1228763" y="1748089"/>
              <a:ext cx="53044" cy="45522"/>
            </a:xfrm>
            <a:custGeom>
              <a:rect b="b" l="l" r="r" t="t"/>
              <a:pathLst>
                <a:path extrusionOk="0" h="1749" w="2038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13"/>
            <p:cNvSpPr/>
            <p:nvPr/>
          </p:nvSpPr>
          <p:spPr>
            <a:xfrm>
              <a:off x="1318245" y="1815083"/>
              <a:ext cx="119805" cy="112491"/>
            </a:xfrm>
            <a:custGeom>
              <a:rect b="b" l="l" r="r" t="t"/>
              <a:pathLst>
                <a:path extrusionOk="0" h="4322" w="4603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1238549" y="1809956"/>
              <a:ext cx="48489" cy="122850"/>
            </a:xfrm>
            <a:custGeom>
              <a:rect b="b" l="l" r="r" t="t"/>
              <a:pathLst>
                <a:path extrusionOk="0" h="4720" w="1863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1221709" y="1742935"/>
              <a:ext cx="65329" cy="55881"/>
            </a:xfrm>
            <a:custGeom>
              <a:rect b="b" l="l" r="r" t="t"/>
              <a:pathLst>
                <a:path extrusionOk="0" h="2147" w="251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1313014" y="1809956"/>
              <a:ext cx="130346" cy="122850"/>
            </a:xfrm>
            <a:custGeom>
              <a:rect b="b" l="l" r="r" t="t"/>
              <a:pathLst>
                <a:path extrusionOk="0" h="4720" w="5008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8" name="Google Shape;1048;p13"/>
          <p:cNvGrpSpPr/>
          <p:nvPr/>
        </p:nvGrpSpPr>
        <p:grpSpPr>
          <a:xfrm>
            <a:off x="720000" y="1668575"/>
            <a:ext cx="342600" cy="353700"/>
            <a:chOff x="720000" y="1668575"/>
            <a:chExt cx="342600" cy="353700"/>
          </a:xfrm>
        </p:grpSpPr>
        <p:sp>
          <p:nvSpPr>
            <p:cNvPr id="1049" name="Google Shape;1049;p13"/>
            <p:cNvSpPr/>
            <p:nvPr/>
          </p:nvSpPr>
          <p:spPr>
            <a:xfrm>
              <a:off x="720000" y="1668575"/>
              <a:ext cx="342600" cy="3537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0" name="Google Shape;1050;p13"/>
            <p:cNvGrpSpPr/>
            <p:nvPr/>
          </p:nvGrpSpPr>
          <p:grpSpPr>
            <a:xfrm>
              <a:off x="806405" y="1724348"/>
              <a:ext cx="169798" cy="241888"/>
              <a:chOff x="5636785" y="3411249"/>
              <a:chExt cx="183546" cy="261472"/>
            </a:xfrm>
          </p:grpSpPr>
          <p:sp>
            <p:nvSpPr>
              <p:cNvPr id="1051" name="Google Shape;1051;p13"/>
              <p:cNvSpPr/>
              <p:nvPr/>
            </p:nvSpPr>
            <p:spPr>
              <a:xfrm>
                <a:off x="5642459" y="3416923"/>
                <a:ext cx="171651" cy="250228"/>
              </a:xfrm>
              <a:custGeom>
                <a:rect b="b" l="l" r="r" t="t"/>
                <a:pathLst>
                  <a:path extrusionOk="0" h="9614" w="6595">
                    <a:moveTo>
                      <a:pt x="2284" y="1"/>
                    </a:moveTo>
                    <a:cubicBezTo>
                      <a:pt x="2224" y="1"/>
                      <a:pt x="2172" y="47"/>
                      <a:pt x="2165" y="110"/>
                    </a:cubicBezTo>
                    <a:lnTo>
                      <a:pt x="2154" y="223"/>
                    </a:lnTo>
                    <a:cubicBezTo>
                      <a:pt x="2055" y="1246"/>
                      <a:pt x="1246" y="2056"/>
                      <a:pt x="222" y="2154"/>
                    </a:cubicBezTo>
                    <a:lnTo>
                      <a:pt x="110" y="2165"/>
                    </a:lnTo>
                    <a:cubicBezTo>
                      <a:pt x="46" y="2172"/>
                      <a:pt x="1" y="2225"/>
                      <a:pt x="1" y="2284"/>
                    </a:cubicBezTo>
                    <a:lnTo>
                      <a:pt x="1" y="4241"/>
                    </a:lnTo>
                    <a:cubicBezTo>
                      <a:pt x="1" y="4307"/>
                      <a:pt x="53" y="4360"/>
                      <a:pt x="120" y="4360"/>
                    </a:cubicBezTo>
                    <a:lnTo>
                      <a:pt x="2165" y="4360"/>
                    </a:lnTo>
                    <a:lnTo>
                      <a:pt x="2165" y="7094"/>
                    </a:lnTo>
                    <a:cubicBezTo>
                      <a:pt x="2165" y="8464"/>
                      <a:pt x="3284" y="9613"/>
                      <a:pt x="4653" y="9613"/>
                    </a:cubicBezTo>
                    <a:cubicBezTo>
                      <a:pt x="4655" y="9613"/>
                      <a:pt x="4657" y="9613"/>
                      <a:pt x="4659" y="9613"/>
                    </a:cubicBezTo>
                    <a:cubicBezTo>
                      <a:pt x="4663" y="9613"/>
                      <a:pt x="4668" y="9613"/>
                      <a:pt x="4672" y="9613"/>
                    </a:cubicBezTo>
                    <a:cubicBezTo>
                      <a:pt x="5346" y="9613"/>
                      <a:pt x="5992" y="9332"/>
                      <a:pt x="6457" y="8843"/>
                    </a:cubicBezTo>
                    <a:lnTo>
                      <a:pt x="6570" y="8723"/>
                    </a:lnTo>
                    <a:cubicBezTo>
                      <a:pt x="6594" y="8698"/>
                      <a:pt x="6594" y="8663"/>
                      <a:pt x="6573" y="8639"/>
                    </a:cubicBezTo>
                    <a:lnTo>
                      <a:pt x="5395" y="7242"/>
                    </a:lnTo>
                    <a:cubicBezTo>
                      <a:pt x="5382" y="7227"/>
                      <a:pt x="5364" y="7220"/>
                      <a:pt x="5347" y="7220"/>
                    </a:cubicBezTo>
                    <a:cubicBezTo>
                      <a:pt x="5326" y="7220"/>
                      <a:pt x="5306" y="7230"/>
                      <a:pt x="5292" y="7249"/>
                    </a:cubicBezTo>
                    <a:lnTo>
                      <a:pt x="5159" y="7456"/>
                    </a:lnTo>
                    <a:cubicBezTo>
                      <a:pt x="5045" y="7627"/>
                      <a:pt x="4851" y="7728"/>
                      <a:pt x="4647" y="7728"/>
                    </a:cubicBezTo>
                    <a:cubicBezTo>
                      <a:pt x="4637" y="7728"/>
                      <a:pt x="4627" y="7728"/>
                      <a:pt x="4617" y="7727"/>
                    </a:cubicBezTo>
                    <a:cubicBezTo>
                      <a:pt x="4297" y="7699"/>
                      <a:pt x="4050" y="7432"/>
                      <a:pt x="4050" y="7112"/>
                    </a:cubicBezTo>
                    <a:lnTo>
                      <a:pt x="4050" y="4360"/>
                    </a:lnTo>
                    <a:lnTo>
                      <a:pt x="6095" y="4360"/>
                    </a:lnTo>
                    <a:cubicBezTo>
                      <a:pt x="6162" y="4360"/>
                      <a:pt x="6214" y="4304"/>
                      <a:pt x="6214" y="4241"/>
                    </a:cubicBezTo>
                    <a:lnTo>
                      <a:pt x="6214" y="2284"/>
                    </a:lnTo>
                    <a:cubicBezTo>
                      <a:pt x="6214" y="2217"/>
                      <a:pt x="6162" y="2165"/>
                      <a:pt x="6095" y="2165"/>
                    </a:cubicBezTo>
                    <a:lnTo>
                      <a:pt x="4050" y="2165"/>
                    </a:lnTo>
                    <a:lnTo>
                      <a:pt x="4050" y="120"/>
                    </a:lnTo>
                    <a:cubicBezTo>
                      <a:pt x="4050" y="54"/>
                      <a:pt x="3998" y="1"/>
                      <a:pt x="39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13"/>
              <p:cNvSpPr/>
              <p:nvPr/>
            </p:nvSpPr>
            <p:spPr>
              <a:xfrm>
                <a:off x="5636785" y="3411249"/>
                <a:ext cx="183546" cy="261472"/>
              </a:xfrm>
              <a:custGeom>
                <a:rect b="b" l="l" r="r" t="t"/>
                <a:pathLst>
                  <a:path extrusionOk="0" h="10046" w="7052">
                    <a:moveTo>
                      <a:pt x="2397" y="1"/>
                    </a:moveTo>
                    <a:cubicBezTo>
                      <a:pt x="2270" y="1"/>
                      <a:pt x="2164" y="106"/>
                      <a:pt x="2164" y="233"/>
                    </a:cubicBezTo>
                    <a:cubicBezTo>
                      <a:pt x="2164" y="1299"/>
                      <a:pt x="1299" y="2165"/>
                      <a:pt x="233" y="2165"/>
                    </a:cubicBezTo>
                    <a:cubicBezTo>
                      <a:pt x="106" y="2165"/>
                      <a:pt x="1" y="2270"/>
                      <a:pt x="1" y="2397"/>
                    </a:cubicBezTo>
                    <a:lnTo>
                      <a:pt x="1" y="4561"/>
                    </a:lnTo>
                    <a:cubicBezTo>
                      <a:pt x="1" y="4687"/>
                      <a:pt x="106" y="4793"/>
                      <a:pt x="233" y="4793"/>
                    </a:cubicBezTo>
                    <a:lnTo>
                      <a:pt x="2164" y="4793"/>
                    </a:lnTo>
                    <a:lnTo>
                      <a:pt x="2164" y="5824"/>
                    </a:lnTo>
                    <a:cubicBezTo>
                      <a:pt x="2164" y="5950"/>
                      <a:pt x="2270" y="6056"/>
                      <a:pt x="2397" y="6056"/>
                    </a:cubicBezTo>
                    <a:cubicBezTo>
                      <a:pt x="2527" y="6056"/>
                      <a:pt x="2629" y="5950"/>
                      <a:pt x="2629" y="5824"/>
                    </a:cubicBezTo>
                    <a:lnTo>
                      <a:pt x="2629" y="4561"/>
                    </a:lnTo>
                    <a:cubicBezTo>
                      <a:pt x="2629" y="4434"/>
                      <a:pt x="2527" y="4328"/>
                      <a:pt x="2397" y="4328"/>
                    </a:cubicBezTo>
                    <a:lnTo>
                      <a:pt x="465" y="4328"/>
                    </a:lnTo>
                    <a:lnTo>
                      <a:pt x="465" y="2618"/>
                    </a:lnTo>
                    <a:cubicBezTo>
                      <a:pt x="1605" y="2506"/>
                      <a:pt x="2509" y="1602"/>
                      <a:pt x="2622" y="462"/>
                    </a:cubicBezTo>
                    <a:lnTo>
                      <a:pt x="4022" y="462"/>
                    </a:lnTo>
                    <a:lnTo>
                      <a:pt x="4022" y="2393"/>
                    </a:lnTo>
                    <a:cubicBezTo>
                      <a:pt x="4022" y="2523"/>
                      <a:pt x="4124" y="2625"/>
                      <a:pt x="4251" y="2625"/>
                    </a:cubicBezTo>
                    <a:lnTo>
                      <a:pt x="6186" y="2625"/>
                    </a:lnTo>
                    <a:lnTo>
                      <a:pt x="6186" y="4328"/>
                    </a:lnTo>
                    <a:lnTo>
                      <a:pt x="4251" y="4328"/>
                    </a:lnTo>
                    <a:cubicBezTo>
                      <a:pt x="4124" y="4328"/>
                      <a:pt x="4022" y="4430"/>
                      <a:pt x="4022" y="4561"/>
                    </a:cubicBezTo>
                    <a:lnTo>
                      <a:pt x="4022" y="7323"/>
                    </a:lnTo>
                    <a:cubicBezTo>
                      <a:pt x="4022" y="7792"/>
                      <a:pt x="4402" y="8192"/>
                      <a:pt x="4871" y="8192"/>
                    </a:cubicBezTo>
                    <a:cubicBezTo>
                      <a:pt x="4873" y="8192"/>
                      <a:pt x="4875" y="8192"/>
                      <a:pt x="4877" y="8192"/>
                    </a:cubicBezTo>
                    <a:cubicBezTo>
                      <a:pt x="5162" y="8192"/>
                      <a:pt x="5426" y="8047"/>
                      <a:pt x="5581" y="7808"/>
                    </a:cubicBezTo>
                    <a:lnTo>
                      <a:pt x="6496" y="8885"/>
                    </a:lnTo>
                    <a:cubicBezTo>
                      <a:pt x="6072" y="9333"/>
                      <a:pt x="5484" y="9585"/>
                      <a:pt x="4871" y="9585"/>
                    </a:cubicBezTo>
                    <a:cubicBezTo>
                      <a:pt x="4862" y="9585"/>
                      <a:pt x="4854" y="9585"/>
                      <a:pt x="4846" y="9585"/>
                    </a:cubicBezTo>
                    <a:cubicBezTo>
                      <a:pt x="3614" y="9571"/>
                      <a:pt x="2629" y="8544"/>
                      <a:pt x="2629" y="7312"/>
                    </a:cubicBezTo>
                    <a:lnTo>
                      <a:pt x="2629" y="6950"/>
                    </a:lnTo>
                    <a:cubicBezTo>
                      <a:pt x="2629" y="6823"/>
                      <a:pt x="2523" y="6717"/>
                      <a:pt x="2397" y="6717"/>
                    </a:cubicBezTo>
                    <a:cubicBezTo>
                      <a:pt x="2270" y="6717"/>
                      <a:pt x="2164" y="6823"/>
                      <a:pt x="2164" y="6950"/>
                    </a:cubicBezTo>
                    <a:lnTo>
                      <a:pt x="2164" y="7305"/>
                    </a:lnTo>
                    <a:cubicBezTo>
                      <a:pt x="2164" y="8808"/>
                      <a:pt x="3372" y="10046"/>
                      <a:pt x="4872" y="10046"/>
                    </a:cubicBezTo>
                    <a:cubicBezTo>
                      <a:pt x="4879" y="10046"/>
                      <a:pt x="4885" y="10046"/>
                      <a:pt x="4891" y="10046"/>
                    </a:cubicBezTo>
                    <a:cubicBezTo>
                      <a:pt x="5708" y="10042"/>
                      <a:pt x="6475" y="9669"/>
                      <a:pt x="6981" y="9033"/>
                    </a:cubicBezTo>
                    <a:cubicBezTo>
                      <a:pt x="7052" y="8945"/>
                      <a:pt x="7048" y="8825"/>
                      <a:pt x="6978" y="8741"/>
                    </a:cubicBezTo>
                    <a:lnTo>
                      <a:pt x="5876" y="7442"/>
                    </a:lnTo>
                    <a:cubicBezTo>
                      <a:pt x="5796" y="7346"/>
                      <a:pt x="5684" y="7300"/>
                      <a:pt x="5573" y="7300"/>
                    </a:cubicBezTo>
                    <a:cubicBezTo>
                      <a:pt x="5431" y="7300"/>
                      <a:pt x="5291" y="7374"/>
                      <a:pt x="5218" y="7516"/>
                    </a:cubicBezTo>
                    <a:cubicBezTo>
                      <a:pt x="5159" y="7632"/>
                      <a:pt x="5043" y="7713"/>
                      <a:pt x="4912" y="7727"/>
                    </a:cubicBezTo>
                    <a:cubicBezTo>
                      <a:pt x="4898" y="7729"/>
                      <a:pt x="4884" y="7730"/>
                      <a:pt x="4870" y="7730"/>
                    </a:cubicBezTo>
                    <a:cubicBezTo>
                      <a:pt x="4660" y="7730"/>
                      <a:pt x="4487" y="7558"/>
                      <a:pt x="4487" y="7344"/>
                    </a:cubicBezTo>
                    <a:lnTo>
                      <a:pt x="4487" y="4793"/>
                    </a:lnTo>
                    <a:lnTo>
                      <a:pt x="6418" y="4793"/>
                    </a:lnTo>
                    <a:cubicBezTo>
                      <a:pt x="6545" y="4793"/>
                      <a:pt x="6650" y="4687"/>
                      <a:pt x="6650" y="4561"/>
                    </a:cubicBezTo>
                    <a:lnTo>
                      <a:pt x="6650" y="2397"/>
                    </a:lnTo>
                    <a:cubicBezTo>
                      <a:pt x="6650" y="2267"/>
                      <a:pt x="6545" y="2165"/>
                      <a:pt x="6418" y="2165"/>
                    </a:cubicBezTo>
                    <a:lnTo>
                      <a:pt x="4487" y="2165"/>
                    </a:lnTo>
                    <a:lnTo>
                      <a:pt x="4487" y="233"/>
                    </a:lnTo>
                    <a:cubicBezTo>
                      <a:pt x="4487" y="103"/>
                      <a:pt x="4381" y="1"/>
                      <a:pt x="42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53" name="Google Shape;1053;p13"/>
          <p:cNvGrpSpPr/>
          <p:nvPr/>
        </p:nvGrpSpPr>
        <p:grpSpPr>
          <a:xfrm>
            <a:off x="2046888" y="1668575"/>
            <a:ext cx="342600" cy="353700"/>
            <a:chOff x="2046888" y="1668575"/>
            <a:chExt cx="342600" cy="353700"/>
          </a:xfrm>
        </p:grpSpPr>
        <p:sp>
          <p:nvSpPr>
            <p:cNvPr id="1054" name="Google Shape;1054;p13"/>
            <p:cNvSpPr/>
            <p:nvPr/>
          </p:nvSpPr>
          <p:spPr>
            <a:xfrm>
              <a:off x="2046888" y="1668575"/>
              <a:ext cx="342600" cy="3537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5" name="Google Shape;1055;p13"/>
            <p:cNvGrpSpPr/>
            <p:nvPr/>
          </p:nvGrpSpPr>
          <p:grpSpPr>
            <a:xfrm>
              <a:off x="2099211" y="1737248"/>
              <a:ext cx="237987" cy="230981"/>
              <a:chOff x="5143278" y="3411249"/>
              <a:chExt cx="257256" cy="249682"/>
            </a:xfrm>
          </p:grpSpPr>
          <p:sp>
            <p:nvSpPr>
              <p:cNvPr id="1056" name="Google Shape;1056;p13"/>
              <p:cNvSpPr/>
              <p:nvPr/>
            </p:nvSpPr>
            <p:spPr>
              <a:xfrm>
                <a:off x="5143278" y="3411249"/>
                <a:ext cx="257178" cy="249682"/>
              </a:xfrm>
              <a:custGeom>
                <a:rect b="b" l="l" r="r" t="t"/>
                <a:pathLst>
                  <a:path extrusionOk="0" h="9593" w="9881">
                    <a:moveTo>
                      <a:pt x="4930" y="1"/>
                    </a:moveTo>
                    <a:cubicBezTo>
                      <a:pt x="4339" y="32"/>
                      <a:pt x="2404" y="310"/>
                      <a:pt x="2287" y="2485"/>
                    </a:cubicBezTo>
                    <a:lnTo>
                      <a:pt x="2287" y="2495"/>
                    </a:lnTo>
                    <a:lnTo>
                      <a:pt x="2287" y="3730"/>
                    </a:lnTo>
                    <a:lnTo>
                      <a:pt x="1823" y="3593"/>
                    </a:lnTo>
                    <a:cubicBezTo>
                      <a:pt x="1762" y="3575"/>
                      <a:pt x="1701" y="3566"/>
                      <a:pt x="1640" y="3566"/>
                    </a:cubicBezTo>
                    <a:cubicBezTo>
                      <a:pt x="1382" y="3566"/>
                      <a:pt x="1142" y="3723"/>
                      <a:pt x="1045" y="3977"/>
                    </a:cubicBezTo>
                    <a:cubicBezTo>
                      <a:pt x="922" y="4286"/>
                      <a:pt x="1060" y="4635"/>
                      <a:pt x="1359" y="4782"/>
                    </a:cubicBezTo>
                    <a:lnTo>
                      <a:pt x="1995" y="5095"/>
                    </a:lnTo>
                    <a:cubicBezTo>
                      <a:pt x="2115" y="5155"/>
                      <a:pt x="2168" y="5300"/>
                      <a:pt x="2115" y="5423"/>
                    </a:cubicBezTo>
                    <a:cubicBezTo>
                      <a:pt x="1925" y="5891"/>
                      <a:pt x="1418" y="6721"/>
                      <a:pt x="197" y="7013"/>
                    </a:cubicBezTo>
                    <a:cubicBezTo>
                      <a:pt x="78" y="7041"/>
                      <a:pt x="0" y="7157"/>
                      <a:pt x="22" y="7277"/>
                    </a:cubicBezTo>
                    <a:cubicBezTo>
                      <a:pt x="29" y="7312"/>
                      <a:pt x="166" y="8072"/>
                      <a:pt x="1341" y="8128"/>
                    </a:cubicBezTo>
                    <a:cubicBezTo>
                      <a:pt x="1397" y="8336"/>
                      <a:pt x="1482" y="8607"/>
                      <a:pt x="1570" y="8719"/>
                    </a:cubicBezTo>
                    <a:cubicBezTo>
                      <a:pt x="1616" y="8776"/>
                      <a:pt x="1683" y="8806"/>
                      <a:pt x="1752" y="8806"/>
                    </a:cubicBezTo>
                    <a:cubicBezTo>
                      <a:pt x="1778" y="8806"/>
                      <a:pt x="1804" y="8802"/>
                      <a:pt x="1830" y="8793"/>
                    </a:cubicBezTo>
                    <a:cubicBezTo>
                      <a:pt x="1833" y="8793"/>
                      <a:pt x="2199" y="8665"/>
                      <a:pt x="2608" y="8665"/>
                    </a:cubicBezTo>
                    <a:cubicBezTo>
                      <a:pt x="2707" y="8665"/>
                      <a:pt x="2808" y="8673"/>
                      <a:pt x="2907" y="8691"/>
                    </a:cubicBezTo>
                    <a:cubicBezTo>
                      <a:pt x="2914" y="8691"/>
                      <a:pt x="3515" y="8818"/>
                      <a:pt x="3888" y="9184"/>
                    </a:cubicBezTo>
                    <a:cubicBezTo>
                      <a:pt x="4061" y="9356"/>
                      <a:pt x="4275" y="9479"/>
                      <a:pt x="4508" y="9539"/>
                    </a:cubicBezTo>
                    <a:cubicBezTo>
                      <a:pt x="4650" y="9574"/>
                      <a:pt x="4795" y="9592"/>
                      <a:pt x="4940" y="9592"/>
                    </a:cubicBezTo>
                    <a:cubicBezTo>
                      <a:pt x="5086" y="9592"/>
                      <a:pt x="5231" y="9574"/>
                      <a:pt x="5373" y="9539"/>
                    </a:cubicBezTo>
                    <a:cubicBezTo>
                      <a:pt x="5609" y="9479"/>
                      <a:pt x="5820" y="9356"/>
                      <a:pt x="5992" y="9184"/>
                    </a:cubicBezTo>
                    <a:cubicBezTo>
                      <a:pt x="6362" y="8818"/>
                      <a:pt x="6971" y="8695"/>
                      <a:pt x="6974" y="8691"/>
                    </a:cubicBezTo>
                    <a:cubicBezTo>
                      <a:pt x="7074" y="8673"/>
                      <a:pt x="7177" y="8665"/>
                      <a:pt x="7277" y="8665"/>
                    </a:cubicBezTo>
                    <a:cubicBezTo>
                      <a:pt x="7684" y="8665"/>
                      <a:pt x="8049" y="8791"/>
                      <a:pt x="8054" y="8793"/>
                    </a:cubicBezTo>
                    <a:cubicBezTo>
                      <a:pt x="8079" y="8802"/>
                      <a:pt x="8105" y="8806"/>
                      <a:pt x="8131" y="8806"/>
                    </a:cubicBezTo>
                    <a:cubicBezTo>
                      <a:pt x="8200" y="8806"/>
                      <a:pt x="8268" y="8776"/>
                      <a:pt x="8311" y="8719"/>
                    </a:cubicBezTo>
                    <a:cubicBezTo>
                      <a:pt x="8399" y="8607"/>
                      <a:pt x="8487" y="8332"/>
                      <a:pt x="8543" y="8128"/>
                    </a:cubicBezTo>
                    <a:cubicBezTo>
                      <a:pt x="9719" y="8072"/>
                      <a:pt x="9856" y="7312"/>
                      <a:pt x="9863" y="7277"/>
                    </a:cubicBezTo>
                    <a:cubicBezTo>
                      <a:pt x="9880" y="7157"/>
                      <a:pt x="9806" y="7041"/>
                      <a:pt x="9687" y="7013"/>
                    </a:cubicBezTo>
                    <a:cubicBezTo>
                      <a:pt x="8466" y="6721"/>
                      <a:pt x="7963" y="5891"/>
                      <a:pt x="7769" y="5423"/>
                    </a:cubicBezTo>
                    <a:cubicBezTo>
                      <a:pt x="7716" y="5300"/>
                      <a:pt x="7769" y="5155"/>
                      <a:pt x="7889" y="5095"/>
                    </a:cubicBezTo>
                    <a:lnTo>
                      <a:pt x="8526" y="4782"/>
                    </a:lnTo>
                    <a:cubicBezTo>
                      <a:pt x="8825" y="4635"/>
                      <a:pt x="8962" y="4286"/>
                      <a:pt x="8839" y="3977"/>
                    </a:cubicBezTo>
                    <a:cubicBezTo>
                      <a:pt x="8742" y="3723"/>
                      <a:pt x="8502" y="3566"/>
                      <a:pt x="8244" y="3566"/>
                    </a:cubicBezTo>
                    <a:cubicBezTo>
                      <a:pt x="8184" y="3566"/>
                      <a:pt x="8122" y="3575"/>
                      <a:pt x="8061" y="3593"/>
                    </a:cubicBezTo>
                    <a:lnTo>
                      <a:pt x="7600" y="3730"/>
                    </a:lnTo>
                    <a:lnTo>
                      <a:pt x="7600" y="2495"/>
                    </a:lnTo>
                    <a:lnTo>
                      <a:pt x="7600" y="2485"/>
                    </a:lnTo>
                    <a:cubicBezTo>
                      <a:pt x="7484" y="310"/>
                      <a:pt x="5549" y="32"/>
                      <a:pt x="49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13"/>
              <p:cNvSpPr/>
              <p:nvPr/>
            </p:nvSpPr>
            <p:spPr>
              <a:xfrm>
                <a:off x="5143356" y="3411249"/>
                <a:ext cx="257178" cy="249682"/>
              </a:xfrm>
              <a:custGeom>
                <a:rect b="b" l="l" r="r" t="t"/>
                <a:pathLst>
                  <a:path extrusionOk="0" h="9593" w="9881">
                    <a:moveTo>
                      <a:pt x="4930" y="1"/>
                    </a:moveTo>
                    <a:cubicBezTo>
                      <a:pt x="4339" y="32"/>
                      <a:pt x="2404" y="310"/>
                      <a:pt x="2288" y="2485"/>
                    </a:cubicBezTo>
                    <a:lnTo>
                      <a:pt x="2288" y="2495"/>
                    </a:lnTo>
                    <a:lnTo>
                      <a:pt x="2288" y="3730"/>
                    </a:lnTo>
                    <a:lnTo>
                      <a:pt x="1824" y="3597"/>
                    </a:lnTo>
                    <a:cubicBezTo>
                      <a:pt x="1760" y="3577"/>
                      <a:pt x="1696" y="3569"/>
                      <a:pt x="1636" y="3569"/>
                    </a:cubicBezTo>
                    <a:cubicBezTo>
                      <a:pt x="1181" y="3569"/>
                      <a:pt x="845" y="4064"/>
                      <a:pt x="1074" y="4508"/>
                    </a:cubicBezTo>
                    <a:cubicBezTo>
                      <a:pt x="1141" y="4627"/>
                      <a:pt x="1243" y="4730"/>
                      <a:pt x="1370" y="4789"/>
                    </a:cubicBezTo>
                    <a:lnTo>
                      <a:pt x="1996" y="5095"/>
                    </a:lnTo>
                    <a:cubicBezTo>
                      <a:pt x="2112" y="5155"/>
                      <a:pt x="2165" y="5300"/>
                      <a:pt x="2116" y="5423"/>
                    </a:cubicBezTo>
                    <a:cubicBezTo>
                      <a:pt x="1922" y="5891"/>
                      <a:pt x="1419" y="6721"/>
                      <a:pt x="198" y="7013"/>
                    </a:cubicBezTo>
                    <a:cubicBezTo>
                      <a:pt x="78" y="7041"/>
                      <a:pt x="1" y="7157"/>
                      <a:pt x="22" y="7277"/>
                    </a:cubicBezTo>
                    <a:cubicBezTo>
                      <a:pt x="26" y="7312"/>
                      <a:pt x="163" y="8072"/>
                      <a:pt x="1342" y="8128"/>
                    </a:cubicBezTo>
                    <a:cubicBezTo>
                      <a:pt x="1394" y="8336"/>
                      <a:pt x="1479" y="8607"/>
                      <a:pt x="1570" y="8719"/>
                    </a:cubicBezTo>
                    <a:cubicBezTo>
                      <a:pt x="1616" y="8776"/>
                      <a:pt x="1682" y="8808"/>
                      <a:pt x="1752" y="8808"/>
                    </a:cubicBezTo>
                    <a:cubicBezTo>
                      <a:pt x="1778" y="8808"/>
                      <a:pt x="1804" y="8803"/>
                      <a:pt x="1831" y="8793"/>
                    </a:cubicBezTo>
                    <a:cubicBezTo>
                      <a:pt x="1833" y="8793"/>
                      <a:pt x="2197" y="8665"/>
                      <a:pt x="2607" y="8665"/>
                    </a:cubicBezTo>
                    <a:cubicBezTo>
                      <a:pt x="2706" y="8665"/>
                      <a:pt x="2807" y="8673"/>
                      <a:pt x="2907" y="8691"/>
                    </a:cubicBezTo>
                    <a:cubicBezTo>
                      <a:pt x="2914" y="8691"/>
                      <a:pt x="3516" y="8818"/>
                      <a:pt x="3889" y="9184"/>
                    </a:cubicBezTo>
                    <a:cubicBezTo>
                      <a:pt x="4061" y="9356"/>
                      <a:pt x="4272" y="9479"/>
                      <a:pt x="4508" y="9539"/>
                    </a:cubicBezTo>
                    <a:cubicBezTo>
                      <a:pt x="4651" y="9574"/>
                      <a:pt x="4796" y="9592"/>
                      <a:pt x="4941" y="9592"/>
                    </a:cubicBezTo>
                    <a:cubicBezTo>
                      <a:pt x="5086" y="9592"/>
                      <a:pt x="5231" y="9574"/>
                      <a:pt x="5374" y="9539"/>
                    </a:cubicBezTo>
                    <a:cubicBezTo>
                      <a:pt x="5606" y="9479"/>
                      <a:pt x="5821" y="9356"/>
                      <a:pt x="5993" y="9184"/>
                    </a:cubicBezTo>
                    <a:cubicBezTo>
                      <a:pt x="6362" y="8818"/>
                      <a:pt x="6968" y="8695"/>
                      <a:pt x="6975" y="8691"/>
                    </a:cubicBezTo>
                    <a:cubicBezTo>
                      <a:pt x="7074" y="8673"/>
                      <a:pt x="7175" y="8665"/>
                      <a:pt x="7273" y="8665"/>
                    </a:cubicBezTo>
                    <a:cubicBezTo>
                      <a:pt x="7682" y="8665"/>
                      <a:pt x="8048" y="8793"/>
                      <a:pt x="8051" y="8793"/>
                    </a:cubicBezTo>
                    <a:cubicBezTo>
                      <a:pt x="8077" y="8802"/>
                      <a:pt x="8103" y="8806"/>
                      <a:pt x="8129" y="8806"/>
                    </a:cubicBezTo>
                    <a:cubicBezTo>
                      <a:pt x="8199" y="8806"/>
                      <a:pt x="8265" y="8776"/>
                      <a:pt x="8312" y="8719"/>
                    </a:cubicBezTo>
                    <a:cubicBezTo>
                      <a:pt x="8400" y="8607"/>
                      <a:pt x="8488" y="8336"/>
                      <a:pt x="8540" y="8128"/>
                    </a:cubicBezTo>
                    <a:cubicBezTo>
                      <a:pt x="9719" y="8072"/>
                      <a:pt x="9856" y="7312"/>
                      <a:pt x="9860" y="7277"/>
                    </a:cubicBezTo>
                    <a:cubicBezTo>
                      <a:pt x="9881" y="7157"/>
                      <a:pt x="9803" y="7041"/>
                      <a:pt x="9684" y="7013"/>
                    </a:cubicBezTo>
                    <a:cubicBezTo>
                      <a:pt x="8463" y="6721"/>
                      <a:pt x="7960" y="5891"/>
                      <a:pt x="7766" y="5423"/>
                    </a:cubicBezTo>
                    <a:cubicBezTo>
                      <a:pt x="7713" y="5300"/>
                      <a:pt x="7766" y="5155"/>
                      <a:pt x="7886" y="5095"/>
                    </a:cubicBezTo>
                    <a:lnTo>
                      <a:pt x="8512" y="4789"/>
                    </a:lnTo>
                    <a:cubicBezTo>
                      <a:pt x="8635" y="4726"/>
                      <a:pt x="8741" y="4627"/>
                      <a:pt x="8808" y="4504"/>
                    </a:cubicBezTo>
                    <a:cubicBezTo>
                      <a:pt x="9037" y="4064"/>
                      <a:pt x="8701" y="3569"/>
                      <a:pt x="8246" y="3569"/>
                    </a:cubicBezTo>
                    <a:cubicBezTo>
                      <a:pt x="8185" y="3569"/>
                      <a:pt x="8122" y="3577"/>
                      <a:pt x="8058" y="3597"/>
                    </a:cubicBezTo>
                    <a:lnTo>
                      <a:pt x="7594" y="3730"/>
                    </a:lnTo>
                    <a:lnTo>
                      <a:pt x="7594" y="3002"/>
                    </a:lnTo>
                    <a:cubicBezTo>
                      <a:pt x="7594" y="2875"/>
                      <a:pt x="7492" y="2770"/>
                      <a:pt x="7362" y="2770"/>
                    </a:cubicBezTo>
                    <a:cubicBezTo>
                      <a:pt x="7235" y="2770"/>
                      <a:pt x="7133" y="2875"/>
                      <a:pt x="7133" y="3002"/>
                    </a:cubicBezTo>
                    <a:lnTo>
                      <a:pt x="7133" y="4033"/>
                    </a:lnTo>
                    <a:cubicBezTo>
                      <a:pt x="7129" y="4082"/>
                      <a:pt x="7147" y="4131"/>
                      <a:pt x="7175" y="4174"/>
                    </a:cubicBezTo>
                    <a:cubicBezTo>
                      <a:pt x="7219" y="4236"/>
                      <a:pt x="7289" y="4271"/>
                      <a:pt x="7363" y="4271"/>
                    </a:cubicBezTo>
                    <a:cubicBezTo>
                      <a:pt x="7385" y="4271"/>
                      <a:pt x="7407" y="4268"/>
                      <a:pt x="7428" y="4262"/>
                    </a:cubicBezTo>
                    <a:lnTo>
                      <a:pt x="8192" y="4040"/>
                    </a:lnTo>
                    <a:cubicBezTo>
                      <a:pt x="8208" y="4035"/>
                      <a:pt x="8224" y="4033"/>
                      <a:pt x="8240" y="4033"/>
                    </a:cubicBezTo>
                    <a:cubicBezTo>
                      <a:pt x="8295" y="4033"/>
                      <a:pt x="8350" y="4060"/>
                      <a:pt x="8386" y="4107"/>
                    </a:cubicBezTo>
                    <a:cubicBezTo>
                      <a:pt x="8445" y="4195"/>
                      <a:pt x="8414" y="4318"/>
                      <a:pt x="8319" y="4367"/>
                    </a:cubicBezTo>
                    <a:lnTo>
                      <a:pt x="7682" y="4680"/>
                    </a:lnTo>
                    <a:cubicBezTo>
                      <a:pt x="7344" y="4849"/>
                      <a:pt x="7196" y="5250"/>
                      <a:pt x="7337" y="5599"/>
                    </a:cubicBezTo>
                    <a:cubicBezTo>
                      <a:pt x="7548" y="6112"/>
                      <a:pt x="8076" y="6992"/>
                      <a:pt x="9293" y="7386"/>
                    </a:cubicBezTo>
                    <a:cubicBezTo>
                      <a:pt x="9173" y="7513"/>
                      <a:pt x="8918" y="7668"/>
                      <a:pt x="8396" y="7668"/>
                    </a:cubicBezTo>
                    <a:cubicBezTo>
                      <a:pt x="8384" y="7668"/>
                      <a:pt x="8373" y="7668"/>
                      <a:pt x="8361" y="7667"/>
                    </a:cubicBezTo>
                    <a:cubicBezTo>
                      <a:pt x="8252" y="7667"/>
                      <a:pt x="8157" y="7741"/>
                      <a:pt x="8132" y="7847"/>
                    </a:cubicBezTo>
                    <a:cubicBezTo>
                      <a:pt x="8097" y="8009"/>
                      <a:pt x="8044" y="8181"/>
                      <a:pt x="8006" y="8297"/>
                    </a:cubicBezTo>
                    <a:cubicBezTo>
                      <a:pt x="7832" y="8253"/>
                      <a:pt x="7568" y="8203"/>
                      <a:pt x="7278" y="8203"/>
                    </a:cubicBezTo>
                    <a:cubicBezTo>
                      <a:pt x="7149" y="8203"/>
                      <a:pt x="7016" y="8213"/>
                      <a:pt x="6883" y="8237"/>
                    </a:cubicBezTo>
                    <a:cubicBezTo>
                      <a:pt x="6855" y="8244"/>
                      <a:pt x="6137" y="8389"/>
                      <a:pt x="5666" y="8853"/>
                    </a:cubicBezTo>
                    <a:cubicBezTo>
                      <a:pt x="5557" y="8966"/>
                      <a:pt x="5416" y="9050"/>
                      <a:pt x="5261" y="9089"/>
                    </a:cubicBezTo>
                    <a:cubicBezTo>
                      <a:pt x="5156" y="9115"/>
                      <a:pt x="5048" y="9128"/>
                      <a:pt x="4941" y="9128"/>
                    </a:cubicBezTo>
                    <a:cubicBezTo>
                      <a:pt x="4834" y="9128"/>
                      <a:pt x="4726" y="9115"/>
                      <a:pt x="4621" y="9089"/>
                    </a:cubicBezTo>
                    <a:cubicBezTo>
                      <a:pt x="4466" y="9050"/>
                      <a:pt x="4325" y="8966"/>
                      <a:pt x="4216" y="8853"/>
                    </a:cubicBezTo>
                    <a:cubicBezTo>
                      <a:pt x="3745" y="8389"/>
                      <a:pt x="3027" y="8244"/>
                      <a:pt x="2995" y="8237"/>
                    </a:cubicBezTo>
                    <a:cubicBezTo>
                      <a:pt x="2864" y="8213"/>
                      <a:pt x="2731" y="8203"/>
                      <a:pt x="2603" y="8203"/>
                    </a:cubicBezTo>
                    <a:cubicBezTo>
                      <a:pt x="2314" y="8203"/>
                      <a:pt x="2049" y="8253"/>
                      <a:pt x="1876" y="8297"/>
                    </a:cubicBezTo>
                    <a:cubicBezTo>
                      <a:pt x="1838" y="8181"/>
                      <a:pt x="1785" y="8009"/>
                      <a:pt x="1750" y="7847"/>
                    </a:cubicBezTo>
                    <a:cubicBezTo>
                      <a:pt x="1726" y="7744"/>
                      <a:pt x="1631" y="7667"/>
                      <a:pt x="1528" y="7667"/>
                    </a:cubicBezTo>
                    <a:cubicBezTo>
                      <a:pt x="1526" y="7667"/>
                      <a:pt x="1523" y="7667"/>
                      <a:pt x="1521" y="7667"/>
                    </a:cubicBezTo>
                    <a:cubicBezTo>
                      <a:pt x="1509" y="7668"/>
                      <a:pt x="1497" y="7668"/>
                      <a:pt x="1485" y="7668"/>
                    </a:cubicBezTo>
                    <a:cubicBezTo>
                      <a:pt x="964" y="7668"/>
                      <a:pt x="712" y="7517"/>
                      <a:pt x="589" y="7386"/>
                    </a:cubicBezTo>
                    <a:cubicBezTo>
                      <a:pt x="1806" y="6988"/>
                      <a:pt x="2334" y="6109"/>
                      <a:pt x="2545" y="5599"/>
                    </a:cubicBezTo>
                    <a:cubicBezTo>
                      <a:pt x="2686" y="5250"/>
                      <a:pt x="2538" y="4849"/>
                      <a:pt x="2200" y="4680"/>
                    </a:cubicBezTo>
                    <a:lnTo>
                      <a:pt x="1563" y="4367"/>
                    </a:lnTo>
                    <a:cubicBezTo>
                      <a:pt x="1468" y="4318"/>
                      <a:pt x="1437" y="4195"/>
                      <a:pt x="1496" y="4107"/>
                    </a:cubicBezTo>
                    <a:cubicBezTo>
                      <a:pt x="1532" y="4060"/>
                      <a:pt x="1587" y="4033"/>
                      <a:pt x="1642" y="4033"/>
                    </a:cubicBezTo>
                    <a:cubicBezTo>
                      <a:pt x="1658" y="4033"/>
                      <a:pt x="1674" y="4035"/>
                      <a:pt x="1690" y="4040"/>
                    </a:cubicBezTo>
                    <a:lnTo>
                      <a:pt x="2453" y="4262"/>
                    </a:lnTo>
                    <a:cubicBezTo>
                      <a:pt x="2474" y="4268"/>
                      <a:pt x="2496" y="4271"/>
                      <a:pt x="2518" y="4271"/>
                    </a:cubicBezTo>
                    <a:cubicBezTo>
                      <a:pt x="2591" y="4271"/>
                      <a:pt x="2663" y="4236"/>
                      <a:pt x="2707" y="4174"/>
                    </a:cubicBezTo>
                    <a:cubicBezTo>
                      <a:pt x="2735" y="4131"/>
                      <a:pt x="2749" y="4082"/>
                      <a:pt x="2749" y="4033"/>
                    </a:cubicBezTo>
                    <a:lnTo>
                      <a:pt x="2749" y="2502"/>
                    </a:lnTo>
                    <a:cubicBezTo>
                      <a:pt x="2847" y="778"/>
                      <a:pt x="4304" y="504"/>
                      <a:pt x="4944" y="465"/>
                    </a:cubicBezTo>
                    <a:cubicBezTo>
                      <a:pt x="5504" y="497"/>
                      <a:pt x="6697" y="715"/>
                      <a:pt x="7045" y="1936"/>
                    </a:cubicBezTo>
                    <a:cubicBezTo>
                      <a:pt x="7073" y="2034"/>
                      <a:pt x="7165" y="2105"/>
                      <a:pt x="7267" y="2105"/>
                    </a:cubicBezTo>
                    <a:lnTo>
                      <a:pt x="7270" y="2105"/>
                    </a:lnTo>
                    <a:cubicBezTo>
                      <a:pt x="7425" y="2105"/>
                      <a:pt x="7534" y="1957"/>
                      <a:pt x="7492" y="1809"/>
                    </a:cubicBezTo>
                    <a:cubicBezTo>
                      <a:pt x="7059" y="251"/>
                      <a:pt x="5483" y="29"/>
                      <a:pt x="49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6" name="Google Shape;306;p2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307" name="Google Shape;307;p2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0" name="Google Shape;310;p2"/>
          <p:cNvSpPr txBox="1"/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Division of Work</a:t>
            </a:r>
            <a:endParaRPr/>
          </a:p>
        </p:txBody>
      </p:sp>
      <p:sp>
        <p:nvSpPr>
          <p:cNvPr id="311" name="Google Shape;311;p2"/>
          <p:cNvSpPr txBox="1"/>
          <p:nvPr>
            <p:ph idx="1" type="subTitle"/>
          </p:nvPr>
        </p:nvSpPr>
        <p:spPr>
          <a:xfrm>
            <a:off x="1452058" y="3459811"/>
            <a:ext cx="25185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/>
              <a:t>UI/ UX and AI</a:t>
            </a:r>
            <a:endParaRPr/>
          </a:p>
        </p:txBody>
      </p:sp>
      <p:sp>
        <p:nvSpPr>
          <p:cNvPr id="312" name="Google Shape;312;p2"/>
          <p:cNvSpPr txBox="1"/>
          <p:nvPr>
            <p:ph idx="3" type="subTitle"/>
          </p:nvPr>
        </p:nvSpPr>
        <p:spPr>
          <a:xfrm>
            <a:off x="5113447" y="3459811"/>
            <a:ext cx="25185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/>
              <a:t>Sensors</a:t>
            </a:r>
            <a:endParaRPr/>
          </a:p>
        </p:txBody>
      </p:sp>
      <p:sp>
        <p:nvSpPr>
          <p:cNvPr id="313" name="Google Shape;313;p2"/>
          <p:cNvSpPr/>
          <p:nvPr/>
        </p:nvSpPr>
        <p:spPr>
          <a:xfrm>
            <a:off x="2093928" y="2027530"/>
            <a:ext cx="1223143" cy="1226998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"/>
          <p:cNvSpPr/>
          <p:nvPr/>
        </p:nvSpPr>
        <p:spPr>
          <a:xfrm>
            <a:off x="5761125" y="2027530"/>
            <a:ext cx="1223143" cy="1226998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315;p2"/>
          <p:cNvGrpSpPr/>
          <p:nvPr/>
        </p:nvGrpSpPr>
        <p:grpSpPr>
          <a:xfrm>
            <a:off x="2241617" y="2165082"/>
            <a:ext cx="891172" cy="505376"/>
            <a:chOff x="2966400" y="2969100"/>
            <a:chExt cx="386750" cy="194725"/>
          </a:xfrm>
        </p:grpSpPr>
        <p:sp>
          <p:nvSpPr>
            <p:cNvPr id="316" name="Google Shape;316;p2"/>
            <p:cNvSpPr/>
            <p:nvPr/>
          </p:nvSpPr>
          <p:spPr>
            <a:xfrm>
              <a:off x="2973300" y="2975125"/>
              <a:ext cx="104850" cy="182000"/>
            </a:xfrm>
            <a:custGeom>
              <a:rect b="b" l="l" r="r" t="t"/>
              <a:pathLst>
                <a:path extrusionOk="0" h="7280" w="4194">
                  <a:moveTo>
                    <a:pt x="1" y="0"/>
                  </a:moveTo>
                  <a:lnTo>
                    <a:pt x="1" y="7280"/>
                  </a:lnTo>
                  <a:lnTo>
                    <a:pt x="4194" y="7280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3107575" y="2975125"/>
              <a:ext cx="105050" cy="182000"/>
            </a:xfrm>
            <a:custGeom>
              <a:rect b="b" l="l" r="r" t="t"/>
              <a:pathLst>
                <a:path extrusionOk="0" h="7280" w="4202">
                  <a:moveTo>
                    <a:pt x="0" y="0"/>
                  </a:moveTo>
                  <a:lnTo>
                    <a:pt x="0" y="7280"/>
                  </a:lnTo>
                  <a:lnTo>
                    <a:pt x="4202" y="7280"/>
                  </a:lnTo>
                  <a:lnTo>
                    <a:pt x="42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3241375" y="2975125"/>
              <a:ext cx="104850" cy="182000"/>
            </a:xfrm>
            <a:custGeom>
              <a:rect b="b" l="l" r="r" t="t"/>
              <a:pathLst>
                <a:path extrusionOk="0" h="7280" w="4194">
                  <a:moveTo>
                    <a:pt x="1" y="0"/>
                  </a:moveTo>
                  <a:lnTo>
                    <a:pt x="1" y="7280"/>
                  </a:lnTo>
                  <a:lnTo>
                    <a:pt x="4194" y="7280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3002300" y="2975125"/>
              <a:ext cx="75850" cy="182000"/>
            </a:xfrm>
            <a:custGeom>
              <a:rect b="b" l="l" r="r" t="t"/>
              <a:pathLst>
                <a:path extrusionOk="0" h="7280" w="3034">
                  <a:moveTo>
                    <a:pt x="2034" y="0"/>
                  </a:moveTo>
                  <a:lnTo>
                    <a:pt x="0" y="7280"/>
                  </a:lnTo>
                  <a:lnTo>
                    <a:pt x="3034" y="7280"/>
                  </a:lnTo>
                  <a:lnTo>
                    <a:pt x="30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3136550" y="2975125"/>
              <a:ext cx="76075" cy="182000"/>
            </a:xfrm>
            <a:custGeom>
              <a:rect b="b" l="l" r="r" t="t"/>
              <a:pathLst>
                <a:path extrusionOk="0" h="7280" w="3043">
                  <a:moveTo>
                    <a:pt x="2044" y="0"/>
                  </a:moveTo>
                  <a:lnTo>
                    <a:pt x="1" y="7280"/>
                  </a:lnTo>
                  <a:lnTo>
                    <a:pt x="3043" y="7280"/>
                  </a:lnTo>
                  <a:lnTo>
                    <a:pt x="30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3271050" y="2975125"/>
              <a:ext cx="76075" cy="182000"/>
            </a:xfrm>
            <a:custGeom>
              <a:rect b="b" l="l" r="r" t="t"/>
              <a:pathLst>
                <a:path extrusionOk="0" h="7280" w="3043">
                  <a:moveTo>
                    <a:pt x="2043" y="0"/>
                  </a:moveTo>
                  <a:lnTo>
                    <a:pt x="0" y="7280"/>
                  </a:lnTo>
                  <a:lnTo>
                    <a:pt x="3042" y="728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966400" y="2969100"/>
              <a:ext cx="117775" cy="194725"/>
            </a:xfrm>
            <a:custGeom>
              <a:rect b="b" l="l" r="r" t="t"/>
              <a:pathLst>
                <a:path extrusionOk="0" h="7789" w="4711">
                  <a:moveTo>
                    <a:pt x="4229" y="518"/>
                  </a:moveTo>
                  <a:lnTo>
                    <a:pt x="4229" y="7307"/>
                  </a:lnTo>
                  <a:lnTo>
                    <a:pt x="518" y="7307"/>
                  </a:lnTo>
                  <a:lnTo>
                    <a:pt x="518" y="518"/>
                  </a:lnTo>
                  <a:close/>
                  <a:moveTo>
                    <a:pt x="259" y="0"/>
                  </a:moveTo>
                  <a:cubicBezTo>
                    <a:pt x="116" y="0"/>
                    <a:pt x="0" y="116"/>
                    <a:pt x="0" y="250"/>
                  </a:cubicBezTo>
                  <a:lnTo>
                    <a:pt x="0" y="7539"/>
                  </a:lnTo>
                  <a:cubicBezTo>
                    <a:pt x="0" y="7681"/>
                    <a:pt x="116" y="7788"/>
                    <a:pt x="259" y="7788"/>
                  </a:cubicBezTo>
                  <a:lnTo>
                    <a:pt x="4461" y="7788"/>
                  </a:lnTo>
                  <a:cubicBezTo>
                    <a:pt x="4603" y="7788"/>
                    <a:pt x="4710" y="7681"/>
                    <a:pt x="4710" y="7539"/>
                  </a:cubicBezTo>
                  <a:lnTo>
                    <a:pt x="4710" y="250"/>
                  </a:lnTo>
                  <a:cubicBezTo>
                    <a:pt x="4710" y="116"/>
                    <a:pt x="4603" y="0"/>
                    <a:pt x="4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3100875" y="2969100"/>
              <a:ext cx="117775" cy="194725"/>
            </a:xfrm>
            <a:custGeom>
              <a:rect b="b" l="l" r="r" t="t"/>
              <a:pathLst>
                <a:path extrusionOk="0" h="7789" w="4711">
                  <a:moveTo>
                    <a:pt x="4202" y="518"/>
                  </a:moveTo>
                  <a:lnTo>
                    <a:pt x="4202" y="7280"/>
                  </a:lnTo>
                  <a:lnTo>
                    <a:pt x="4229" y="7280"/>
                  </a:lnTo>
                  <a:lnTo>
                    <a:pt x="4229" y="7307"/>
                  </a:lnTo>
                  <a:lnTo>
                    <a:pt x="482" y="7307"/>
                  </a:lnTo>
                  <a:lnTo>
                    <a:pt x="482" y="518"/>
                  </a:lnTo>
                  <a:close/>
                  <a:moveTo>
                    <a:pt x="250" y="0"/>
                  </a:moveTo>
                  <a:cubicBezTo>
                    <a:pt x="117" y="0"/>
                    <a:pt x="1" y="116"/>
                    <a:pt x="1" y="250"/>
                  </a:cubicBezTo>
                  <a:lnTo>
                    <a:pt x="1" y="7539"/>
                  </a:lnTo>
                  <a:cubicBezTo>
                    <a:pt x="1" y="7681"/>
                    <a:pt x="117" y="7788"/>
                    <a:pt x="250" y="7788"/>
                  </a:cubicBezTo>
                  <a:lnTo>
                    <a:pt x="4461" y="7788"/>
                  </a:lnTo>
                  <a:cubicBezTo>
                    <a:pt x="4595" y="7788"/>
                    <a:pt x="4711" y="7681"/>
                    <a:pt x="4711" y="7539"/>
                  </a:cubicBezTo>
                  <a:lnTo>
                    <a:pt x="4711" y="250"/>
                  </a:lnTo>
                  <a:cubicBezTo>
                    <a:pt x="4711" y="116"/>
                    <a:pt x="4595" y="0"/>
                    <a:pt x="4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3235350" y="2969100"/>
              <a:ext cx="117800" cy="194725"/>
            </a:xfrm>
            <a:custGeom>
              <a:rect b="b" l="l" r="r" t="t"/>
              <a:pathLst>
                <a:path extrusionOk="0" h="7789" w="4712">
                  <a:moveTo>
                    <a:pt x="4194" y="518"/>
                  </a:moveTo>
                  <a:lnTo>
                    <a:pt x="4194" y="7307"/>
                  </a:lnTo>
                  <a:lnTo>
                    <a:pt x="483" y="7307"/>
                  </a:lnTo>
                  <a:lnTo>
                    <a:pt x="483" y="518"/>
                  </a:lnTo>
                  <a:close/>
                  <a:moveTo>
                    <a:pt x="251" y="0"/>
                  </a:moveTo>
                  <a:cubicBezTo>
                    <a:pt x="108" y="0"/>
                    <a:pt x="1" y="116"/>
                    <a:pt x="1" y="250"/>
                  </a:cubicBezTo>
                  <a:lnTo>
                    <a:pt x="1" y="7539"/>
                  </a:lnTo>
                  <a:cubicBezTo>
                    <a:pt x="1" y="7681"/>
                    <a:pt x="108" y="7788"/>
                    <a:pt x="251" y="7788"/>
                  </a:cubicBezTo>
                  <a:lnTo>
                    <a:pt x="4453" y="7788"/>
                  </a:lnTo>
                  <a:cubicBezTo>
                    <a:pt x="4595" y="7788"/>
                    <a:pt x="4711" y="7681"/>
                    <a:pt x="4711" y="7539"/>
                  </a:cubicBezTo>
                  <a:lnTo>
                    <a:pt x="4711" y="250"/>
                  </a:lnTo>
                  <a:cubicBezTo>
                    <a:pt x="4711" y="116"/>
                    <a:pt x="4595" y="0"/>
                    <a:pt x="4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3135000" y="3003900"/>
              <a:ext cx="49525" cy="67600"/>
            </a:xfrm>
            <a:custGeom>
              <a:rect b="b" l="l" r="r" t="t"/>
              <a:pathLst>
                <a:path extrusionOk="0" h="2704" w="1981">
                  <a:moveTo>
                    <a:pt x="991" y="500"/>
                  </a:moveTo>
                  <a:cubicBezTo>
                    <a:pt x="1258" y="500"/>
                    <a:pt x="1472" y="723"/>
                    <a:pt x="1472" y="981"/>
                  </a:cubicBezTo>
                  <a:cubicBezTo>
                    <a:pt x="1472" y="1249"/>
                    <a:pt x="1258" y="1463"/>
                    <a:pt x="991" y="1463"/>
                  </a:cubicBezTo>
                  <a:cubicBezTo>
                    <a:pt x="723" y="1463"/>
                    <a:pt x="509" y="1249"/>
                    <a:pt x="509" y="981"/>
                  </a:cubicBezTo>
                  <a:cubicBezTo>
                    <a:pt x="509" y="723"/>
                    <a:pt x="723" y="500"/>
                    <a:pt x="991" y="500"/>
                  </a:cubicBezTo>
                  <a:close/>
                  <a:moveTo>
                    <a:pt x="991" y="0"/>
                  </a:moveTo>
                  <a:cubicBezTo>
                    <a:pt x="447" y="0"/>
                    <a:pt x="0" y="437"/>
                    <a:pt x="0" y="981"/>
                  </a:cubicBezTo>
                  <a:cubicBezTo>
                    <a:pt x="0" y="1276"/>
                    <a:pt x="134" y="1535"/>
                    <a:pt x="331" y="1722"/>
                  </a:cubicBezTo>
                  <a:cubicBezTo>
                    <a:pt x="134" y="1900"/>
                    <a:pt x="0" y="2159"/>
                    <a:pt x="0" y="2453"/>
                  </a:cubicBezTo>
                  <a:cubicBezTo>
                    <a:pt x="0" y="2587"/>
                    <a:pt x="116" y="2703"/>
                    <a:pt x="259" y="2703"/>
                  </a:cubicBezTo>
                  <a:cubicBezTo>
                    <a:pt x="393" y="2703"/>
                    <a:pt x="509" y="2587"/>
                    <a:pt x="509" y="2453"/>
                  </a:cubicBezTo>
                  <a:cubicBezTo>
                    <a:pt x="509" y="2186"/>
                    <a:pt x="723" y="1972"/>
                    <a:pt x="991" y="1972"/>
                  </a:cubicBezTo>
                  <a:cubicBezTo>
                    <a:pt x="1258" y="1972"/>
                    <a:pt x="1472" y="2186"/>
                    <a:pt x="1472" y="2453"/>
                  </a:cubicBezTo>
                  <a:cubicBezTo>
                    <a:pt x="1472" y="2587"/>
                    <a:pt x="1588" y="2703"/>
                    <a:pt x="1722" y="2703"/>
                  </a:cubicBezTo>
                  <a:cubicBezTo>
                    <a:pt x="1865" y="2703"/>
                    <a:pt x="1981" y="2587"/>
                    <a:pt x="1981" y="2453"/>
                  </a:cubicBezTo>
                  <a:cubicBezTo>
                    <a:pt x="1981" y="2159"/>
                    <a:pt x="1847" y="1900"/>
                    <a:pt x="1651" y="1722"/>
                  </a:cubicBezTo>
                  <a:cubicBezTo>
                    <a:pt x="1847" y="1535"/>
                    <a:pt x="1981" y="1276"/>
                    <a:pt x="1981" y="981"/>
                  </a:cubicBezTo>
                  <a:cubicBezTo>
                    <a:pt x="1981" y="437"/>
                    <a:pt x="1535" y="0"/>
                    <a:pt x="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991150" y="3088425"/>
              <a:ext cx="68500" cy="12725"/>
            </a:xfrm>
            <a:custGeom>
              <a:rect b="b" l="l" r="r" t="t"/>
              <a:pathLst>
                <a:path extrusionOk="0" h="509" w="2740">
                  <a:moveTo>
                    <a:pt x="295" y="0"/>
                  </a:moveTo>
                  <a:cubicBezTo>
                    <a:pt x="179" y="0"/>
                    <a:pt x="72" y="80"/>
                    <a:pt x="45" y="196"/>
                  </a:cubicBezTo>
                  <a:cubicBezTo>
                    <a:pt x="0" y="366"/>
                    <a:pt x="134" y="509"/>
                    <a:pt x="295" y="509"/>
                  </a:cubicBezTo>
                  <a:lnTo>
                    <a:pt x="2445" y="509"/>
                  </a:lnTo>
                  <a:cubicBezTo>
                    <a:pt x="2561" y="509"/>
                    <a:pt x="2677" y="437"/>
                    <a:pt x="2703" y="321"/>
                  </a:cubicBezTo>
                  <a:cubicBezTo>
                    <a:pt x="2739" y="152"/>
                    <a:pt x="2614" y="0"/>
                    <a:pt x="2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3004975" y="3108050"/>
              <a:ext cx="41050" cy="12725"/>
            </a:xfrm>
            <a:custGeom>
              <a:rect b="b" l="l" r="r" t="t"/>
              <a:pathLst>
                <a:path extrusionOk="0" h="509" w="1642">
                  <a:moveTo>
                    <a:pt x="286" y="0"/>
                  </a:moveTo>
                  <a:cubicBezTo>
                    <a:pt x="170" y="0"/>
                    <a:pt x="63" y="81"/>
                    <a:pt x="36" y="197"/>
                  </a:cubicBezTo>
                  <a:cubicBezTo>
                    <a:pt x="0" y="366"/>
                    <a:pt x="125" y="509"/>
                    <a:pt x="286" y="509"/>
                  </a:cubicBezTo>
                  <a:lnTo>
                    <a:pt x="1348" y="509"/>
                  </a:lnTo>
                  <a:cubicBezTo>
                    <a:pt x="1464" y="509"/>
                    <a:pt x="1571" y="437"/>
                    <a:pt x="1597" y="321"/>
                  </a:cubicBezTo>
                  <a:cubicBezTo>
                    <a:pt x="1642" y="152"/>
                    <a:pt x="1517" y="0"/>
                    <a:pt x="1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3125625" y="3088425"/>
              <a:ext cx="68275" cy="12725"/>
            </a:xfrm>
            <a:custGeom>
              <a:rect b="b" l="l" r="r" t="t"/>
              <a:pathLst>
                <a:path extrusionOk="0" h="509" w="2731">
                  <a:moveTo>
                    <a:pt x="295" y="0"/>
                  </a:moveTo>
                  <a:cubicBezTo>
                    <a:pt x="170" y="0"/>
                    <a:pt x="63" y="80"/>
                    <a:pt x="36" y="196"/>
                  </a:cubicBezTo>
                  <a:cubicBezTo>
                    <a:pt x="1" y="366"/>
                    <a:pt x="126" y="509"/>
                    <a:pt x="286" y="509"/>
                  </a:cubicBezTo>
                  <a:lnTo>
                    <a:pt x="2436" y="509"/>
                  </a:lnTo>
                  <a:cubicBezTo>
                    <a:pt x="2561" y="509"/>
                    <a:pt x="2668" y="437"/>
                    <a:pt x="2695" y="321"/>
                  </a:cubicBezTo>
                  <a:cubicBezTo>
                    <a:pt x="2731" y="152"/>
                    <a:pt x="2606" y="0"/>
                    <a:pt x="24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3139225" y="3108050"/>
              <a:ext cx="41075" cy="12725"/>
            </a:xfrm>
            <a:custGeom>
              <a:rect b="b" l="l" r="r" t="t"/>
              <a:pathLst>
                <a:path extrusionOk="0" h="509" w="1643">
                  <a:moveTo>
                    <a:pt x="295" y="0"/>
                  </a:moveTo>
                  <a:cubicBezTo>
                    <a:pt x="170" y="0"/>
                    <a:pt x="63" y="81"/>
                    <a:pt x="37" y="197"/>
                  </a:cubicBezTo>
                  <a:cubicBezTo>
                    <a:pt x="1" y="366"/>
                    <a:pt x="126" y="509"/>
                    <a:pt x="286" y="509"/>
                  </a:cubicBezTo>
                  <a:lnTo>
                    <a:pt x="1348" y="509"/>
                  </a:lnTo>
                  <a:cubicBezTo>
                    <a:pt x="1473" y="509"/>
                    <a:pt x="1580" y="437"/>
                    <a:pt x="1607" y="321"/>
                  </a:cubicBezTo>
                  <a:cubicBezTo>
                    <a:pt x="1642" y="152"/>
                    <a:pt x="1518" y="0"/>
                    <a:pt x="1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3259900" y="3088425"/>
              <a:ext cx="68475" cy="12725"/>
            </a:xfrm>
            <a:custGeom>
              <a:rect b="b" l="l" r="r" t="t"/>
              <a:pathLst>
                <a:path extrusionOk="0" h="509" w="2739">
                  <a:moveTo>
                    <a:pt x="295" y="0"/>
                  </a:moveTo>
                  <a:cubicBezTo>
                    <a:pt x="179" y="0"/>
                    <a:pt x="63" y="80"/>
                    <a:pt x="36" y="196"/>
                  </a:cubicBezTo>
                  <a:cubicBezTo>
                    <a:pt x="0" y="366"/>
                    <a:pt x="125" y="509"/>
                    <a:pt x="286" y="509"/>
                  </a:cubicBezTo>
                  <a:lnTo>
                    <a:pt x="2445" y="509"/>
                  </a:lnTo>
                  <a:cubicBezTo>
                    <a:pt x="2561" y="509"/>
                    <a:pt x="2668" y="437"/>
                    <a:pt x="2694" y="321"/>
                  </a:cubicBezTo>
                  <a:cubicBezTo>
                    <a:pt x="2739" y="152"/>
                    <a:pt x="2605" y="0"/>
                    <a:pt x="24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3273500" y="3108050"/>
              <a:ext cx="41050" cy="12725"/>
            </a:xfrm>
            <a:custGeom>
              <a:rect b="b" l="l" r="r" t="t"/>
              <a:pathLst>
                <a:path extrusionOk="0" h="509" w="1642">
                  <a:moveTo>
                    <a:pt x="295" y="0"/>
                  </a:moveTo>
                  <a:cubicBezTo>
                    <a:pt x="179" y="0"/>
                    <a:pt x="72" y="81"/>
                    <a:pt x="45" y="197"/>
                  </a:cubicBezTo>
                  <a:cubicBezTo>
                    <a:pt x="0" y="366"/>
                    <a:pt x="125" y="509"/>
                    <a:pt x="295" y="509"/>
                  </a:cubicBezTo>
                  <a:lnTo>
                    <a:pt x="1356" y="509"/>
                  </a:lnTo>
                  <a:cubicBezTo>
                    <a:pt x="1472" y="509"/>
                    <a:pt x="1579" y="437"/>
                    <a:pt x="1606" y="321"/>
                  </a:cubicBezTo>
                  <a:cubicBezTo>
                    <a:pt x="1642" y="152"/>
                    <a:pt x="1517" y="0"/>
                    <a:pt x="13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994500" y="3006000"/>
              <a:ext cx="62025" cy="62150"/>
            </a:xfrm>
            <a:custGeom>
              <a:rect b="b" l="l" r="r" t="t"/>
              <a:pathLst>
                <a:path extrusionOk="0" h="2486" w="2481">
                  <a:moveTo>
                    <a:pt x="1240" y="505"/>
                  </a:moveTo>
                  <a:cubicBezTo>
                    <a:pt x="1428" y="505"/>
                    <a:pt x="1615" y="576"/>
                    <a:pt x="1758" y="728"/>
                  </a:cubicBezTo>
                  <a:cubicBezTo>
                    <a:pt x="1891" y="862"/>
                    <a:pt x="1972" y="1049"/>
                    <a:pt x="1972" y="1245"/>
                  </a:cubicBezTo>
                  <a:cubicBezTo>
                    <a:pt x="1972" y="1352"/>
                    <a:pt x="1945" y="1451"/>
                    <a:pt x="1900" y="1549"/>
                  </a:cubicBezTo>
                  <a:lnTo>
                    <a:pt x="928" y="576"/>
                  </a:lnTo>
                  <a:cubicBezTo>
                    <a:pt x="1026" y="532"/>
                    <a:pt x="1133" y="505"/>
                    <a:pt x="1240" y="505"/>
                  </a:cubicBezTo>
                  <a:close/>
                  <a:moveTo>
                    <a:pt x="571" y="933"/>
                  </a:moveTo>
                  <a:lnTo>
                    <a:pt x="1544" y="1906"/>
                  </a:lnTo>
                  <a:cubicBezTo>
                    <a:pt x="1446" y="1951"/>
                    <a:pt x="1340" y="1974"/>
                    <a:pt x="1234" y="1974"/>
                  </a:cubicBezTo>
                  <a:cubicBezTo>
                    <a:pt x="1049" y="1974"/>
                    <a:pt x="864" y="1904"/>
                    <a:pt x="723" y="1763"/>
                  </a:cubicBezTo>
                  <a:cubicBezTo>
                    <a:pt x="580" y="1620"/>
                    <a:pt x="500" y="1442"/>
                    <a:pt x="500" y="1245"/>
                  </a:cubicBezTo>
                  <a:cubicBezTo>
                    <a:pt x="500" y="1138"/>
                    <a:pt x="527" y="1031"/>
                    <a:pt x="571" y="933"/>
                  </a:cubicBezTo>
                  <a:close/>
                  <a:moveTo>
                    <a:pt x="1239" y="1"/>
                  </a:moveTo>
                  <a:cubicBezTo>
                    <a:pt x="921" y="1"/>
                    <a:pt x="602" y="121"/>
                    <a:pt x="357" y="362"/>
                  </a:cubicBezTo>
                  <a:cubicBezTo>
                    <a:pt x="125" y="603"/>
                    <a:pt x="0" y="915"/>
                    <a:pt x="0" y="1245"/>
                  </a:cubicBezTo>
                  <a:cubicBezTo>
                    <a:pt x="0" y="1575"/>
                    <a:pt x="125" y="1888"/>
                    <a:pt x="357" y="2120"/>
                  </a:cubicBezTo>
                  <a:cubicBezTo>
                    <a:pt x="607" y="2360"/>
                    <a:pt x="919" y="2485"/>
                    <a:pt x="1240" y="2485"/>
                  </a:cubicBezTo>
                  <a:cubicBezTo>
                    <a:pt x="1552" y="2485"/>
                    <a:pt x="1874" y="2360"/>
                    <a:pt x="2114" y="2120"/>
                  </a:cubicBezTo>
                  <a:cubicBezTo>
                    <a:pt x="2346" y="1888"/>
                    <a:pt x="2480" y="1575"/>
                    <a:pt x="2480" y="1245"/>
                  </a:cubicBezTo>
                  <a:cubicBezTo>
                    <a:pt x="2480" y="915"/>
                    <a:pt x="2346" y="603"/>
                    <a:pt x="2114" y="362"/>
                  </a:cubicBezTo>
                  <a:cubicBezTo>
                    <a:pt x="1874" y="121"/>
                    <a:pt x="1557" y="1"/>
                    <a:pt x="12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3267250" y="3008150"/>
              <a:ext cx="53775" cy="57775"/>
            </a:xfrm>
            <a:custGeom>
              <a:rect b="b" l="l" r="r" t="t"/>
              <a:pathLst>
                <a:path extrusionOk="0" h="2311" w="2151">
                  <a:moveTo>
                    <a:pt x="1862" y="0"/>
                  </a:moveTo>
                  <a:cubicBezTo>
                    <a:pt x="1768" y="0"/>
                    <a:pt x="1678" y="53"/>
                    <a:pt x="1633" y="142"/>
                  </a:cubicBezTo>
                  <a:lnTo>
                    <a:pt x="937" y="1579"/>
                  </a:lnTo>
                  <a:lnTo>
                    <a:pt x="491" y="981"/>
                  </a:lnTo>
                  <a:cubicBezTo>
                    <a:pt x="439" y="918"/>
                    <a:pt x="361" y="883"/>
                    <a:pt x="285" y="883"/>
                  </a:cubicBezTo>
                  <a:cubicBezTo>
                    <a:pt x="231" y="883"/>
                    <a:pt x="178" y="900"/>
                    <a:pt x="134" y="936"/>
                  </a:cubicBezTo>
                  <a:cubicBezTo>
                    <a:pt x="18" y="1017"/>
                    <a:pt x="1" y="1177"/>
                    <a:pt x="81" y="1284"/>
                  </a:cubicBezTo>
                  <a:lnTo>
                    <a:pt x="786" y="2212"/>
                  </a:lnTo>
                  <a:cubicBezTo>
                    <a:pt x="830" y="2274"/>
                    <a:pt x="902" y="2310"/>
                    <a:pt x="982" y="2310"/>
                  </a:cubicBezTo>
                  <a:lnTo>
                    <a:pt x="1009" y="2310"/>
                  </a:lnTo>
                  <a:cubicBezTo>
                    <a:pt x="1098" y="2301"/>
                    <a:pt x="1169" y="2248"/>
                    <a:pt x="1214" y="2167"/>
                  </a:cubicBezTo>
                  <a:lnTo>
                    <a:pt x="2088" y="365"/>
                  </a:lnTo>
                  <a:cubicBezTo>
                    <a:pt x="2151" y="241"/>
                    <a:pt x="2097" y="89"/>
                    <a:pt x="1972" y="26"/>
                  </a:cubicBezTo>
                  <a:cubicBezTo>
                    <a:pt x="1937" y="9"/>
                    <a:pt x="1899" y="0"/>
                    <a:pt x="18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Obraz zawierający tekst, grafika wektorowa&#10;&#10;Opis wygenerowany automatycznie" id="334" name="Google Shape;33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5400000">
            <a:off x="2464862" y="2696995"/>
            <a:ext cx="481274" cy="4812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" name="Google Shape;335;p2"/>
          <p:cNvGrpSpPr/>
          <p:nvPr/>
        </p:nvGrpSpPr>
        <p:grpSpPr>
          <a:xfrm>
            <a:off x="6005116" y="2314890"/>
            <a:ext cx="735159" cy="652277"/>
            <a:chOff x="1334725" y="2969100"/>
            <a:chExt cx="387425" cy="323175"/>
          </a:xfrm>
        </p:grpSpPr>
        <p:sp>
          <p:nvSpPr>
            <p:cNvPr id="336" name="Google Shape;336;p2"/>
            <p:cNvSpPr/>
            <p:nvPr/>
          </p:nvSpPr>
          <p:spPr>
            <a:xfrm>
              <a:off x="1491975" y="3229600"/>
              <a:ext cx="55100" cy="37700"/>
            </a:xfrm>
            <a:custGeom>
              <a:rect b="b" l="l" r="r" t="t"/>
              <a:pathLst>
                <a:path extrusionOk="0" h="1508" w="2204">
                  <a:moveTo>
                    <a:pt x="357" y="0"/>
                  </a:moveTo>
                  <a:lnTo>
                    <a:pt x="179" y="741"/>
                  </a:lnTo>
                  <a:lnTo>
                    <a:pt x="0" y="1508"/>
                  </a:lnTo>
                  <a:lnTo>
                    <a:pt x="2204" y="1508"/>
                  </a:lnTo>
                  <a:lnTo>
                    <a:pt x="2016" y="741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1496425" y="3210850"/>
              <a:ext cx="45975" cy="37725"/>
            </a:xfrm>
            <a:custGeom>
              <a:rect b="b" l="l" r="r" t="t"/>
              <a:pathLst>
                <a:path extrusionOk="0" h="1509" w="1839">
                  <a:moveTo>
                    <a:pt x="884" y="1"/>
                  </a:moveTo>
                  <a:lnTo>
                    <a:pt x="179" y="759"/>
                  </a:lnTo>
                  <a:lnTo>
                    <a:pt x="1" y="1508"/>
                  </a:lnTo>
                  <a:lnTo>
                    <a:pt x="1838" y="1508"/>
                  </a:lnTo>
                  <a:lnTo>
                    <a:pt x="1660" y="759"/>
                  </a:lnTo>
                  <a:lnTo>
                    <a:pt x="8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1372425" y="3012150"/>
              <a:ext cx="294650" cy="217475"/>
            </a:xfrm>
            <a:custGeom>
              <a:rect b="b" l="l" r="r" t="t"/>
              <a:pathLst>
                <a:path extrusionOk="0" h="8699" w="11786">
                  <a:moveTo>
                    <a:pt x="785" y="0"/>
                  </a:moveTo>
                  <a:cubicBezTo>
                    <a:pt x="357" y="0"/>
                    <a:pt x="0" y="348"/>
                    <a:pt x="0" y="776"/>
                  </a:cubicBezTo>
                  <a:lnTo>
                    <a:pt x="0" y="7922"/>
                  </a:lnTo>
                  <a:cubicBezTo>
                    <a:pt x="0" y="8350"/>
                    <a:pt x="357" y="8698"/>
                    <a:pt x="785" y="8698"/>
                  </a:cubicBezTo>
                  <a:lnTo>
                    <a:pt x="11000" y="8698"/>
                  </a:lnTo>
                  <a:cubicBezTo>
                    <a:pt x="11437" y="8698"/>
                    <a:pt x="11785" y="8350"/>
                    <a:pt x="11785" y="7922"/>
                  </a:cubicBezTo>
                  <a:lnTo>
                    <a:pt x="11785" y="776"/>
                  </a:lnTo>
                  <a:cubicBezTo>
                    <a:pt x="11785" y="348"/>
                    <a:pt x="11437" y="0"/>
                    <a:pt x="1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1490625" y="3012150"/>
              <a:ext cx="175550" cy="217475"/>
            </a:xfrm>
            <a:custGeom>
              <a:rect b="b" l="l" r="r" t="t"/>
              <a:pathLst>
                <a:path extrusionOk="0" h="8699" w="7022">
                  <a:moveTo>
                    <a:pt x="2436" y="0"/>
                  </a:moveTo>
                  <a:lnTo>
                    <a:pt x="1" y="8698"/>
                  </a:lnTo>
                  <a:lnTo>
                    <a:pt x="6245" y="8698"/>
                  </a:lnTo>
                  <a:cubicBezTo>
                    <a:pt x="6674" y="8698"/>
                    <a:pt x="7021" y="8350"/>
                    <a:pt x="7021" y="7922"/>
                  </a:cubicBezTo>
                  <a:lnTo>
                    <a:pt x="7021" y="776"/>
                  </a:lnTo>
                  <a:cubicBezTo>
                    <a:pt x="7021" y="348"/>
                    <a:pt x="6674" y="0"/>
                    <a:pt x="6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1372425" y="3038450"/>
              <a:ext cx="294650" cy="164625"/>
            </a:xfrm>
            <a:custGeom>
              <a:rect b="b" l="l" r="r" t="t"/>
              <a:pathLst>
                <a:path extrusionOk="0" h="6585" w="11786">
                  <a:moveTo>
                    <a:pt x="0" y="1"/>
                  </a:moveTo>
                  <a:lnTo>
                    <a:pt x="0" y="6585"/>
                  </a:lnTo>
                  <a:lnTo>
                    <a:pt x="11785" y="6585"/>
                  </a:lnTo>
                  <a:lnTo>
                    <a:pt x="117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1497550" y="3038450"/>
              <a:ext cx="168625" cy="164625"/>
            </a:xfrm>
            <a:custGeom>
              <a:rect b="b" l="l" r="r" t="t"/>
              <a:pathLst>
                <a:path extrusionOk="0" h="6585" w="6745">
                  <a:moveTo>
                    <a:pt x="1847" y="1"/>
                  </a:moveTo>
                  <a:lnTo>
                    <a:pt x="0" y="6585"/>
                  </a:lnTo>
                  <a:lnTo>
                    <a:pt x="6744" y="6585"/>
                  </a:lnTo>
                  <a:lnTo>
                    <a:pt x="67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1615750" y="2975125"/>
              <a:ext cx="99500" cy="174425"/>
            </a:xfrm>
            <a:custGeom>
              <a:rect b="b" l="l" r="r" t="t"/>
              <a:pathLst>
                <a:path extrusionOk="0" h="6977" w="3980">
                  <a:moveTo>
                    <a:pt x="527" y="0"/>
                  </a:moveTo>
                  <a:cubicBezTo>
                    <a:pt x="232" y="0"/>
                    <a:pt x="0" y="241"/>
                    <a:pt x="0" y="536"/>
                  </a:cubicBezTo>
                  <a:lnTo>
                    <a:pt x="0" y="6441"/>
                  </a:lnTo>
                  <a:cubicBezTo>
                    <a:pt x="0" y="6736"/>
                    <a:pt x="232" y="6977"/>
                    <a:pt x="527" y="6977"/>
                  </a:cubicBezTo>
                  <a:lnTo>
                    <a:pt x="3453" y="6977"/>
                  </a:lnTo>
                  <a:cubicBezTo>
                    <a:pt x="3747" y="6977"/>
                    <a:pt x="3979" y="6736"/>
                    <a:pt x="3979" y="6441"/>
                  </a:cubicBezTo>
                  <a:lnTo>
                    <a:pt x="3979" y="536"/>
                  </a:lnTo>
                  <a:cubicBezTo>
                    <a:pt x="3979" y="241"/>
                    <a:pt x="3747" y="0"/>
                    <a:pt x="34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1638725" y="2975125"/>
              <a:ext cx="76525" cy="174425"/>
            </a:xfrm>
            <a:custGeom>
              <a:rect b="b" l="l" r="r" t="t"/>
              <a:pathLst>
                <a:path extrusionOk="0" h="6977" w="3061">
                  <a:moveTo>
                    <a:pt x="1954" y="0"/>
                  </a:moveTo>
                  <a:lnTo>
                    <a:pt x="0" y="6977"/>
                  </a:lnTo>
                  <a:lnTo>
                    <a:pt x="2534" y="6977"/>
                  </a:lnTo>
                  <a:cubicBezTo>
                    <a:pt x="2828" y="6977"/>
                    <a:pt x="3060" y="6736"/>
                    <a:pt x="3060" y="6441"/>
                  </a:cubicBezTo>
                  <a:lnTo>
                    <a:pt x="3060" y="536"/>
                  </a:lnTo>
                  <a:cubicBezTo>
                    <a:pt x="3060" y="241"/>
                    <a:pt x="2828" y="0"/>
                    <a:pt x="2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1615750" y="3008350"/>
              <a:ext cx="99500" cy="107300"/>
            </a:xfrm>
            <a:custGeom>
              <a:rect b="b" l="l" r="r" t="t"/>
              <a:pathLst>
                <a:path extrusionOk="0" h="4292" w="3980">
                  <a:moveTo>
                    <a:pt x="0" y="1"/>
                  </a:moveTo>
                  <a:lnTo>
                    <a:pt x="0" y="4292"/>
                  </a:lnTo>
                  <a:lnTo>
                    <a:pt x="3979" y="4292"/>
                  </a:lnTo>
                  <a:lnTo>
                    <a:pt x="39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1647850" y="3008350"/>
              <a:ext cx="67400" cy="107300"/>
            </a:xfrm>
            <a:custGeom>
              <a:rect b="b" l="l" r="r" t="t"/>
              <a:pathLst>
                <a:path extrusionOk="0" h="4292" w="2696">
                  <a:moveTo>
                    <a:pt x="1205" y="1"/>
                  </a:moveTo>
                  <a:lnTo>
                    <a:pt x="1" y="4292"/>
                  </a:lnTo>
                  <a:lnTo>
                    <a:pt x="2695" y="4292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1341650" y="3110950"/>
              <a:ext cx="133625" cy="174425"/>
            </a:xfrm>
            <a:custGeom>
              <a:rect b="b" l="l" r="r" t="t"/>
              <a:pathLst>
                <a:path extrusionOk="0" h="6977" w="5345">
                  <a:moveTo>
                    <a:pt x="527" y="0"/>
                  </a:moveTo>
                  <a:cubicBezTo>
                    <a:pt x="232" y="0"/>
                    <a:pt x="0" y="241"/>
                    <a:pt x="0" y="535"/>
                  </a:cubicBezTo>
                  <a:lnTo>
                    <a:pt x="0" y="6450"/>
                  </a:lnTo>
                  <a:cubicBezTo>
                    <a:pt x="0" y="6744"/>
                    <a:pt x="232" y="6976"/>
                    <a:pt x="527" y="6976"/>
                  </a:cubicBezTo>
                  <a:lnTo>
                    <a:pt x="4809" y="6976"/>
                  </a:lnTo>
                  <a:cubicBezTo>
                    <a:pt x="5103" y="6976"/>
                    <a:pt x="5344" y="6744"/>
                    <a:pt x="5344" y="6450"/>
                  </a:cubicBezTo>
                  <a:lnTo>
                    <a:pt x="5344" y="535"/>
                  </a:lnTo>
                  <a:cubicBezTo>
                    <a:pt x="5344" y="241"/>
                    <a:pt x="5103" y="0"/>
                    <a:pt x="48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1341650" y="3145075"/>
              <a:ext cx="133625" cy="107300"/>
            </a:xfrm>
            <a:custGeom>
              <a:rect b="b" l="l" r="r" t="t"/>
              <a:pathLst>
                <a:path extrusionOk="0" h="4292" w="5345">
                  <a:moveTo>
                    <a:pt x="0" y="0"/>
                  </a:moveTo>
                  <a:lnTo>
                    <a:pt x="0" y="4291"/>
                  </a:lnTo>
                  <a:lnTo>
                    <a:pt x="5344" y="4291"/>
                  </a:lnTo>
                  <a:lnTo>
                    <a:pt x="5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1382675" y="3110950"/>
              <a:ext cx="92600" cy="174425"/>
            </a:xfrm>
            <a:custGeom>
              <a:rect b="b" l="l" r="r" t="t"/>
              <a:pathLst>
                <a:path extrusionOk="0" h="6977" w="3704">
                  <a:moveTo>
                    <a:pt x="1955" y="0"/>
                  </a:moveTo>
                  <a:lnTo>
                    <a:pt x="1" y="6976"/>
                  </a:lnTo>
                  <a:lnTo>
                    <a:pt x="3168" y="6976"/>
                  </a:lnTo>
                  <a:cubicBezTo>
                    <a:pt x="3462" y="6976"/>
                    <a:pt x="3703" y="6744"/>
                    <a:pt x="3703" y="6450"/>
                  </a:cubicBezTo>
                  <a:lnTo>
                    <a:pt x="3703" y="535"/>
                  </a:lnTo>
                  <a:cubicBezTo>
                    <a:pt x="3703" y="241"/>
                    <a:pt x="3462" y="0"/>
                    <a:pt x="3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1391825" y="3145075"/>
              <a:ext cx="83450" cy="107300"/>
            </a:xfrm>
            <a:custGeom>
              <a:rect b="b" l="l" r="r" t="t"/>
              <a:pathLst>
                <a:path extrusionOk="0" h="4292" w="3338">
                  <a:moveTo>
                    <a:pt x="1205" y="0"/>
                  </a:moveTo>
                  <a:lnTo>
                    <a:pt x="1" y="4291"/>
                  </a:lnTo>
                  <a:lnTo>
                    <a:pt x="3337" y="4291"/>
                  </a:lnTo>
                  <a:lnTo>
                    <a:pt x="3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1486175" y="3161575"/>
              <a:ext cx="185575" cy="112650"/>
            </a:xfrm>
            <a:custGeom>
              <a:rect b="b" l="l" r="r" t="t"/>
              <a:pathLst>
                <a:path extrusionOk="0" h="4506" w="7423">
                  <a:moveTo>
                    <a:pt x="1981" y="2989"/>
                  </a:moveTo>
                  <a:lnTo>
                    <a:pt x="2222" y="3988"/>
                  </a:lnTo>
                  <a:lnTo>
                    <a:pt x="669" y="3988"/>
                  </a:lnTo>
                  <a:lnTo>
                    <a:pt x="910" y="2989"/>
                  </a:lnTo>
                  <a:close/>
                  <a:moveTo>
                    <a:pt x="7173" y="0"/>
                  </a:moveTo>
                  <a:cubicBezTo>
                    <a:pt x="7030" y="0"/>
                    <a:pt x="6905" y="250"/>
                    <a:pt x="6905" y="250"/>
                  </a:cubicBezTo>
                  <a:lnTo>
                    <a:pt x="6905" y="2213"/>
                  </a:lnTo>
                  <a:cubicBezTo>
                    <a:pt x="6905" y="2355"/>
                    <a:pt x="6780" y="2480"/>
                    <a:pt x="6637" y="2480"/>
                  </a:cubicBezTo>
                  <a:lnTo>
                    <a:pt x="286" y="2480"/>
                  </a:lnTo>
                  <a:cubicBezTo>
                    <a:pt x="250" y="2480"/>
                    <a:pt x="214" y="2498"/>
                    <a:pt x="196" y="2525"/>
                  </a:cubicBezTo>
                  <a:cubicBezTo>
                    <a:pt x="0" y="2739"/>
                    <a:pt x="152" y="2989"/>
                    <a:pt x="357" y="2989"/>
                  </a:cubicBezTo>
                  <a:lnTo>
                    <a:pt x="393" y="2989"/>
                  </a:lnTo>
                  <a:lnTo>
                    <a:pt x="98" y="4193"/>
                  </a:lnTo>
                  <a:cubicBezTo>
                    <a:pt x="89" y="4229"/>
                    <a:pt x="89" y="4265"/>
                    <a:pt x="98" y="4300"/>
                  </a:cubicBezTo>
                  <a:cubicBezTo>
                    <a:pt x="125" y="4425"/>
                    <a:pt x="232" y="4505"/>
                    <a:pt x="348" y="4505"/>
                  </a:cubicBezTo>
                  <a:lnTo>
                    <a:pt x="3711" y="4505"/>
                  </a:lnTo>
                  <a:cubicBezTo>
                    <a:pt x="3827" y="4505"/>
                    <a:pt x="3925" y="4434"/>
                    <a:pt x="3961" y="4327"/>
                  </a:cubicBezTo>
                  <a:cubicBezTo>
                    <a:pt x="4015" y="4149"/>
                    <a:pt x="3881" y="3988"/>
                    <a:pt x="3711" y="3988"/>
                  </a:cubicBezTo>
                  <a:lnTo>
                    <a:pt x="2739" y="3988"/>
                  </a:lnTo>
                  <a:lnTo>
                    <a:pt x="2498" y="2989"/>
                  </a:lnTo>
                  <a:lnTo>
                    <a:pt x="6397" y="2989"/>
                  </a:lnTo>
                  <a:cubicBezTo>
                    <a:pt x="6959" y="2980"/>
                    <a:pt x="7422" y="2525"/>
                    <a:pt x="7414" y="1954"/>
                  </a:cubicBezTo>
                  <a:lnTo>
                    <a:pt x="7414" y="250"/>
                  </a:lnTo>
                  <a:cubicBezTo>
                    <a:pt x="7422" y="116"/>
                    <a:pt x="7307" y="0"/>
                    <a:pt x="7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1365725" y="3006800"/>
              <a:ext cx="237100" cy="91450"/>
            </a:xfrm>
            <a:custGeom>
              <a:rect b="b" l="l" r="r" t="t"/>
              <a:pathLst>
                <a:path extrusionOk="0" h="3658" w="9484">
                  <a:moveTo>
                    <a:pt x="1045" y="0"/>
                  </a:moveTo>
                  <a:cubicBezTo>
                    <a:pt x="483" y="0"/>
                    <a:pt x="19" y="464"/>
                    <a:pt x="1" y="1026"/>
                  </a:cubicBezTo>
                  <a:lnTo>
                    <a:pt x="1" y="3408"/>
                  </a:lnTo>
                  <a:cubicBezTo>
                    <a:pt x="19" y="3551"/>
                    <a:pt x="135" y="3658"/>
                    <a:pt x="268" y="3658"/>
                  </a:cubicBezTo>
                  <a:cubicBezTo>
                    <a:pt x="411" y="3658"/>
                    <a:pt x="518" y="3551"/>
                    <a:pt x="518" y="3408"/>
                  </a:cubicBezTo>
                  <a:lnTo>
                    <a:pt x="518" y="1026"/>
                  </a:lnTo>
                  <a:cubicBezTo>
                    <a:pt x="518" y="751"/>
                    <a:pt x="743" y="517"/>
                    <a:pt x="1015" y="517"/>
                  </a:cubicBezTo>
                  <a:cubicBezTo>
                    <a:pt x="1025" y="517"/>
                    <a:pt x="1035" y="517"/>
                    <a:pt x="1045" y="518"/>
                  </a:cubicBezTo>
                  <a:lnTo>
                    <a:pt x="9234" y="518"/>
                  </a:lnTo>
                  <a:cubicBezTo>
                    <a:pt x="9377" y="500"/>
                    <a:pt x="9484" y="393"/>
                    <a:pt x="9484" y="250"/>
                  </a:cubicBezTo>
                  <a:cubicBezTo>
                    <a:pt x="9484" y="116"/>
                    <a:pt x="9377" y="0"/>
                    <a:pt x="92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1608825" y="2969100"/>
              <a:ext cx="113325" cy="187375"/>
            </a:xfrm>
            <a:custGeom>
              <a:rect b="b" l="l" r="r" t="t"/>
              <a:pathLst>
                <a:path extrusionOk="0" h="7495" w="4533">
                  <a:moveTo>
                    <a:pt x="786" y="0"/>
                  </a:moveTo>
                  <a:cubicBezTo>
                    <a:pt x="349" y="0"/>
                    <a:pt x="1" y="348"/>
                    <a:pt x="1" y="786"/>
                  </a:cubicBezTo>
                  <a:lnTo>
                    <a:pt x="1" y="6709"/>
                  </a:lnTo>
                  <a:cubicBezTo>
                    <a:pt x="1" y="7137"/>
                    <a:pt x="349" y="7494"/>
                    <a:pt x="786" y="7494"/>
                  </a:cubicBezTo>
                  <a:lnTo>
                    <a:pt x="4265" y="7494"/>
                  </a:lnTo>
                  <a:cubicBezTo>
                    <a:pt x="4408" y="7494"/>
                    <a:pt x="4533" y="7369"/>
                    <a:pt x="4533" y="7226"/>
                  </a:cubicBezTo>
                  <a:lnTo>
                    <a:pt x="4533" y="5300"/>
                  </a:lnTo>
                  <a:cubicBezTo>
                    <a:pt x="4533" y="5273"/>
                    <a:pt x="4524" y="5246"/>
                    <a:pt x="4506" y="5237"/>
                  </a:cubicBezTo>
                  <a:cubicBezTo>
                    <a:pt x="4429" y="5164"/>
                    <a:pt x="4348" y="5133"/>
                    <a:pt x="4273" y="5133"/>
                  </a:cubicBezTo>
                  <a:cubicBezTo>
                    <a:pt x="4131" y="5133"/>
                    <a:pt x="4015" y="5245"/>
                    <a:pt x="4015" y="5380"/>
                  </a:cubicBezTo>
                  <a:lnTo>
                    <a:pt x="4015" y="6691"/>
                  </a:lnTo>
                  <a:cubicBezTo>
                    <a:pt x="4015" y="6852"/>
                    <a:pt x="3890" y="6977"/>
                    <a:pt x="3730" y="6977"/>
                  </a:cubicBezTo>
                  <a:lnTo>
                    <a:pt x="804" y="6977"/>
                  </a:lnTo>
                  <a:cubicBezTo>
                    <a:pt x="643" y="6977"/>
                    <a:pt x="518" y="6852"/>
                    <a:pt x="518" y="6691"/>
                  </a:cubicBezTo>
                  <a:lnTo>
                    <a:pt x="518" y="794"/>
                  </a:lnTo>
                  <a:cubicBezTo>
                    <a:pt x="518" y="643"/>
                    <a:pt x="643" y="518"/>
                    <a:pt x="804" y="518"/>
                  </a:cubicBezTo>
                  <a:lnTo>
                    <a:pt x="3748" y="518"/>
                  </a:lnTo>
                  <a:cubicBezTo>
                    <a:pt x="3899" y="518"/>
                    <a:pt x="4015" y="634"/>
                    <a:pt x="4015" y="786"/>
                  </a:cubicBezTo>
                  <a:lnTo>
                    <a:pt x="4015" y="4639"/>
                  </a:lnTo>
                  <a:cubicBezTo>
                    <a:pt x="4015" y="4738"/>
                    <a:pt x="4078" y="4827"/>
                    <a:pt x="4167" y="4862"/>
                  </a:cubicBezTo>
                  <a:cubicBezTo>
                    <a:pt x="4204" y="4876"/>
                    <a:pt x="4240" y="4883"/>
                    <a:pt x="4275" y="4883"/>
                  </a:cubicBezTo>
                  <a:cubicBezTo>
                    <a:pt x="4417" y="4883"/>
                    <a:pt x="4533" y="4774"/>
                    <a:pt x="4533" y="4630"/>
                  </a:cubicBezTo>
                  <a:lnTo>
                    <a:pt x="4533" y="786"/>
                  </a:lnTo>
                  <a:cubicBezTo>
                    <a:pt x="4533" y="348"/>
                    <a:pt x="4185" y="0"/>
                    <a:pt x="37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1501100" y="3078550"/>
              <a:ext cx="85225" cy="44675"/>
            </a:xfrm>
            <a:custGeom>
              <a:rect b="b" l="l" r="r" t="t"/>
              <a:pathLst>
                <a:path extrusionOk="0" h="1787" w="3409">
                  <a:moveTo>
                    <a:pt x="2510" y="0"/>
                  </a:moveTo>
                  <a:cubicBezTo>
                    <a:pt x="2388" y="0"/>
                    <a:pt x="2267" y="92"/>
                    <a:pt x="2249" y="279"/>
                  </a:cubicBezTo>
                  <a:cubicBezTo>
                    <a:pt x="2249" y="324"/>
                    <a:pt x="2267" y="360"/>
                    <a:pt x="2294" y="395"/>
                  </a:cubicBezTo>
                  <a:lnTo>
                    <a:pt x="2534" y="636"/>
                  </a:lnTo>
                  <a:lnTo>
                    <a:pt x="295" y="636"/>
                  </a:lnTo>
                  <a:cubicBezTo>
                    <a:pt x="251" y="636"/>
                    <a:pt x="206" y="654"/>
                    <a:pt x="179" y="690"/>
                  </a:cubicBezTo>
                  <a:cubicBezTo>
                    <a:pt x="1" y="904"/>
                    <a:pt x="153" y="1153"/>
                    <a:pt x="349" y="1153"/>
                  </a:cubicBezTo>
                  <a:lnTo>
                    <a:pt x="2534" y="1153"/>
                  </a:lnTo>
                  <a:lnTo>
                    <a:pt x="2294" y="1394"/>
                  </a:lnTo>
                  <a:cubicBezTo>
                    <a:pt x="2267" y="1421"/>
                    <a:pt x="2249" y="1466"/>
                    <a:pt x="2249" y="1501"/>
                  </a:cubicBezTo>
                  <a:cubicBezTo>
                    <a:pt x="2267" y="1689"/>
                    <a:pt x="2392" y="1787"/>
                    <a:pt x="2517" y="1787"/>
                  </a:cubicBezTo>
                  <a:cubicBezTo>
                    <a:pt x="2579" y="1787"/>
                    <a:pt x="2642" y="1760"/>
                    <a:pt x="2686" y="1716"/>
                  </a:cubicBezTo>
                  <a:lnTo>
                    <a:pt x="3311" y="1073"/>
                  </a:lnTo>
                  <a:cubicBezTo>
                    <a:pt x="3409" y="975"/>
                    <a:pt x="3409" y="814"/>
                    <a:pt x="3311" y="707"/>
                  </a:cubicBezTo>
                  <a:lnTo>
                    <a:pt x="2686" y="74"/>
                  </a:lnTo>
                  <a:cubicBezTo>
                    <a:pt x="2637" y="25"/>
                    <a:pt x="2574" y="0"/>
                    <a:pt x="2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1503575" y="3122250"/>
              <a:ext cx="84550" cy="44700"/>
            </a:xfrm>
            <a:custGeom>
              <a:rect b="b" l="l" r="r" t="t"/>
              <a:pathLst>
                <a:path extrusionOk="0" h="1788" w="3382">
                  <a:moveTo>
                    <a:pt x="874" y="1"/>
                  </a:moveTo>
                  <a:cubicBezTo>
                    <a:pt x="809" y="1"/>
                    <a:pt x="745" y="26"/>
                    <a:pt x="696" y="75"/>
                  </a:cubicBezTo>
                  <a:lnTo>
                    <a:pt x="80" y="717"/>
                  </a:lnTo>
                  <a:cubicBezTo>
                    <a:pt x="27" y="761"/>
                    <a:pt x="0" y="824"/>
                    <a:pt x="0" y="895"/>
                  </a:cubicBezTo>
                  <a:cubicBezTo>
                    <a:pt x="0" y="967"/>
                    <a:pt x="27" y="1029"/>
                    <a:pt x="80" y="1074"/>
                  </a:cubicBezTo>
                  <a:lnTo>
                    <a:pt x="696" y="1716"/>
                  </a:lnTo>
                  <a:cubicBezTo>
                    <a:pt x="749" y="1770"/>
                    <a:pt x="812" y="1787"/>
                    <a:pt x="874" y="1787"/>
                  </a:cubicBezTo>
                  <a:cubicBezTo>
                    <a:pt x="999" y="1787"/>
                    <a:pt x="1124" y="1698"/>
                    <a:pt x="1133" y="1511"/>
                  </a:cubicBezTo>
                  <a:cubicBezTo>
                    <a:pt x="1133" y="1475"/>
                    <a:pt x="1115" y="1422"/>
                    <a:pt x="1097" y="1395"/>
                  </a:cubicBezTo>
                  <a:lnTo>
                    <a:pt x="856" y="1154"/>
                  </a:lnTo>
                  <a:lnTo>
                    <a:pt x="3033" y="1154"/>
                  </a:lnTo>
                  <a:cubicBezTo>
                    <a:pt x="3238" y="1154"/>
                    <a:pt x="3381" y="904"/>
                    <a:pt x="3203" y="690"/>
                  </a:cubicBezTo>
                  <a:cubicBezTo>
                    <a:pt x="3176" y="663"/>
                    <a:pt x="3140" y="637"/>
                    <a:pt x="3096" y="637"/>
                  </a:cubicBezTo>
                  <a:lnTo>
                    <a:pt x="856" y="637"/>
                  </a:lnTo>
                  <a:lnTo>
                    <a:pt x="1097" y="396"/>
                  </a:lnTo>
                  <a:cubicBezTo>
                    <a:pt x="1124" y="369"/>
                    <a:pt x="1133" y="324"/>
                    <a:pt x="1133" y="280"/>
                  </a:cubicBezTo>
                  <a:cubicBezTo>
                    <a:pt x="1121" y="92"/>
                    <a:pt x="998" y="1"/>
                    <a:pt x="8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1334725" y="3104925"/>
              <a:ext cx="146550" cy="187350"/>
            </a:xfrm>
            <a:custGeom>
              <a:rect b="b" l="l" r="r" t="t"/>
              <a:pathLst>
                <a:path extrusionOk="0" h="7494" w="5862">
                  <a:moveTo>
                    <a:pt x="268" y="0"/>
                  </a:moveTo>
                  <a:cubicBezTo>
                    <a:pt x="126" y="0"/>
                    <a:pt x="1" y="125"/>
                    <a:pt x="1" y="268"/>
                  </a:cubicBezTo>
                  <a:lnTo>
                    <a:pt x="1" y="2355"/>
                  </a:lnTo>
                  <a:cubicBezTo>
                    <a:pt x="1" y="2382"/>
                    <a:pt x="10" y="2409"/>
                    <a:pt x="28" y="2427"/>
                  </a:cubicBezTo>
                  <a:cubicBezTo>
                    <a:pt x="102" y="2496"/>
                    <a:pt x="182" y="2524"/>
                    <a:pt x="255" y="2524"/>
                  </a:cubicBezTo>
                  <a:cubicBezTo>
                    <a:pt x="400" y="2524"/>
                    <a:pt x="518" y="2412"/>
                    <a:pt x="518" y="2275"/>
                  </a:cubicBezTo>
                  <a:lnTo>
                    <a:pt x="518" y="803"/>
                  </a:lnTo>
                  <a:cubicBezTo>
                    <a:pt x="518" y="643"/>
                    <a:pt x="643" y="518"/>
                    <a:pt x="804" y="518"/>
                  </a:cubicBezTo>
                  <a:lnTo>
                    <a:pt x="5095" y="518"/>
                  </a:lnTo>
                  <a:cubicBezTo>
                    <a:pt x="5255" y="518"/>
                    <a:pt x="5380" y="643"/>
                    <a:pt x="5380" y="803"/>
                  </a:cubicBezTo>
                  <a:lnTo>
                    <a:pt x="5380" y="6691"/>
                  </a:lnTo>
                  <a:cubicBezTo>
                    <a:pt x="5380" y="6852"/>
                    <a:pt x="5255" y="6977"/>
                    <a:pt x="5095" y="6977"/>
                  </a:cubicBezTo>
                  <a:lnTo>
                    <a:pt x="786" y="6977"/>
                  </a:lnTo>
                  <a:cubicBezTo>
                    <a:pt x="634" y="6977"/>
                    <a:pt x="518" y="6861"/>
                    <a:pt x="518" y="6709"/>
                  </a:cubicBezTo>
                  <a:lnTo>
                    <a:pt x="518" y="3042"/>
                  </a:lnTo>
                  <a:cubicBezTo>
                    <a:pt x="518" y="2944"/>
                    <a:pt x="456" y="2855"/>
                    <a:pt x="367" y="2819"/>
                  </a:cubicBezTo>
                  <a:cubicBezTo>
                    <a:pt x="328" y="2803"/>
                    <a:pt x="290" y="2795"/>
                    <a:pt x="254" y="2795"/>
                  </a:cubicBezTo>
                  <a:cubicBezTo>
                    <a:pt x="114" y="2795"/>
                    <a:pt x="1" y="2908"/>
                    <a:pt x="1" y="3042"/>
                  </a:cubicBezTo>
                  <a:lnTo>
                    <a:pt x="1" y="6709"/>
                  </a:lnTo>
                  <a:cubicBezTo>
                    <a:pt x="1" y="7146"/>
                    <a:pt x="358" y="7494"/>
                    <a:pt x="786" y="7494"/>
                  </a:cubicBezTo>
                  <a:lnTo>
                    <a:pt x="5077" y="7494"/>
                  </a:lnTo>
                  <a:cubicBezTo>
                    <a:pt x="5514" y="7494"/>
                    <a:pt x="5862" y="7146"/>
                    <a:pt x="5862" y="6709"/>
                  </a:cubicBezTo>
                  <a:lnTo>
                    <a:pt x="5862" y="785"/>
                  </a:lnTo>
                  <a:cubicBezTo>
                    <a:pt x="5862" y="357"/>
                    <a:pt x="5505" y="0"/>
                    <a:pt x="50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1659225" y="3126325"/>
              <a:ext cx="12525" cy="12525"/>
            </a:xfrm>
            <a:custGeom>
              <a:rect b="b" l="l" r="r" t="t"/>
              <a:pathLst>
                <a:path extrusionOk="0" h="501" w="501">
                  <a:moveTo>
                    <a:pt x="251" y="1"/>
                  </a:moveTo>
                  <a:cubicBezTo>
                    <a:pt x="108" y="1"/>
                    <a:pt x="1" y="117"/>
                    <a:pt x="1" y="251"/>
                  </a:cubicBezTo>
                  <a:cubicBezTo>
                    <a:pt x="1" y="393"/>
                    <a:pt x="108" y="500"/>
                    <a:pt x="251" y="500"/>
                  </a:cubicBezTo>
                  <a:cubicBezTo>
                    <a:pt x="385" y="500"/>
                    <a:pt x="500" y="393"/>
                    <a:pt x="500" y="251"/>
                  </a:cubicBezTo>
                  <a:cubicBezTo>
                    <a:pt x="500" y="117"/>
                    <a:pt x="385" y="1"/>
                    <a:pt x="2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1401875" y="3262825"/>
              <a:ext cx="12500" cy="12500"/>
            </a:xfrm>
            <a:custGeom>
              <a:rect b="b" l="l" r="r" t="t"/>
              <a:pathLst>
                <a:path extrusionOk="0" h="500" w="500">
                  <a:moveTo>
                    <a:pt x="250" y="0"/>
                  </a:moveTo>
                  <a:cubicBezTo>
                    <a:pt x="116" y="0"/>
                    <a:pt x="0" y="107"/>
                    <a:pt x="0" y="250"/>
                  </a:cubicBezTo>
                  <a:cubicBezTo>
                    <a:pt x="0" y="384"/>
                    <a:pt x="116" y="500"/>
                    <a:pt x="250" y="500"/>
                  </a:cubicBezTo>
                  <a:cubicBezTo>
                    <a:pt x="393" y="500"/>
                    <a:pt x="500" y="384"/>
                    <a:pt x="500" y="250"/>
                  </a:cubicBezTo>
                  <a:cubicBezTo>
                    <a:pt x="500" y="107"/>
                    <a:pt x="393" y="0"/>
                    <a:pt x="2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"/>
          <p:cNvSpPr txBox="1"/>
          <p:nvPr>
            <p:ph type="title"/>
          </p:nvPr>
        </p:nvSpPr>
        <p:spPr>
          <a:xfrm>
            <a:off x="1365900" y="234050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Demo</a:t>
            </a:r>
            <a:endParaRPr/>
          </a:p>
        </p:txBody>
      </p:sp>
      <p:pic>
        <p:nvPicPr>
          <p:cNvPr id="363" name="Google Shape;363;p3" title="Subsoccer Final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0225" y="867025"/>
            <a:ext cx="5091550" cy="381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"/>
          <p:cNvSpPr txBox="1"/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Sensors progress</a:t>
            </a:r>
            <a:endParaRPr/>
          </a:p>
        </p:txBody>
      </p:sp>
      <p:pic>
        <p:nvPicPr>
          <p:cNvPr id="369" name="Google Shape;369;p4" title="WhatsApp Video 2021-05-06 at 00.49.47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225" y="10177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d4d00bba9e_0_1"/>
          <p:cNvSpPr txBox="1"/>
          <p:nvPr>
            <p:ph type="title"/>
          </p:nvPr>
        </p:nvSpPr>
        <p:spPr>
          <a:xfrm>
            <a:off x="1365900" y="173775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Sensors progress</a:t>
            </a:r>
            <a:endParaRPr/>
          </a:p>
        </p:txBody>
      </p:sp>
      <p:pic>
        <p:nvPicPr>
          <p:cNvPr id="375" name="Google Shape;375;gd4d00bba9e_0_1" title="Untitled Projec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0700" y="927300"/>
            <a:ext cx="4930825" cy="36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5"/>
          <p:cNvSpPr txBox="1"/>
          <p:nvPr>
            <p:ph type="title"/>
          </p:nvPr>
        </p:nvSpPr>
        <p:spPr>
          <a:xfrm>
            <a:off x="923632" y="2464263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7200">
                <a:solidFill>
                  <a:schemeClr val="lt2"/>
                </a:solidFill>
              </a:rPr>
              <a:t>Problems</a:t>
            </a:r>
            <a:br>
              <a:rPr lang="en-GB" sz="7200">
                <a:solidFill>
                  <a:schemeClr val="lt2"/>
                </a:solidFill>
              </a:rPr>
            </a:br>
            <a:r>
              <a:rPr lang="en-GB" sz="4000"/>
              <a:t>we encountered</a:t>
            </a:r>
            <a:endParaRPr sz="4000"/>
          </a:p>
        </p:txBody>
      </p:sp>
      <p:sp>
        <p:nvSpPr>
          <p:cNvPr id="382" name="Google Shape;382;p5"/>
          <p:cNvSpPr txBox="1"/>
          <p:nvPr>
            <p:ph idx="5" type="subTitle"/>
          </p:nvPr>
        </p:nvSpPr>
        <p:spPr>
          <a:xfrm>
            <a:off x="6293100" y="2801600"/>
            <a:ext cx="21309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</a:pPr>
            <a:r>
              <a:t/>
            </a:r>
            <a:endParaRPr/>
          </a:p>
        </p:txBody>
      </p:sp>
      <p:sp>
        <p:nvSpPr>
          <p:cNvPr id="383" name="Google Shape;383;p5"/>
          <p:cNvSpPr txBox="1"/>
          <p:nvPr>
            <p:ph idx="6" type="subTitle"/>
          </p:nvPr>
        </p:nvSpPr>
        <p:spPr>
          <a:xfrm>
            <a:off x="6293100" y="3271400"/>
            <a:ext cx="21309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grpSp>
        <p:nvGrpSpPr>
          <p:cNvPr id="384" name="Google Shape;384;p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385" name="Google Shape;385;p5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88" name="Google Shape;3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4788" y="1580688"/>
            <a:ext cx="4626318" cy="28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"/>
          <p:cNvSpPr txBox="1"/>
          <p:nvPr>
            <p:ph type="title"/>
          </p:nvPr>
        </p:nvSpPr>
        <p:spPr>
          <a:xfrm>
            <a:off x="1365900" y="226518"/>
            <a:ext cx="6412200" cy="14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GB" sz="3200"/>
              <a:t>Major problems we encountered during the course</a:t>
            </a:r>
            <a:endParaRPr/>
          </a:p>
        </p:txBody>
      </p:sp>
      <p:sp>
        <p:nvSpPr>
          <p:cNvPr id="394" name="Google Shape;394;p6"/>
          <p:cNvSpPr txBox="1"/>
          <p:nvPr>
            <p:ph idx="1" type="subTitle"/>
          </p:nvPr>
        </p:nvSpPr>
        <p:spPr>
          <a:xfrm>
            <a:off x="3783435" y="1723218"/>
            <a:ext cx="4149108" cy="19126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171450" lvl="0" marL="2857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2000"/>
          </a:p>
          <a:p>
            <a:pPr indent="-171450" lvl="0" marL="2857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2000"/>
          </a:p>
          <a:p>
            <a:pPr indent="-285750" lvl="0" marL="2857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000"/>
              <a:t>Multiplayer was impossible in this timeframe</a:t>
            </a:r>
            <a:endParaRPr/>
          </a:p>
          <a:p>
            <a:pPr indent="-171450" lvl="0" marL="2857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2000"/>
          </a:p>
          <a:p>
            <a:pPr indent="-171450" lvl="0" marL="2857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2000"/>
          </a:p>
          <a:p>
            <a:pPr indent="-285750" lvl="0" marL="2857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000"/>
              <a:t>Sensor technology turned out to be insufficient for the purpose</a:t>
            </a:r>
            <a:endParaRPr/>
          </a:p>
          <a:p>
            <a:pPr indent="-171450" lvl="0" marL="2857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2000"/>
          </a:p>
          <a:p>
            <a: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</p:txBody>
      </p:sp>
      <p:pic>
        <p:nvPicPr>
          <p:cNvPr id="395" name="Google Shape;39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8179" y="1902488"/>
            <a:ext cx="1867644" cy="1867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"/>
          <p:cNvSpPr txBox="1"/>
          <p:nvPr>
            <p:ph type="title"/>
          </p:nvPr>
        </p:nvSpPr>
        <p:spPr>
          <a:xfrm>
            <a:off x="1365900" y="276061"/>
            <a:ext cx="6412200" cy="8732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GB" sz="4000"/>
              <a:t>Multiplayer development Problems</a:t>
            </a:r>
            <a:endParaRPr sz="5400"/>
          </a:p>
        </p:txBody>
      </p:sp>
      <p:sp>
        <p:nvSpPr>
          <p:cNvPr id="401" name="Google Shape;401;p7"/>
          <p:cNvSpPr txBox="1"/>
          <p:nvPr>
            <p:ph idx="1" type="subTitle"/>
          </p:nvPr>
        </p:nvSpPr>
        <p:spPr>
          <a:xfrm>
            <a:off x="1098205" y="1505960"/>
            <a:ext cx="6947590" cy="26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/>
              <a:t>Not enough time to research the right framework to use: We are using mobile, our team had experience on PC and Steam multiplayer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GB" sz="1800"/>
              <a:t>Matchmaking system</a:t>
            </a:r>
            <a:r>
              <a:rPr lang="en-GB" sz="1800"/>
              <a:t> requires a lot of time because you need complex understanding of the framework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/>
              <a:t>Multiplayer development in general is slower / less time efficient than single player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8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7" name="Google Shape;407;p8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408" name="Google Shape;408;p8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" name="Google Shape;411;p8"/>
          <p:cNvSpPr txBox="1"/>
          <p:nvPr>
            <p:ph type="title"/>
          </p:nvPr>
        </p:nvSpPr>
        <p:spPr>
          <a:xfrm>
            <a:off x="1351403" y="463893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3200"/>
              <a:t>Sensor development 1.  A TIMELINE</a:t>
            </a:r>
            <a:endParaRPr sz="3200"/>
          </a:p>
        </p:txBody>
      </p:sp>
      <p:sp>
        <p:nvSpPr>
          <p:cNvPr id="412" name="Google Shape;412;p8"/>
          <p:cNvSpPr txBox="1"/>
          <p:nvPr/>
        </p:nvSpPr>
        <p:spPr>
          <a:xfrm>
            <a:off x="3801200" y="3542401"/>
            <a:ext cx="1531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20.03.2021</a:t>
            </a:r>
            <a:endParaRPr b="0" i="0" sz="2200" u="none" cap="none" strike="noStrike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3" name="Google Shape;413;p8"/>
          <p:cNvSpPr txBox="1"/>
          <p:nvPr/>
        </p:nvSpPr>
        <p:spPr>
          <a:xfrm>
            <a:off x="3801201" y="4012200"/>
            <a:ext cx="15312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Testing on different mobile phones</a:t>
            </a:r>
            <a:endParaRPr b="0" i="0" sz="1600" u="none" cap="none" strike="noStrik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4" name="Google Shape;414;p8"/>
          <p:cNvSpPr txBox="1"/>
          <p:nvPr/>
        </p:nvSpPr>
        <p:spPr>
          <a:xfrm>
            <a:off x="738800" y="3524826"/>
            <a:ext cx="1531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March </a:t>
            </a:r>
            <a:endParaRPr b="0" i="0" sz="2200" u="none" cap="none" strike="noStrike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5" name="Google Shape;415;p8"/>
          <p:cNvSpPr txBox="1"/>
          <p:nvPr/>
        </p:nvSpPr>
        <p:spPr>
          <a:xfrm>
            <a:off x="738801" y="3994625"/>
            <a:ext cx="15312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Getting sensors</a:t>
            </a:r>
            <a:endParaRPr b="0" i="0" sz="1600" u="none" cap="none" strike="noStrik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6" name="Google Shape;416;p8"/>
          <p:cNvSpPr txBox="1"/>
          <p:nvPr/>
        </p:nvSpPr>
        <p:spPr>
          <a:xfrm>
            <a:off x="5332401" y="1506393"/>
            <a:ext cx="1589022" cy="816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Trying to fix scanning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Email to Suunto experts</a:t>
            </a:r>
            <a:endParaRPr b="0" i="0" sz="1600" u="none" cap="none" strike="noStrik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7" name="Google Shape;417;p8"/>
          <p:cNvSpPr txBox="1"/>
          <p:nvPr/>
        </p:nvSpPr>
        <p:spPr>
          <a:xfrm>
            <a:off x="5332400" y="2323250"/>
            <a:ext cx="1531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25.03.2021</a:t>
            </a:r>
            <a:endParaRPr b="0" i="0" sz="2200" u="none" cap="none" strike="noStrike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8" name="Google Shape;418;p8"/>
          <p:cNvSpPr txBox="1"/>
          <p:nvPr/>
        </p:nvSpPr>
        <p:spPr>
          <a:xfrm>
            <a:off x="2270000" y="2323238"/>
            <a:ext cx="1531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17.03.2021</a:t>
            </a:r>
            <a:endParaRPr b="0" i="0" sz="2200" u="none" cap="none" strike="noStrike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9" name="Google Shape;419;p8"/>
          <p:cNvSpPr txBox="1"/>
          <p:nvPr/>
        </p:nvSpPr>
        <p:spPr>
          <a:xfrm>
            <a:off x="2270001" y="1731937"/>
            <a:ext cx="15312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Scanning and connecting not working </a:t>
            </a:r>
            <a:endParaRPr b="0" i="0" sz="1600" u="none" cap="none" strike="noStrik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0" name="Google Shape;420;p8"/>
          <p:cNvSpPr txBox="1"/>
          <p:nvPr/>
        </p:nvSpPr>
        <p:spPr>
          <a:xfrm>
            <a:off x="6863600" y="3542401"/>
            <a:ext cx="1531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30.03.2021</a:t>
            </a:r>
            <a:endParaRPr b="0" i="0" sz="2200" u="none" cap="none" strike="noStrike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1" name="Google Shape;421;p8"/>
          <p:cNvSpPr txBox="1"/>
          <p:nvPr/>
        </p:nvSpPr>
        <p:spPr>
          <a:xfrm>
            <a:off x="6863600" y="4035986"/>
            <a:ext cx="15312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Fixed connection, integrating with AR Foundation</a:t>
            </a:r>
            <a:endParaRPr b="0" i="0" sz="1600" u="none" cap="none" strike="noStrik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22" name="Google Shape;422;p8"/>
          <p:cNvCxnSpPr/>
          <p:nvPr/>
        </p:nvCxnSpPr>
        <p:spPr>
          <a:xfrm>
            <a:off x="732000" y="3168625"/>
            <a:ext cx="76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423" name="Google Shape;423;p8"/>
          <p:cNvSpPr/>
          <p:nvPr/>
        </p:nvSpPr>
        <p:spPr>
          <a:xfrm>
            <a:off x="1167500" y="1982597"/>
            <a:ext cx="673800" cy="673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8"/>
          <p:cNvSpPr/>
          <p:nvPr/>
        </p:nvSpPr>
        <p:spPr>
          <a:xfrm>
            <a:off x="4229900" y="1982597"/>
            <a:ext cx="673800" cy="673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8"/>
          <p:cNvSpPr/>
          <p:nvPr/>
        </p:nvSpPr>
        <p:spPr>
          <a:xfrm>
            <a:off x="7292300" y="1982597"/>
            <a:ext cx="673800" cy="673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8"/>
          <p:cNvSpPr/>
          <p:nvPr/>
        </p:nvSpPr>
        <p:spPr>
          <a:xfrm>
            <a:off x="2698700" y="3678904"/>
            <a:ext cx="673800" cy="673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8"/>
          <p:cNvSpPr/>
          <p:nvPr/>
        </p:nvSpPr>
        <p:spPr>
          <a:xfrm>
            <a:off x="5761100" y="3678904"/>
            <a:ext cx="673800" cy="673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8" name="Google Shape;428;p8"/>
          <p:cNvGrpSpPr/>
          <p:nvPr/>
        </p:nvGrpSpPr>
        <p:grpSpPr>
          <a:xfrm>
            <a:off x="5867103" y="3842579"/>
            <a:ext cx="461781" cy="346432"/>
            <a:chOff x="5918150" y="2969100"/>
            <a:chExt cx="386525" cy="289950"/>
          </a:xfrm>
        </p:grpSpPr>
        <p:sp>
          <p:nvSpPr>
            <p:cNvPr id="429" name="Google Shape;429;p8"/>
            <p:cNvSpPr/>
            <p:nvPr/>
          </p:nvSpPr>
          <p:spPr>
            <a:xfrm>
              <a:off x="5924825" y="2975800"/>
              <a:ext cx="372925" cy="276575"/>
            </a:xfrm>
            <a:custGeom>
              <a:rect b="b" l="l" r="r" t="t"/>
              <a:pathLst>
                <a:path extrusionOk="0" h="11063" w="14917">
                  <a:moveTo>
                    <a:pt x="1" y="0"/>
                  </a:moveTo>
                  <a:lnTo>
                    <a:pt x="1" y="11062"/>
                  </a:lnTo>
                  <a:lnTo>
                    <a:pt x="14917" y="11062"/>
                  </a:lnTo>
                  <a:lnTo>
                    <a:pt x="149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6066000" y="2975800"/>
              <a:ext cx="231750" cy="276575"/>
            </a:xfrm>
            <a:custGeom>
              <a:rect b="b" l="l" r="r" t="t"/>
              <a:pathLst>
                <a:path extrusionOk="0" h="11063" w="9270">
                  <a:moveTo>
                    <a:pt x="3105" y="0"/>
                  </a:moveTo>
                  <a:lnTo>
                    <a:pt x="1" y="11062"/>
                  </a:lnTo>
                  <a:lnTo>
                    <a:pt x="9270" y="11062"/>
                  </a:lnTo>
                  <a:lnTo>
                    <a:pt x="9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5924825" y="2975800"/>
              <a:ext cx="372925" cy="41725"/>
            </a:xfrm>
            <a:custGeom>
              <a:rect b="b" l="l" r="r" t="t"/>
              <a:pathLst>
                <a:path extrusionOk="0" h="1669" w="14917">
                  <a:moveTo>
                    <a:pt x="1" y="0"/>
                  </a:moveTo>
                  <a:lnTo>
                    <a:pt x="1" y="1668"/>
                  </a:lnTo>
                  <a:lnTo>
                    <a:pt x="14917" y="1668"/>
                  </a:lnTo>
                  <a:lnTo>
                    <a:pt x="149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6132475" y="2975800"/>
              <a:ext cx="165275" cy="41725"/>
            </a:xfrm>
            <a:custGeom>
              <a:rect b="b" l="l" r="r" t="t"/>
              <a:pathLst>
                <a:path extrusionOk="0" h="1669" w="6611">
                  <a:moveTo>
                    <a:pt x="464" y="0"/>
                  </a:moveTo>
                  <a:lnTo>
                    <a:pt x="0" y="1668"/>
                  </a:lnTo>
                  <a:lnTo>
                    <a:pt x="6611" y="1668"/>
                  </a:lnTo>
                  <a:lnTo>
                    <a:pt x="6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5918150" y="2969100"/>
              <a:ext cx="386525" cy="289950"/>
            </a:xfrm>
            <a:custGeom>
              <a:rect b="b" l="l" r="r" t="t"/>
              <a:pathLst>
                <a:path extrusionOk="0" h="11598" w="15461">
                  <a:moveTo>
                    <a:pt x="268" y="0"/>
                  </a:moveTo>
                  <a:cubicBezTo>
                    <a:pt x="116" y="0"/>
                    <a:pt x="0" y="125"/>
                    <a:pt x="0" y="268"/>
                  </a:cubicBezTo>
                  <a:lnTo>
                    <a:pt x="0" y="3489"/>
                  </a:lnTo>
                  <a:cubicBezTo>
                    <a:pt x="0" y="3622"/>
                    <a:pt x="89" y="3747"/>
                    <a:pt x="223" y="3765"/>
                  </a:cubicBezTo>
                  <a:cubicBezTo>
                    <a:pt x="234" y="3766"/>
                    <a:pt x="245" y="3767"/>
                    <a:pt x="255" y="3767"/>
                  </a:cubicBezTo>
                  <a:cubicBezTo>
                    <a:pt x="410" y="3767"/>
                    <a:pt x="535" y="3648"/>
                    <a:pt x="535" y="3497"/>
                  </a:cubicBezTo>
                  <a:lnTo>
                    <a:pt x="535" y="545"/>
                  </a:lnTo>
                  <a:lnTo>
                    <a:pt x="14916" y="545"/>
                  </a:lnTo>
                  <a:lnTo>
                    <a:pt x="14916" y="11054"/>
                  </a:lnTo>
                  <a:lnTo>
                    <a:pt x="14327" y="11054"/>
                  </a:lnTo>
                  <a:cubicBezTo>
                    <a:pt x="14194" y="11054"/>
                    <a:pt x="14069" y="11152"/>
                    <a:pt x="14051" y="11286"/>
                  </a:cubicBezTo>
                  <a:cubicBezTo>
                    <a:pt x="14024" y="11455"/>
                    <a:pt x="14158" y="11598"/>
                    <a:pt x="14318" y="11598"/>
                  </a:cubicBezTo>
                  <a:lnTo>
                    <a:pt x="15184" y="11598"/>
                  </a:lnTo>
                  <a:cubicBezTo>
                    <a:pt x="15335" y="11598"/>
                    <a:pt x="15460" y="11473"/>
                    <a:pt x="15460" y="11330"/>
                  </a:cubicBezTo>
                  <a:lnTo>
                    <a:pt x="15460" y="268"/>
                  </a:lnTo>
                  <a:cubicBezTo>
                    <a:pt x="15460" y="125"/>
                    <a:pt x="15335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5918150" y="3075000"/>
              <a:ext cx="341700" cy="184050"/>
            </a:xfrm>
            <a:custGeom>
              <a:rect b="b" l="l" r="r" t="t"/>
              <a:pathLst>
                <a:path extrusionOk="0" h="7362" w="13668">
                  <a:moveTo>
                    <a:pt x="280" y="0"/>
                  </a:moveTo>
                  <a:cubicBezTo>
                    <a:pt x="125" y="0"/>
                    <a:pt x="0" y="120"/>
                    <a:pt x="0" y="278"/>
                  </a:cubicBezTo>
                  <a:lnTo>
                    <a:pt x="0" y="7094"/>
                  </a:lnTo>
                  <a:cubicBezTo>
                    <a:pt x="0" y="7237"/>
                    <a:pt x="116" y="7362"/>
                    <a:pt x="268" y="7362"/>
                  </a:cubicBezTo>
                  <a:lnTo>
                    <a:pt x="13373" y="7362"/>
                  </a:lnTo>
                  <a:cubicBezTo>
                    <a:pt x="13542" y="7362"/>
                    <a:pt x="13667" y="7219"/>
                    <a:pt x="13649" y="7050"/>
                  </a:cubicBezTo>
                  <a:cubicBezTo>
                    <a:pt x="13623" y="6916"/>
                    <a:pt x="13507" y="6818"/>
                    <a:pt x="13364" y="6818"/>
                  </a:cubicBezTo>
                  <a:lnTo>
                    <a:pt x="535" y="6818"/>
                  </a:lnTo>
                  <a:lnTo>
                    <a:pt x="535" y="287"/>
                  </a:lnTo>
                  <a:cubicBezTo>
                    <a:pt x="535" y="145"/>
                    <a:pt x="446" y="29"/>
                    <a:pt x="312" y="2"/>
                  </a:cubicBezTo>
                  <a:cubicBezTo>
                    <a:pt x="302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940900" y="2990725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68" y="1"/>
                  </a:moveTo>
                  <a:cubicBezTo>
                    <a:pt x="116" y="1"/>
                    <a:pt x="0" y="126"/>
                    <a:pt x="0" y="277"/>
                  </a:cubicBezTo>
                  <a:cubicBezTo>
                    <a:pt x="0" y="429"/>
                    <a:pt x="116" y="545"/>
                    <a:pt x="268" y="545"/>
                  </a:cubicBezTo>
                  <a:cubicBezTo>
                    <a:pt x="419" y="545"/>
                    <a:pt x="544" y="429"/>
                    <a:pt x="544" y="277"/>
                  </a:cubicBezTo>
                  <a:cubicBezTo>
                    <a:pt x="544" y="126"/>
                    <a:pt x="419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5984825" y="2990725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68" y="1"/>
                  </a:moveTo>
                  <a:cubicBezTo>
                    <a:pt x="117" y="1"/>
                    <a:pt x="1" y="126"/>
                    <a:pt x="1" y="277"/>
                  </a:cubicBezTo>
                  <a:cubicBezTo>
                    <a:pt x="1" y="429"/>
                    <a:pt x="117" y="545"/>
                    <a:pt x="268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5962750" y="2990725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cubicBezTo>
                    <a:pt x="0" y="429"/>
                    <a:pt x="125" y="545"/>
                    <a:pt x="277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5992175" y="3043150"/>
              <a:ext cx="103075" cy="13625"/>
            </a:xfrm>
            <a:custGeom>
              <a:rect b="b" l="l" r="r" t="t"/>
              <a:pathLst>
                <a:path extrusionOk="0" h="545" w="4123">
                  <a:moveTo>
                    <a:pt x="304" y="0"/>
                  </a:moveTo>
                  <a:cubicBezTo>
                    <a:pt x="170" y="0"/>
                    <a:pt x="46" y="98"/>
                    <a:pt x="28" y="232"/>
                  </a:cubicBezTo>
                  <a:cubicBezTo>
                    <a:pt x="1" y="402"/>
                    <a:pt x="135" y="544"/>
                    <a:pt x="295" y="544"/>
                  </a:cubicBezTo>
                  <a:lnTo>
                    <a:pt x="3819" y="544"/>
                  </a:lnTo>
                  <a:cubicBezTo>
                    <a:pt x="3953" y="544"/>
                    <a:pt x="4078" y="446"/>
                    <a:pt x="4096" y="312"/>
                  </a:cubicBezTo>
                  <a:cubicBezTo>
                    <a:pt x="4122" y="143"/>
                    <a:pt x="3989" y="0"/>
                    <a:pt x="38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6046600" y="3066550"/>
              <a:ext cx="48650" cy="13650"/>
            </a:xfrm>
            <a:custGeom>
              <a:rect b="b" l="l" r="r" t="t"/>
              <a:pathLst>
                <a:path extrusionOk="0" h="546" w="1946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1" y="393"/>
                    <a:pt x="126" y="545"/>
                    <a:pt x="295" y="545"/>
                  </a:cubicBezTo>
                  <a:lnTo>
                    <a:pt x="1642" y="545"/>
                  </a:lnTo>
                  <a:cubicBezTo>
                    <a:pt x="1776" y="545"/>
                    <a:pt x="1901" y="447"/>
                    <a:pt x="1919" y="313"/>
                  </a:cubicBezTo>
                  <a:cubicBezTo>
                    <a:pt x="1945" y="144"/>
                    <a:pt x="1812" y="1"/>
                    <a:pt x="1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6006250" y="3066550"/>
              <a:ext cx="33250" cy="13650"/>
            </a:xfrm>
            <a:custGeom>
              <a:rect b="b" l="l" r="r" t="t"/>
              <a:pathLst>
                <a:path extrusionOk="0" h="546" w="1330">
                  <a:moveTo>
                    <a:pt x="303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0" y="393"/>
                    <a:pt x="134" y="545"/>
                    <a:pt x="294" y="545"/>
                  </a:cubicBezTo>
                  <a:lnTo>
                    <a:pt x="1026" y="545"/>
                  </a:lnTo>
                  <a:cubicBezTo>
                    <a:pt x="1169" y="545"/>
                    <a:pt x="1285" y="447"/>
                    <a:pt x="1311" y="313"/>
                  </a:cubicBezTo>
                  <a:cubicBezTo>
                    <a:pt x="1329" y="144"/>
                    <a:pt x="1204" y="1"/>
                    <a:pt x="10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6024750" y="3090650"/>
              <a:ext cx="70500" cy="13625"/>
            </a:xfrm>
            <a:custGeom>
              <a:rect b="b" l="l" r="r" t="t"/>
              <a:pathLst>
                <a:path extrusionOk="0" h="545" w="2820">
                  <a:moveTo>
                    <a:pt x="304" y="0"/>
                  </a:moveTo>
                  <a:cubicBezTo>
                    <a:pt x="170" y="0"/>
                    <a:pt x="45" y="99"/>
                    <a:pt x="27" y="232"/>
                  </a:cubicBezTo>
                  <a:cubicBezTo>
                    <a:pt x="0" y="402"/>
                    <a:pt x="134" y="545"/>
                    <a:pt x="295" y="545"/>
                  </a:cubicBezTo>
                  <a:lnTo>
                    <a:pt x="2516" y="545"/>
                  </a:lnTo>
                  <a:cubicBezTo>
                    <a:pt x="2650" y="545"/>
                    <a:pt x="2775" y="446"/>
                    <a:pt x="2793" y="313"/>
                  </a:cubicBezTo>
                  <a:cubicBezTo>
                    <a:pt x="2819" y="143"/>
                    <a:pt x="2686" y="0"/>
                    <a:pt x="2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6060200" y="3114725"/>
              <a:ext cx="35050" cy="13650"/>
            </a:xfrm>
            <a:custGeom>
              <a:rect b="b" l="l" r="r" t="t"/>
              <a:pathLst>
                <a:path extrusionOk="0" h="546" w="1402">
                  <a:moveTo>
                    <a:pt x="304" y="1"/>
                  </a:moveTo>
                  <a:cubicBezTo>
                    <a:pt x="161" y="1"/>
                    <a:pt x="45" y="99"/>
                    <a:pt x="19" y="233"/>
                  </a:cubicBezTo>
                  <a:cubicBezTo>
                    <a:pt x="1" y="402"/>
                    <a:pt x="126" y="545"/>
                    <a:pt x="295" y="545"/>
                  </a:cubicBezTo>
                  <a:lnTo>
                    <a:pt x="1098" y="545"/>
                  </a:lnTo>
                  <a:cubicBezTo>
                    <a:pt x="1232" y="545"/>
                    <a:pt x="1357" y="456"/>
                    <a:pt x="1375" y="313"/>
                  </a:cubicBezTo>
                  <a:cubicBezTo>
                    <a:pt x="1401" y="153"/>
                    <a:pt x="1268" y="1"/>
                    <a:pt x="1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6001550" y="3114725"/>
              <a:ext cx="52875" cy="13650"/>
            </a:xfrm>
            <a:custGeom>
              <a:rect b="b" l="l" r="r" t="t"/>
              <a:pathLst>
                <a:path extrusionOk="0" h="546" w="2115">
                  <a:moveTo>
                    <a:pt x="286" y="1"/>
                  </a:moveTo>
                  <a:cubicBezTo>
                    <a:pt x="126" y="1"/>
                    <a:pt x="1" y="153"/>
                    <a:pt x="19" y="313"/>
                  </a:cubicBezTo>
                  <a:cubicBezTo>
                    <a:pt x="36" y="456"/>
                    <a:pt x="161" y="545"/>
                    <a:pt x="295" y="545"/>
                  </a:cubicBezTo>
                  <a:lnTo>
                    <a:pt x="1812" y="545"/>
                  </a:lnTo>
                  <a:cubicBezTo>
                    <a:pt x="1945" y="545"/>
                    <a:pt x="2070" y="456"/>
                    <a:pt x="2088" y="313"/>
                  </a:cubicBezTo>
                  <a:cubicBezTo>
                    <a:pt x="2115" y="153"/>
                    <a:pt x="1981" y="1"/>
                    <a:pt x="18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5963650" y="3138150"/>
              <a:ext cx="131600" cy="13625"/>
            </a:xfrm>
            <a:custGeom>
              <a:rect b="b" l="l" r="r" t="t"/>
              <a:pathLst>
                <a:path extrusionOk="0" h="545" w="5264">
                  <a:moveTo>
                    <a:pt x="303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0" y="402"/>
                    <a:pt x="134" y="545"/>
                    <a:pt x="294" y="545"/>
                  </a:cubicBezTo>
                  <a:lnTo>
                    <a:pt x="4960" y="545"/>
                  </a:lnTo>
                  <a:cubicBezTo>
                    <a:pt x="5103" y="545"/>
                    <a:pt x="5219" y="447"/>
                    <a:pt x="5237" y="313"/>
                  </a:cubicBezTo>
                  <a:cubicBezTo>
                    <a:pt x="5263" y="152"/>
                    <a:pt x="5139" y="1"/>
                    <a:pt x="49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6046600" y="3162450"/>
              <a:ext cx="48650" cy="13650"/>
            </a:xfrm>
            <a:custGeom>
              <a:rect b="b" l="l" r="r" t="t"/>
              <a:pathLst>
                <a:path extrusionOk="0" h="546" w="1946">
                  <a:moveTo>
                    <a:pt x="304" y="1"/>
                  </a:moveTo>
                  <a:cubicBezTo>
                    <a:pt x="161" y="1"/>
                    <a:pt x="45" y="90"/>
                    <a:pt x="27" y="233"/>
                  </a:cubicBezTo>
                  <a:cubicBezTo>
                    <a:pt x="1" y="393"/>
                    <a:pt x="126" y="545"/>
                    <a:pt x="295" y="545"/>
                  </a:cubicBezTo>
                  <a:lnTo>
                    <a:pt x="1642" y="545"/>
                  </a:lnTo>
                  <a:cubicBezTo>
                    <a:pt x="1776" y="545"/>
                    <a:pt x="1901" y="447"/>
                    <a:pt x="1919" y="313"/>
                  </a:cubicBezTo>
                  <a:cubicBezTo>
                    <a:pt x="1945" y="144"/>
                    <a:pt x="1812" y="1"/>
                    <a:pt x="1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6015375" y="3186550"/>
              <a:ext cx="79875" cy="13625"/>
            </a:xfrm>
            <a:custGeom>
              <a:rect b="b" l="l" r="r" t="t"/>
              <a:pathLst>
                <a:path extrusionOk="0" h="545" w="3195">
                  <a:moveTo>
                    <a:pt x="304" y="0"/>
                  </a:moveTo>
                  <a:cubicBezTo>
                    <a:pt x="161" y="0"/>
                    <a:pt x="45" y="99"/>
                    <a:pt x="19" y="232"/>
                  </a:cubicBezTo>
                  <a:cubicBezTo>
                    <a:pt x="1" y="402"/>
                    <a:pt x="126" y="545"/>
                    <a:pt x="295" y="545"/>
                  </a:cubicBezTo>
                  <a:lnTo>
                    <a:pt x="2891" y="545"/>
                  </a:lnTo>
                  <a:cubicBezTo>
                    <a:pt x="3025" y="545"/>
                    <a:pt x="3150" y="446"/>
                    <a:pt x="3168" y="313"/>
                  </a:cubicBezTo>
                  <a:cubicBezTo>
                    <a:pt x="3194" y="143"/>
                    <a:pt x="3061" y="0"/>
                    <a:pt x="2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6046600" y="3209975"/>
              <a:ext cx="48650" cy="13625"/>
            </a:xfrm>
            <a:custGeom>
              <a:rect b="b" l="l" r="r" t="t"/>
              <a:pathLst>
                <a:path extrusionOk="0" h="545" w="1946">
                  <a:moveTo>
                    <a:pt x="304" y="0"/>
                  </a:moveTo>
                  <a:cubicBezTo>
                    <a:pt x="161" y="0"/>
                    <a:pt x="45" y="98"/>
                    <a:pt x="27" y="232"/>
                  </a:cubicBezTo>
                  <a:cubicBezTo>
                    <a:pt x="1" y="402"/>
                    <a:pt x="126" y="544"/>
                    <a:pt x="295" y="544"/>
                  </a:cubicBezTo>
                  <a:lnTo>
                    <a:pt x="1642" y="544"/>
                  </a:lnTo>
                  <a:cubicBezTo>
                    <a:pt x="1776" y="544"/>
                    <a:pt x="1901" y="446"/>
                    <a:pt x="1919" y="312"/>
                  </a:cubicBezTo>
                  <a:cubicBezTo>
                    <a:pt x="1945" y="143"/>
                    <a:pt x="1812" y="0"/>
                    <a:pt x="16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6114400" y="3043150"/>
              <a:ext cx="56900" cy="13625"/>
            </a:xfrm>
            <a:custGeom>
              <a:rect b="b" l="l" r="r" t="t"/>
              <a:pathLst>
                <a:path extrusionOk="0" h="545" w="2276">
                  <a:moveTo>
                    <a:pt x="304" y="0"/>
                  </a:moveTo>
                  <a:cubicBezTo>
                    <a:pt x="170" y="0"/>
                    <a:pt x="45" y="98"/>
                    <a:pt x="27" y="232"/>
                  </a:cubicBezTo>
                  <a:cubicBezTo>
                    <a:pt x="1" y="402"/>
                    <a:pt x="135" y="544"/>
                    <a:pt x="295" y="544"/>
                  </a:cubicBezTo>
                  <a:lnTo>
                    <a:pt x="1972" y="544"/>
                  </a:lnTo>
                  <a:cubicBezTo>
                    <a:pt x="2106" y="544"/>
                    <a:pt x="2231" y="446"/>
                    <a:pt x="2249" y="312"/>
                  </a:cubicBezTo>
                  <a:cubicBezTo>
                    <a:pt x="2276" y="143"/>
                    <a:pt x="2142" y="0"/>
                    <a:pt x="19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6114400" y="3066550"/>
              <a:ext cx="97725" cy="13650"/>
            </a:xfrm>
            <a:custGeom>
              <a:rect b="b" l="l" r="r" t="t"/>
              <a:pathLst>
                <a:path extrusionOk="0" h="546" w="3909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393"/>
                    <a:pt x="135" y="545"/>
                    <a:pt x="295" y="545"/>
                  </a:cubicBezTo>
                  <a:lnTo>
                    <a:pt x="3605" y="545"/>
                  </a:lnTo>
                  <a:cubicBezTo>
                    <a:pt x="3739" y="545"/>
                    <a:pt x="3864" y="447"/>
                    <a:pt x="3881" y="313"/>
                  </a:cubicBezTo>
                  <a:cubicBezTo>
                    <a:pt x="3908" y="144"/>
                    <a:pt x="3774" y="1"/>
                    <a:pt x="36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6114400" y="3090650"/>
              <a:ext cx="70500" cy="13625"/>
            </a:xfrm>
            <a:custGeom>
              <a:rect b="b" l="l" r="r" t="t"/>
              <a:pathLst>
                <a:path extrusionOk="0" h="545" w="2820">
                  <a:moveTo>
                    <a:pt x="304" y="0"/>
                  </a:moveTo>
                  <a:cubicBezTo>
                    <a:pt x="170" y="0"/>
                    <a:pt x="45" y="99"/>
                    <a:pt x="27" y="232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2516" y="545"/>
                  </a:lnTo>
                  <a:cubicBezTo>
                    <a:pt x="2650" y="545"/>
                    <a:pt x="2775" y="446"/>
                    <a:pt x="2793" y="313"/>
                  </a:cubicBezTo>
                  <a:cubicBezTo>
                    <a:pt x="2820" y="143"/>
                    <a:pt x="2686" y="0"/>
                    <a:pt x="2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6114400" y="3114725"/>
              <a:ext cx="96150" cy="13650"/>
            </a:xfrm>
            <a:custGeom>
              <a:rect b="b" l="l" r="r" t="t"/>
              <a:pathLst>
                <a:path extrusionOk="0" h="546" w="3846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3560" y="545"/>
                  </a:lnTo>
                  <a:cubicBezTo>
                    <a:pt x="3721" y="545"/>
                    <a:pt x="3846" y="402"/>
                    <a:pt x="3828" y="233"/>
                  </a:cubicBezTo>
                  <a:cubicBezTo>
                    <a:pt x="3810" y="99"/>
                    <a:pt x="3685" y="1"/>
                    <a:pt x="3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6114400" y="3138150"/>
              <a:ext cx="47300" cy="13625"/>
            </a:xfrm>
            <a:custGeom>
              <a:rect b="b" l="l" r="r" t="t"/>
              <a:pathLst>
                <a:path extrusionOk="0" h="545" w="1892">
                  <a:moveTo>
                    <a:pt x="295" y="1"/>
                  </a:moveTo>
                  <a:cubicBezTo>
                    <a:pt x="135" y="1"/>
                    <a:pt x="1" y="152"/>
                    <a:pt x="27" y="313"/>
                  </a:cubicBezTo>
                  <a:cubicBezTo>
                    <a:pt x="45" y="447"/>
                    <a:pt x="170" y="545"/>
                    <a:pt x="304" y="545"/>
                  </a:cubicBezTo>
                  <a:lnTo>
                    <a:pt x="1589" y="545"/>
                  </a:lnTo>
                  <a:cubicBezTo>
                    <a:pt x="1731" y="545"/>
                    <a:pt x="1847" y="447"/>
                    <a:pt x="1865" y="313"/>
                  </a:cubicBezTo>
                  <a:cubicBezTo>
                    <a:pt x="1892" y="152"/>
                    <a:pt x="1767" y="1"/>
                    <a:pt x="15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6167475" y="3138150"/>
              <a:ext cx="66275" cy="13625"/>
            </a:xfrm>
            <a:custGeom>
              <a:rect b="b" l="l" r="r" t="t"/>
              <a:pathLst>
                <a:path extrusionOk="0" h="545" w="2651">
                  <a:moveTo>
                    <a:pt x="295" y="1"/>
                  </a:moveTo>
                  <a:cubicBezTo>
                    <a:pt x="161" y="1"/>
                    <a:pt x="37" y="99"/>
                    <a:pt x="19" y="233"/>
                  </a:cubicBezTo>
                  <a:cubicBezTo>
                    <a:pt x="1" y="402"/>
                    <a:pt x="126" y="545"/>
                    <a:pt x="286" y="545"/>
                  </a:cubicBezTo>
                  <a:lnTo>
                    <a:pt x="2347" y="545"/>
                  </a:lnTo>
                  <a:cubicBezTo>
                    <a:pt x="2481" y="545"/>
                    <a:pt x="2606" y="447"/>
                    <a:pt x="2624" y="313"/>
                  </a:cubicBezTo>
                  <a:cubicBezTo>
                    <a:pt x="2650" y="143"/>
                    <a:pt x="2517" y="1"/>
                    <a:pt x="2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6114400" y="3162450"/>
              <a:ext cx="158825" cy="13650"/>
            </a:xfrm>
            <a:custGeom>
              <a:rect b="b" l="l" r="r" t="t"/>
              <a:pathLst>
                <a:path extrusionOk="0" h="546" w="6353">
                  <a:moveTo>
                    <a:pt x="304" y="1"/>
                  </a:moveTo>
                  <a:cubicBezTo>
                    <a:pt x="161" y="1"/>
                    <a:pt x="45" y="90"/>
                    <a:pt x="27" y="233"/>
                  </a:cubicBezTo>
                  <a:cubicBezTo>
                    <a:pt x="1" y="393"/>
                    <a:pt x="126" y="545"/>
                    <a:pt x="295" y="545"/>
                  </a:cubicBezTo>
                  <a:lnTo>
                    <a:pt x="6058" y="545"/>
                  </a:lnTo>
                  <a:cubicBezTo>
                    <a:pt x="6219" y="545"/>
                    <a:pt x="6352" y="393"/>
                    <a:pt x="6326" y="233"/>
                  </a:cubicBezTo>
                  <a:cubicBezTo>
                    <a:pt x="6308" y="90"/>
                    <a:pt x="6183" y="1"/>
                    <a:pt x="6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6114400" y="3186550"/>
              <a:ext cx="108425" cy="13625"/>
            </a:xfrm>
            <a:custGeom>
              <a:rect b="b" l="l" r="r" t="t"/>
              <a:pathLst>
                <a:path extrusionOk="0" h="545" w="4337">
                  <a:moveTo>
                    <a:pt x="304" y="0"/>
                  </a:moveTo>
                  <a:cubicBezTo>
                    <a:pt x="170" y="0"/>
                    <a:pt x="45" y="99"/>
                    <a:pt x="27" y="232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4042" y="545"/>
                  </a:lnTo>
                  <a:cubicBezTo>
                    <a:pt x="4211" y="545"/>
                    <a:pt x="4336" y="402"/>
                    <a:pt x="4310" y="232"/>
                  </a:cubicBezTo>
                  <a:cubicBezTo>
                    <a:pt x="4292" y="99"/>
                    <a:pt x="4176" y="0"/>
                    <a:pt x="40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6114400" y="3209975"/>
              <a:ext cx="74525" cy="13625"/>
            </a:xfrm>
            <a:custGeom>
              <a:rect b="b" l="l" r="r" t="t"/>
              <a:pathLst>
                <a:path extrusionOk="0" h="545" w="2981">
                  <a:moveTo>
                    <a:pt x="295" y="0"/>
                  </a:moveTo>
                  <a:cubicBezTo>
                    <a:pt x="135" y="0"/>
                    <a:pt x="1" y="143"/>
                    <a:pt x="27" y="312"/>
                  </a:cubicBezTo>
                  <a:cubicBezTo>
                    <a:pt x="45" y="446"/>
                    <a:pt x="170" y="544"/>
                    <a:pt x="304" y="544"/>
                  </a:cubicBezTo>
                  <a:lnTo>
                    <a:pt x="2677" y="544"/>
                  </a:lnTo>
                  <a:cubicBezTo>
                    <a:pt x="2811" y="544"/>
                    <a:pt x="2936" y="446"/>
                    <a:pt x="2954" y="312"/>
                  </a:cubicBezTo>
                  <a:cubicBezTo>
                    <a:pt x="2980" y="143"/>
                    <a:pt x="2847" y="0"/>
                    <a:pt x="26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7" name="Google Shape;457;p8"/>
          <p:cNvGrpSpPr/>
          <p:nvPr/>
        </p:nvGrpSpPr>
        <p:grpSpPr>
          <a:xfrm>
            <a:off x="7398304" y="2146285"/>
            <a:ext cx="461781" cy="346432"/>
            <a:chOff x="4890225" y="2969100"/>
            <a:chExt cx="386525" cy="289950"/>
          </a:xfrm>
        </p:grpSpPr>
        <p:sp>
          <p:nvSpPr>
            <p:cNvPr id="458" name="Google Shape;458;p8"/>
            <p:cNvSpPr/>
            <p:nvPr/>
          </p:nvSpPr>
          <p:spPr>
            <a:xfrm>
              <a:off x="4896900" y="2975800"/>
              <a:ext cx="373150" cy="276575"/>
            </a:xfrm>
            <a:custGeom>
              <a:rect b="b" l="l" r="r" t="t"/>
              <a:pathLst>
                <a:path extrusionOk="0" h="11063" w="14926">
                  <a:moveTo>
                    <a:pt x="1" y="0"/>
                  </a:moveTo>
                  <a:lnTo>
                    <a:pt x="1" y="11062"/>
                  </a:lnTo>
                  <a:lnTo>
                    <a:pt x="14926" y="11062"/>
                  </a:lnTo>
                  <a:lnTo>
                    <a:pt x="14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5038300" y="2975800"/>
              <a:ext cx="231750" cy="276575"/>
            </a:xfrm>
            <a:custGeom>
              <a:rect b="b" l="l" r="r" t="t"/>
              <a:pathLst>
                <a:path extrusionOk="0" h="11063" w="9270">
                  <a:moveTo>
                    <a:pt x="3096" y="0"/>
                  </a:moveTo>
                  <a:lnTo>
                    <a:pt x="1" y="11062"/>
                  </a:lnTo>
                  <a:lnTo>
                    <a:pt x="9270" y="11062"/>
                  </a:lnTo>
                  <a:lnTo>
                    <a:pt x="9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4896900" y="2975800"/>
              <a:ext cx="373150" cy="41725"/>
            </a:xfrm>
            <a:custGeom>
              <a:rect b="b" l="l" r="r" t="t"/>
              <a:pathLst>
                <a:path extrusionOk="0" h="1669" w="14926">
                  <a:moveTo>
                    <a:pt x="1" y="0"/>
                  </a:moveTo>
                  <a:lnTo>
                    <a:pt x="1" y="1668"/>
                  </a:lnTo>
                  <a:lnTo>
                    <a:pt x="14926" y="1668"/>
                  </a:lnTo>
                  <a:lnTo>
                    <a:pt x="149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5104550" y="2975800"/>
              <a:ext cx="165500" cy="41725"/>
            </a:xfrm>
            <a:custGeom>
              <a:rect b="b" l="l" r="r" t="t"/>
              <a:pathLst>
                <a:path extrusionOk="0" h="1669" w="6620">
                  <a:moveTo>
                    <a:pt x="473" y="0"/>
                  </a:moveTo>
                  <a:lnTo>
                    <a:pt x="0" y="1668"/>
                  </a:lnTo>
                  <a:lnTo>
                    <a:pt x="6620" y="1668"/>
                  </a:lnTo>
                  <a:lnTo>
                    <a:pt x="66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890225" y="2969100"/>
              <a:ext cx="386525" cy="289950"/>
            </a:xfrm>
            <a:custGeom>
              <a:rect b="b" l="l" r="r" t="t"/>
              <a:pathLst>
                <a:path extrusionOk="0" h="11598" w="15461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lnTo>
                    <a:pt x="0" y="3489"/>
                  </a:lnTo>
                  <a:cubicBezTo>
                    <a:pt x="0" y="3622"/>
                    <a:pt x="98" y="3747"/>
                    <a:pt x="232" y="3765"/>
                  </a:cubicBezTo>
                  <a:cubicBezTo>
                    <a:pt x="243" y="3766"/>
                    <a:pt x="254" y="3767"/>
                    <a:pt x="264" y="3767"/>
                  </a:cubicBezTo>
                  <a:cubicBezTo>
                    <a:pt x="419" y="3767"/>
                    <a:pt x="544" y="3648"/>
                    <a:pt x="544" y="3497"/>
                  </a:cubicBezTo>
                  <a:lnTo>
                    <a:pt x="544" y="545"/>
                  </a:lnTo>
                  <a:lnTo>
                    <a:pt x="14916" y="545"/>
                  </a:lnTo>
                  <a:lnTo>
                    <a:pt x="14916" y="11054"/>
                  </a:lnTo>
                  <a:lnTo>
                    <a:pt x="14336" y="11054"/>
                  </a:lnTo>
                  <a:cubicBezTo>
                    <a:pt x="14193" y="11054"/>
                    <a:pt x="14077" y="11152"/>
                    <a:pt x="14051" y="11286"/>
                  </a:cubicBezTo>
                  <a:cubicBezTo>
                    <a:pt x="14033" y="11455"/>
                    <a:pt x="14158" y="11598"/>
                    <a:pt x="14327" y="11598"/>
                  </a:cubicBezTo>
                  <a:lnTo>
                    <a:pt x="15193" y="11598"/>
                  </a:lnTo>
                  <a:cubicBezTo>
                    <a:pt x="15344" y="11598"/>
                    <a:pt x="15460" y="11473"/>
                    <a:pt x="15460" y="11330"/>
                  </a:cubicBezTo>
                  <a:lnTo>
                    <a:pt x="15460" y="268"/>
                  </a:lnTo>
                  <a:cubicBezTo>
                    <a:pt x="15460" y="125"/>
                    <a:pt x="15344" y="0"/>
                    <a:pt x="15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890225" y="3075000"/>
              <a:ext cx="341925" cy="184050"/>
            </a:xfrm>
            <a:custGeom>
              <a:rect b="b" l="l" r="r" t="t"/>
              <a:pathLst>
                <a:path extrusionOk="0" h="7362" w="13677">
                  <a:moveTo>
                    <a:pt x="280" y="0"/>
                  </a:moveTo>
                  <a:cubicBezTo>
                    <a:pt x="125" y="0"/>
                    <a:pt x="0" y="120"/>
                    <a:pt x="0" y="278"/>
                  </a:cubicBezTo>
                  <a:lnTo>
                    <a:pt x="0" y="7094"/>
                  </a:lnTo>
                  <a:cubicBezTo>
                    <a:pt x="0" y="7237"/>
                    <a:pt x="116" y="7362"/>
                    <a:pt x="268" y="7362"/>
                  </a:cubicBezTo>
                  <a:lnTo>
                    <a:pt x="13382" y="7362"/>
                  </a:lnTo>
                  <a:cubicBezTo>
                    <a:pt x="13542" y="7362"/>
                    <a:pt x="13676" y="7219"/>
                    <a:pt x="13649" y="7050"/>
                  </a:cubicBezTo>
                  <a:cubicBezTo>
                    <a:pt x="13631" y="6916"/>
                    <a:pt x="13507" y="6818"/>
                    <a:pt x="13373" y="6818"/>
                  </a:cubicBezTo>
                  <a:lnTo>
                    <a:pt x="544" y="6818"/>
                  </a:lnTo>
                  <a:lnTo>
                    <a:pt x="544" y="287"/>
                  </a:lnTo>
                  <a:cubicBezTo>
                    <a:pt x="544" y="145"/>
                    <a:pt x="446" y="29"/>
                    <a:pt x="312" y="2"/>
                  </a:cubicBezTo>
                  <a:cubicBezTo>
                    <a:pt x="301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4912975" y="2990725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cubicBezTo>
                    <a:pt x="0" y="429"/>
                    <a:pt x="125" y="545"/>
                    <a:pt x="277" y="545"/>
                  </a:cubicBezTo>
                  <a:cubicBezTo>
                    <a:pt x="419" y="545"/>
                    <a:pt x="544" y="429"/>
                    <a:pt x="544" y="277"/>
                  </a:cubicBezTo>
                  <a:cubicBezTo>
                    <a:pt x="544" y="126"/>
                    <a:pt x="419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4956900" y="2990725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68" y="1"/>
                  </a:moveTo>
                  <a:cubicBezTo>
                    <a:pt x="125" y="1"/>
                    <a:pt x="0" y="126"/>
                    <a:pt x="0" y="277"/>
                  </a:cubicBezTo>
                  <a:cubicBezTo>
                    <a:pt x="0" y="429"/>
                    <a:pt x="125" y="545"/>
                    <a:pt x="268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4935050" y="2990725"/>
              <a:ext cx="13400" cy="13625"/>
            </a:xfrm>
            <a:custGeom>
              <a:rect b="b" l="l" r="r" t="t"/>
              <a:pathLst>
                <a:path extrusionOk="0" h="545" w="536">
                  <a:moveTo>
                    <a:pt x="268" y="1"/>
                  </a:moveTo>
                  <a:cubicBezTo>
                    <a:pt x="116" y="1"/>
                    <a:pt x="0" y="126"/>
                    <a:pt x="0" y="277"/>
                  </a:cubicBezTo>
                  <a:cubicBezTo>
                    <a:pt x="0" y="429"/>
                    <a:pt x="116" y="545"/>
                    <a:pt x="268" y="545"/>
                  </a:cubicBezTo>
                  <a:cubicBezTo>
                    <a:pt x="420" y="545"/>
                    <a:pt x="535" y="429"/>
                    <a:pt x="535" y="277"/>
                  </a:cubicBezTo>
                  <a:cubicBezTo>
                    <a:pt x="535" y="126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4945300" y="3151450"/>
              <a:ext cx="13625" cy="79150"/>
            </a:xfrm>
            <a:custGeom>
              <a:rect b="b" l="l" r="r" t="t"/>
              <a:pathLst>
                <a:path extrusionOk="0" h="3166" w="545">
                  <a:moveTo>
                    <a:pt x="270" y="0"/>
                  </a:moveTo>
                  <a:cubicBezTo>
                    <a:pt x="120" y="0"/>
                    <a:pt x="1" y="125"/>
                    <a:pt x="1" y="271"/>
                  </a:cubicBezTo>
                  <a:lnTo>
                    <a:pt x="1" y="2885"/>
                  </a:lnTo>
                  <a:cubicBezTo>
                    <a:pt x="1" y="3028"/>
                    <a:pt x="99" y="3144"/>
                    <a:pt x="233" y="3162"/>
                  </a:cubicBezTo>
                  <a:cubicBezTo>
                    <a:pt x="248" y="3164"/>
                    <a:pt x="263" y="3165"/>
                    <a:pt x="278" y="3165"/>
                  </a:cubicBezTo>
                  <a:cubicBezTo>
                    <a:pt x="427" y="3165"/>
                    <a:pt x="545" y="3048"/>
                    <a:pt x="545" y="2894"/>
                  </a:cubicBezTo>
                  <a:lnTo>
                    <a:pt x="545" y="280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0"/>
                    <a:pt x="2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5011100" y="3037750"/>
              <a:ext cx="13400" cy="85575"/>
            </a:xfrm>
            <a:custGeom>
              <a:rect b="b" l="l" r="r" t="t"/>
              <a:pathLst>
                <a:path extrusionOk="0" h="3423" w="536">
                  <a:moveTo>
                    <a:pt x="280" y="0"/>
                  </a:moveTo>
                  <a:cubicBezTo>
                    <a:pt x="125" y="0"/>
                    <a:pt x="0" y="120"/>
                    <a:pt x="0" y="279"/>
                  </a:cubicBezTo>
                  <a:lnTo>
                    <a:pt x="0" y="3142"/>
                  </a:lnTo>
                  <a:cubicBezTo>
                    <a:pt x="0" y="3276"/>
                    <a:pt x="90" y="3401"/>
                    <a:pt x="223" y="3419"/>
                  </a:cubicBezTo>
                  <a:cubicBezTo>
                    <a:pt x="238" y="3421"/>
                    <a:pt x="252" y="3422"/>
                    <a:pt x="267" y="3422"/>
                  </a:cubicBezTo>
                  <a:cubicBezTo>
                    <a:pt x="416" y="3422"/>
                    <a:pt x="536" y="3298"/>
                    <a:pt x="536" y="3151"/>
                  </a:cubicBezTo>
                  <a:lnTo>
                    <a:pt x="536" y="279"/>
                  </a:lnTo>
                  <a:cubicBezTo>
                    <a:pt x="536" y="145"/>
                    <a:pt x="446" y="29"/>
                    <a:pt x="313" y="2"/>
                  </a:cubicBezTo>
                  <a:cubicBezTo>
                    <a:pt x="302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5076675" y="3037750"/>
              <a:ext cx="13625" cy="119250"/>
            </a:xfrm>
            <a:custGeom>
              <a:rect b="b" l="l" r="r" t="t"/>
              <a:pathLst>
                <a:path extrusionOk="0" h="4770" w="545">
                  <a:moveTo>
                    <a:pt x="280" y="0"/>
                  </a:moveTo>
                  <a:cubicBezTo>
                    <a:pt x="125" y="0"/>
                    <a:pt x="0" y="119"/>
                    <a:pt x="0" y="270"/>
                  </a:cubicBezTo>
                  <a:lnTo>
                    <a:pt x="0" y="4489"/>
                  </a:lnTo>
                  <a:cubicBezTo>
                    <a:pt x="0" y="4623"/>
                    <a:pt x="98" y="4748"/>
                    <a:pt x="232" y="4766"/>
                  </a:cubicBezTo>
                  <a:cubicBezTo>
                    <a:pt x="247" y="4768"/>
                    <a:pt x="261" y="4769"/>
                    <a:pt x="275" y="4769"/>
                  </a:cubicBezTo>
                  <a:cubicBezTo>
                    <a:pt x="425" y="4769"/>
                    <a:pt x="544" y="4645"/>
                    <a:pt x="544" y="4498"/>
                  </a:cubicBezTo>
                  <a:lnTo>
                    <a:pt x="544" y="279"/>
                  </a:lnTo>
                  <a:cubicBezTo>
                    <a:pt x="544" y="145"/>
                    <a:pt x="446" y="20"/>
                    <a:pt x="312" y="2"/>
                  </a:cubicBezTo>
                  <a:cubicBezTo>
                    <a:pt x="301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5142450" y="3173075"/>
              <a:ext cx="13625" cy="57525"/>
            </a:xfrm>
            <a:custGeom>
              <a:rect b="b" l="l" r="r" t="t"/>
              <a:pathLst>
                <a:path extrusionOk="0" h="2301" w="545">
                  <a:moveTo>
                    <a:pt x="274" y="1"/>
                  </a:moveTo>
                  <a:cubicBezTo>
                    <a:pt x="260" y="1"/>
                    <a:pt x="247" y="2"/>
                    <a:pt x="233" y="4"/>
                  </a:cubicBezTo>
                  <a:cubicBezTo>
                    <a:pt x="90" y="22"/>
                    <a:pt x="1" y="147"/>
                    <a:pt x="1" y="281"/>
                  </a:cubicBezTo>
                  <a:lnTo>
                    <a:pt x="1" y="2020"/>
                  </a:lnTo>
                  <a:cubicBezTo>
                    <a:pt x="1" y="2163"/>
                    <a:pt x="90" y="2279"/>
                    <a:pt x="233" y="2297"/>
                  </a:cubicBezTo>
                  <a:cubicBezTo>
                    <a:pt x="247" y="2299"/>
                    <a:pt x="262" y="2300"/>
                    <a:pt x="276" y="2300"/>
                  </a:cubicBezTo>
                  <a:cubicBezTo>
                    <a:pt x="420" y="2300"/>
                    <a:pt x="545" y="2183"/>
                    <a:pt x="545" y="2029"/>
                  </a:cubicBezTo>
                  <a:lnTo>
                    <a:pt x="545" y="272"/>
                  </a:lnTo>
                  <a:cubicBezTo>
                    <a:pt x="545" y="125"/>
                    <a:pt x="418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4945300" y="3037800"/>
              <a:ext cx="13625" cy="77175"/>
            </a:xfrm>
            <a:custGeom>
              <a:rect b="b" l="l" r="r" t="t"/>
              <a:pathLst>
                <a:path extrusionOk="0" h="3087" w="545">
                  <a:moveTo>
                    <a:pt x="268" y="0"/>
                  </a:moveTo>
                  <a:cubicBezTo>
                    <a:pt x="125" y="0"/>
                    <a:pt x="1" y="125"/>
                    <a:pt x="1" y="277"/>
                  </a:cubicBezTo>
                  <a:lnTo>
                    <a:pt x="1" y="2810"/>
                  </a:lnTo>
                  <a:cubicBezTo>
                    <a:pt x="1" y="2962"/>
                    <a:pt x="125" y="3087"/>
                    <a:pt x="268" y="3087"/>
                  </a:cubicBezTo>
                  <a:cubicBezTo>
                    <a:pt x="420" y="3087"/>
                    <a:pt x="545" y="2962"/>
                    <a:pt x="545" y="2810"/>
                  </a:cubicBezTo>
                  <a:lnTo>
                    <a:pt x="545" y="277"/>
                  </a:lnTo>
                  <a:cubicBezTo>
                    <a:pt x="545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5011100" y="3158000"/>
              <a:ext cx="13400" cy="72725"/>
            </a:xfrm>
            <a:custGeom>
              <a:rect b="b" l="l" r="r" t="t"/>
              <a:pathLst>
                <a:path extrusionOk="0" h="2909" w="536">
                  <a:moveTo>
                    <a:pt x="268" y="1"/>
                  </a:moveTo>
                  <a:cubicBezTo>
                    <a:pt x="116" y="1"/>
                    <a:pt x="0" y="125"/>
                    <a:pt x="0" y="277"/>
                  </a:cubicBezTo>
                  <a:lnTo>
                    <a:pt x="0" y="2632"/>
                  </a:lnTo>
                  <a:cubicBezTo>
                    <a:pt x="0" y="2784"/>
                    <a:pt x="116" y="2909"/>
                    <a:pt x="268" y="2909"/>
                  </a:cubicBezTo>
                  <a:cubicBezTo>
                    <a:pt x="420" y="2909"/>
                    <a:pt x="536" y="2784"/>
                    <a:pt x="536" y="2632"/>
                  </a:cubicBezTo>
                  <a:lnTo>
                    <a:pt x="536" y="277"/>
                  </a:lnTo>
                  <a:cubicBezTo>
                    <a:pt x="536" y="125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5076675" y="3203275"/>
              <a:ext cx="13625" cy="27450"/>
            </a:xfrm>
            <a:custGeom>
              <a:rect b="b" l="l" r="r" t="t"/>
              <a:pathLst>
                <a:path extrusionOk="0" h="1098" w="545">
                  <a:moveTo>
                    <a:pt x="277" y="1"/>
                  </a:moveTo>
                  <a:cubicBezTo>
                    <a:pt x="125" y="1"/>
                    <a:pt x="0" y="125"/>
                    <a:pt x="0" y="277"/>
                  </a:cubicBezTo>
                  <a:lnTo>
                    <a:pt x="0" y="821"/>
                  </a:lnTo>
                  <a:cubicBezTo>
                    <a:pt x="0" y="973"/>
                    <a:pt x="125" y="1098"/>
                    <a:pt x="277" y="1098"/>
                  </a:cubicBezTo>
                  <a:cubicBezTo>
                    <a:pt x="419" y="1098"/>
                    <a:pt x="544" y="973"/>
                    <a:pt x="544" y="821"/>
                  </a:cubicBezTo>
                  <a:lnTo>
                    <a:pt x="544" y="277"/>
                  </a:lnTo>
                  <a:cubicBezTo>
                    <a:pt x="544" y="125"/>
                    <a:pt x="419" y="1"/>
                    <a:pt x="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5142450" y="3037800"/>
              <a:ext cx="13625" cy="127375"/>
            </a:xfrm>
            <a:custGeom>
              <a:rect b="b" l="l" r="r" t="t"/>
              <a:pathLst>
                <a:path extrusionOk="0" h="5095" w="545">
                  <a:moveTo>
                    <a:pt x="268" y="0"/>
                  </a:moveTo>
                  <a:cubicBezTo>
                    <a:pt x="117" y="0"/>
                    <a:pt x="1" y="125"/>
                    <a:pt x="1" y="268"/>
                  </a:cubicBezTo>
                  <a:lnTo>
                    <a:pt x="1" y="4817"/>
                  </a:lnTo>
                  <a:cubicBezTo>
                    <a:pt x="1" y="4969"/>
                    <a:pt x="117" y="5094"/>
                    <a:pt x="268" y="5094"/>
                  </a:cubicBezTo>
                  <a:cubicBezTo>
                    <a:pt x="420" y="5094"/>
                    <a:pt x="545" y="4969"/>
                    <a:pt x="545" y="4817"/>
                  </a:cubicBezTo>
                  <a:lnTo>
                    <a:pt x="545" y="268"/>
                  </a:lnTo>
                  <a:cubicBezTo>
                    <a:pt x="545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5208025" y="3037800"/>
              <a:ext cx="13625" cy="192700"/>
            </a:xfrm>
            <a:custGeom>
              <a:rect b="b" l="l" r="r" t="t"/>
              <a:pathLst>
                <a:path extrusionOk="0" h="7708" w="545">
                  <a:moveTo>
                    <a:pt x="277" y="0"/>
                  </a:moveTo>
                  <a:cubicBezTo>
                    <a:pt x="125" y="0"/>
                    <a:pt x="1" y="116"/>
                    <a:pt x="1" y="268"/>
                  </a:cubicBezTo>
                  <a:lnTo>
                    <a:pt x="1" y="7440"/>
                  </a:lnTo>
                  <a:cubicBezTo>
                    <a:pt x="1" y="7592"/>
                    <a:pt x="125" y="7708"/>
                    <a:pt x="277" y="7708"/>
                  </a:cubicBezTo>
                  <a:cubicBezTo>
                    <a:pt x="420" y="7708"/>
                    <a:pt x="545" y="7592"/>
                    <a:pt x="545" y="7440"/>
                  </a:cubicBezTo>
                  <a:lnTo>
                    <a:pt x="545" y="268"/>
                  </a:lnTo>
                  <a:cubicBezTo>
                    <a:pt x="545" y="116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4933475" y="3102250"/>
              <a:ext cx="36600" cy="36600"/>
            </a:xfrm>
            <a:custGeom>
              <a:rect b="b" l="l" r="r" t="t"/>
              <a:pathLst>
                <a:path extrusionOk="0" h="1464" w="1464">
                  <a:moveTo>
                    <a:pt x="732" y="0"/>
                  </a:moveTo>
                  <a:cubicBezTo>
                    <a:pt x="322" y="0"/>
                    <a:pt x="1" y="321"/>
                    <a:pt x="1" y="732"/>
                  </a:cubicBezTo>
                  <a:cubicBezTo>
                    <a:pt x="1" y="1133"/>
                    <a:pt x="322" y="1463"/>
                    <a:pt x="732" y="1463"/>
                  </a:cubicBezTo>
                  <a:cubicBezTo>
                    <a:pt x="1134" y="1463"/>
                    <a:pt x="1464" y="1133"/>
                    <a:pt x="1464" y="732"/>
                  </a:cubicBezTo>
                  <a:cubicBezTo>
                    <a:pt x="1464" y="321"/>
                    <a:pt x="1134" y="0"/>
                    <a:pt x="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4999275" y="3134800"/>
              <a:ext cx="36600" cy="36600"/>
            </a:xfrm>
            <a:custGeom>
              <a:rect b="b" l="l" r="r" t="t"/>
              <a:pathLst>
                <a:path extrusionOk="0" h="1464" w="1464">
                  <a:moveTo>
                    <a:pt x="732" y="1"/>
                  </a:moveTo>
                  <a:cubicBezTo>
                    <a:pt x="331" y="1"/>
                    <a:pt x="0" y="322"/>
                    <a:pt x="0" y="732"/>
                  </a:cubicBezTo>
                  <a:cubicBezTo>
                    <a:pt x="0" y="1134"/>
                    <a:pt x="331" y="1464"/>
                    <a:pt x="732" y="1464"/>
                  </a:cubicBezTo>
                  <a:cubicBezTo>
                    <a:pt x="1142" y="1464"/>
                    <a:pt x="1464" y="1134"/>
                    <a:pt x="1464" y="732"/>
                  </a:cubicBezTo>
                  <a:cubicBezTo>
                    <a:pt x="1464" y="322"/>
                    <a:pt x="1142" y="1"/>
                    <a:pt x="7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5065075" y="3173400"/>
              <a:ext cx="36825" cy="36825"/>
            </a:xfrm>
            <a:custGeom>
              <a:rect b="b" l="l" r="r" t="t"/>
              <a:pathLst>
                <a:path extrusionOk="0" h="1473" w="1473">
                  <a:moveTo>
                    <a:pt x="741" y="0"/>
                  </a:moveTo>
                  <a:cubicBezTo>
                    <a:pt x="330" y="0"/>
                    <a:pt x="0" y="330"/>
                    <a:pt x="0" y="741"/>
                  </a:cubicBezTo>
                  <a:cubicBezTo>
                    <a:pt x="0" y="1142"/>
                    <a:pt x="330" y="1472"/>
                    <a:pt x="741" y="1472"/>
                  </a:cubicBezTo>
                  <a:cubicBezTo>
                    <a:pt x="1142" y="1472"/>
                    <a:pt x="1472" y="1142"/>
                    <a:pt x="1472" y="741"/>
                  </a:cubicBezTo>
                  <a:cubicBezTo>
                    <a:pt x="1472" y="330"/>
                    <a:pt x="1142" y="0"/>
                    <a:pt x="7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5131075" y="3075025"/>
              <a:ext cx="36600" cy="36600"/>
            </a:xfrm>
            <a:custGeom>
              <a:rect b="b" l="l" r="r" t="t"/>
              <a:pathLst>
                <a:path extrusionOk="0" h="1464" w="1464">
                  <a:moveTo>
                    <a:pt x="732" y="1"/>
                  </a:moveTo>
                  <a:cubicBezTo>
                    <a:pt x="322" y="1"/>
                    <a:pt x="1" y="331"/>
                    <a:pt x="1" y="732"/>
                  </a:cubicBezTo>
                  <a:cubicBezTo>
                    <a:pt x="1" y="1134"/>
                    <a:pt x="322" y="1464"/>
                    <a:pt x="732" y="1464"/>
                  </a:cubicBezTo>
                  <a:cubicBezTo>
                    <a:pt x="1134" y="1464"/>
                    <a:pt x="1464" y="1134"/>
                    <a:pt x="1464" y="732"/>
                  </a:cubicBezTo>
                  <a:cubicBezTo>
                    <a:pt x="1464" y="331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5196875" y="3102250"/>
              <a:ext cx="36600" cy="36600"/>
            </a:xfrm>
            <a:custGeom>
              <a:rect b="b" l="l" r="r" t="t"/>
              <a:pathLst>
                <a:path extrusionOk="0" h="1464" w="1464">
                  <a:moveTo>
                    <a:pt x="732" y="0"/>
                  </a:moveTo>
                  <a:cubicBezTo>
                    <a:pt x="331" y="0"/>
                    <a:pt x="1" y="321"/>
                    <a:pt x="1" y="732"/>
                  </a:cubicBezTo>
                  <a:cubicBezTo>
                    <a:pt x="1" y="1133"/>
                    <a:pt x="331" y="1463"/>
                    <a:pt x="732" y="1463"/>
                  </a:cubicBezTo>
                  <a:cubicBezTo>
                    <a:pt x="1142" y="1463"/>
                    <a:pt x="1464" y="1133"/>
                    <a:pt x="1464" y="732"/>
                  </a:cubicBezTo>
                  <a:cubicBezTo>
                    <a:pt x="1464" y="321"/>
                    <a:pt x="1142" y="0"/>
                    <a:pt x="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1" name="Google Shape;481;p8"/>
          <p:cNvGrpSpPr/>
          <p:nvPr/>
        </p:nvGrpSpPr>
        <p:grpSpPr>
          <a:xfrm>
            <a:off x="4341113" y="2146285"/>
            <a:ext cx="461781" cy="346432"/>
            <a:chOff x="4442150" y="2969100"/>
            <a:chExt cx="386525" cy="289950"/>
          </a:xfrm>
        </p:grpSpPr>
        <p:sp>
          <p:nvSpPr>
            <p:cNvPr id="482" name="Google Shape;482;p8"/>
            <p:cNvSpPr/>
            <p:nvPr/>
          </p:nvSpPr>
          <p:spPr>
            <a:xfrm>
              <a:off x="4448850" y="2975800"/>
              <a:ext cx="373150" cy="276575"/>
            </a:xfrm>
            <a:custGeom>
              <a:rect b="b" l="l" r="r" t="t"/>
              <a:pathLst>
                <a:path extrusionOk="0" h="11063" w="14926">
                  <a:moveTo>
                    <a:pt x="0" y="0"/>
                  </a:moveTo>
                  <a:lnTo>
                    <a:pt x="0" y="11062"/>
                  </a:lnTo>
                  <a:lnTo>
                    <a:pt x="14925" y="11062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4590250" y="2975800"/>
              <a:ext cx="231750" cy="276575"/>
            </a:xfrm>
            <a:custGeom>
              <a:rect b="b" l="l" r="r" t="t"/>
              <a:pathLst>
                <a:path extrusionOk="0" h="11063" w="9270">
                  <a:moveTo>
                    <a:pt x="3096" y="0"/>
                  </a:moveTo>
                  <a:lnTo>
                    <a:pt x="0" y="11062"/>
                  </a:lnTo>
                  <a:lnTo>
                    <a:pt x="9269" y="11062"/>
                  </a:lnTo>
                  <a:lnTo>
                    <a:pt x="9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4448850" y="2975800"/>
              <a:ext cx="373150" cy="41725"/>
            </a:xfrm>
            <a:custGeom>
              <a:rect b="b" l="l" r="r" t="t"/>
              <a:pathLst>
                <a:path extrusionOk="0" h="1669" w="14926">
                  <a:moveTo>
                    <a:pt x="0" y="0"/>
                  </a:moveTo>
                  <a:lnTo>
                    <a:pt x="0" y="1668"/>
                  </a:lnTo>
                  <a:lnTo>
                    <a:pt x="14925" y="1668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4656700" y="2975800"/>
              <a:ext cx="165300" cy="41725"/>
            </a:xfrm>
            <a:custGeom>
              <a:rect b="b" l="l" r="r" t="t"/>
              <a:pathLst>
                <a:path extrusionOk="0" h="1669" w="6612">
                  <a:moveTo>
                    <a:pt x="465" y="0"/>
                  </a:moveTo>
                  <a:lnTo>
                    <a:pt x="1" y="1668"/>
                  </a:lnTo>
                  <a:lnTo>
                    <a:pt x="6611" y="1668"/>
                  </a:lnTo>
                  <a:lnTo>
                    <a:pt x="6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4442150" y="2969100"/>
              <a:ext cx="386525" cy="289950"/>
            </a:xfrm>
            <a:custGeom>
              <a:rect b="b" l="l" r="r" t="t"/>
              <a:pathLst>
                <a:path extrusionOk="0" h="11598" w="15461">
                  <a:moveTo>
                    <a:pt x="268" y="0"/>
                  </a:moveTo>
                  <a:cubicBezTo>
                    <a:pt x="126" y="0"/>
                    <a:pt x="1" y="125"/>
                    <a:pt x="1" y="268"/>
                  </a:cubicBezTo>
                  <a:lnTo>
                    <a:pt x="1" y="3489"/>
                  </a:lnTo>
                  <a:cubicBezTo>
                    <a:pt x="1" y="3622"/>
                    <a:pt x="99" y="3747"/>
                    <a:pt x="233" y="3765"/>
                  </a:cubicBezTo>
                  <a:cubicBezTo>
                    <a:pt x="244" y="3766"/>
                    <a:pt x="254" y="3767"/>
                    <a:pt x="265" y="3767"/>
                  </a:cubicBezTo>
                  <a:cubicBezTo>
                    <a:pt x="420" y="3767"/>
                    <a:pt x="545" y="3648"/>
                    <a:pt x="545" y="3497"/>
                  </a:cubicBezTo>
                  <a:lnTo>
                    <a:pt x="545" y="545"/>
                  </a:lnTo>
                  <a:lnTo>
                    <a:pt x="14917" y="545"/>
                  </a:lnTo>
                  <a:lnTo>
                    <a:pt x="14917" y="11054"/>
                  </a:lnTo>
                  <a:lnTo>
                    <a:pt x="14337" y="11054"/>
                  </a:lnTo>
                  <a:cubicBezTo>
                    <a:pt x="14194" y="11054"/>
                    <a:pt x="14078" y="11152"/>
                    <a:pt x="14060" y="11286"/>
                  </a:cubicBezTo>
                  <a:cubicBezTo>
                    <a:pt x="14034" y="11455"/>
                    <a:pt x="14158" y="11598"/>
                    <a:pt x="14328" y="11598"/>
                  </a:cubicBezTo>
                  <a:lnTo>
                    <a:pt x="15193" y="11598"/>
                  </a:lnTo>
                  <a:cubicBezTo>
                    <a:pt x="15345" y="11598"/>
                    <a:pt x="15461" y="11473"/>
                    <a:pt x="15461" y="11330"/>
                  </a:cubicBezTo>
                  <a:lnTo>
                    <a:pt x="15461" y="268"/>
                  </a:lnTo>
                  <a:cubicBezTo>
                    <a:pt x="15461" y="125"/>
                    <a:pt x="15345" y="0"/>
                    <a:pt x="15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4442150" y="3075000"/>
              <a:ext cx="341925" cy="184050"/>
            </a:xfrm>
            <a:custGeom>
              <a:rect b="b" l="l" r="r" t="t"/>
              <a:pathLst>
                <a:path extrusionOk="0" h="7362" w="13677">
                  <a:moveTo>
                    <a:pt x="281" y="0"/>
                  </a:moveTo>
                  <a:cubicBezTo>
                    <a:pt x="126" y="0"/>
                    <a:pt x="1" y="120"/>
                    <a:pt x="1" y="278"/>
                  </a:cubicBezTo>
                  <a:lnTo>
                    <a:pt x="1" y="7094"/>
                  </a:lnTo>
                  <a:cubicBezTo>
                    <a:pt x="1" y="7237"/>
                    <a:pt x="126" y="7362"/>
                    <a:pt x="268" y="7362"/>
                  </a:cubicBezTo>
                  <a:lnTo>
                    <a:pt x="13382" y="7362"/>
                  </a:lnTo>
                  <a:cubicBezTo>
                    <a:pt x="13543" y="7362"/>
                    <a:pt x="13677" y="7219"/>
                    <a:pt x="13650" y="7050"/>
                  </a:cubicBezTo>
                  <a:cubicBezTo>
                    <a:pt x="13632" y="6916"/>
                    <a:pt x="13507" y="6818"/>
                    <a:pt x="13373" y="6818"/>
                  </a:cubicBezTo>
                  <a:lnTo>
                    <a:pt x="545" y="6818"/>
                  </a:lnTo>
                  <a:lnTo>
                    <a:pt x="545" y="287"/>
                  </a:lnTo>
                  <a:cubicBezTo>
                    <a:pt x="545" y="145"/>
                    <a:pt x="447" y="29"/>
                    <a:pt x="313" y="2"/>
                  </a:cubicBezTo>
                  <a:cubicBezTo>
                    <a:pt x="302" y="1"/>
                    <a:pt x="291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4464900" y="2990725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77" y="1"/>
                  </a:moveTo>
                  <a:cubicBezTo>
                    <a:pt x="126" y="1"/>
                    <a:pt x="1" y="126"/>
                    <a:pt x="1" y="277"/>
                  </a:cubicBezTo>
                  <a:cubicBezTo>
                    <a:pt x="1" y="429"/>
                    <a:pt x="126" y="545"/>
                    <a:pt x="277" y="545"/>
                  </a:cubicBezTo>
                  <a:cubicBezTo>
                    <a:pt x="429" y="545"/>
                    <a:pt x="545" y="429"/>
                    <a:pt x="545" y="277"/>
                  </a:cubicBezTo>
                  <a:cubicBezTo>
                    <a:pt x="545" y="126"/>
                    <a:pt x="429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4508850" y="2990725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cubicBezTo>
                    <a:pt x="0" y="429"/>
                    <a:pt x="125" y="545"/>
                    <a:pt x="277" y="545"/>
                  </a:cubicBezTo>
                  <a:cubicBezTo>
                    <a:pt x="419" y="545"/>
                    <a:pt x="544" y="429"/>
                    <a:pt x="544" y="277"/>
                  </a:cubicBezTo>
                  <a:cubicBezTo>
                    <a:pt x="544" y="126"/>
                    <a:pt x="419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4486975" y="2990725"/>
              <a:ext cx="13650" cy="13625"/>
            </a:xfrm>
            <a:custGeom>
              <a:rect b="b" l="l" r="r" t="t"/>
              <a:pathLst>
                <a:path extrusionOk="0" h="545" w="546">
                  <a:moveTo>
                    <a:pt x="268" y="1"/>
                  </a:moveTo>
                  <a:cubicBezTo>
                    <a:pt x="117" y="1"/>
                    <a:pt x="1" y="126"/>
                    <a:pt x="1" y="277"/>
                  </a:cubicBezTo>
                  <a:cubicBezTo>
                    <a:pt x="1" y="429"/>
                    <a:pt x="117" y="545"/>
                    <a:pt x="268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4575750" y="3073700"/>
              <a:ext cx="48425" cy="55375"/>
            </a:xfrm>
            <a:custGeom>
              <a:rect b="b" l="l" r="r" t="t"/>
              <a:pathLst>
                <a:path extrusionOk="0" h="2215" w="1937">
                  <a:moveTo>
                    <a:pt x="277" y="0"/>
                  </a:moveTo>
                  <a:cubicBezTo>
                    <a:pt x="116" y="0"/>
                    <a:pt x="0" y="125"/>
                    <a:pt x="0" y="277"/>
                  </a:cubicBezTo>
                  <a:lnTo>
                    <a:pt x="0" y="1936"/>
                  </a:lnTo>
                  <a:cubicBezTo>
                    <a:pt x="0" y="2070"/>
                    <a:pt x="99" y="2186"/>
                    <a:pt x="232" y="2213"/>
                  </a:cubicBezTo>
                  <a:cubicBezTo>
                    <a:pt x="243" y="2214"/>
                    <a:pt x="254" y="2215"/>
                    <a:pt x="265" y="2215"/>
                  </a:cubicBezTo>
                  <a:cubicBezTo>
                    <a:pt x="420" y="2215"/>
                    <a:pt x="545" y="2095"/>
                    <a:pt x="545" y="1936"/>
                  </a:cubicBezTo>
                  <a:lnTo>
                    <a:pt x="545" y="1098"/>
                  </a:lnTo>
                  <a:lnTo>
                    <a:pt x="750" y="1374"/>
                  </a:lnTo>
                  <a:cubicBezTo>
                    <a:pt x="768" y="1401"/>
                    <a:pt x="803" y="1437"/>
                    <a:pt x="839" y="1455"/>
                  </a:cubicBezTo>
                  <a:cubicBezTo>
                    <a:pt x="881" y="1474"/>
                    <a:pt x="925" y="1483"/>
                    <a:pt x="966" y="1483"/>
                  </a:cubicBezTo>
                  <a:cubicBezTo>
                    <a:pt x="1056" y="1483"/>
                    <a:pt x="1138" y="1441"/>
                    <a:pt x="1187" y="1374"/>
                  </a:cubicBezTo>
                  <a:lnTo>
                    <a:pt x="1392" y="1098"/>
                  </a:lnTo>
                  <a:lnTo>
                    <a:pt x="1392" y="1936"/>
                  </a:lnTo>
                  <a:cubicBezTo>
                    <a:pt x="1392" y="2070"/>
                    <a:pt x="1490" y="2186"/>
                    <a:pt x="1624" y="2213"/>
                  </a:cubicBezTo>
                  <a:cubicBezTo>
                    <a:pt x="1635" y="2214"/>
                    <a:pt x="1646" y="2215"/>
                    <a:pt x="1656" y="2215"/>
                  </a:cubicBezTo>
                  <a:cubicBezTo>
                    <a:pt x="1811" y="2215"/>
                    <a:pt x="1936" y="2095"/>
                    <a:pt x="1936" y="1936"/>
                  </a:cubicBezTo>
                  <a:lnTo>
                    <a:pt x="1936" y="286"/>
                  </a:lnTo>
                  <a:cubicBezTo>
                    <a:pt x="1936" y="179"/>
                    <a:pt x="1883" y="81"/>
                    <a:pt x="1785" y="36"/>
                  </a:cubicBezTo>
                  <a:cubicBezTo>
                    <a:pt x="1746" y="15"/>
                    <a:pt x="1704" y="5"/>
                    <a:pt x="1663" y="5"/>
                  </a:cubicBezTo>
                  <a:cubicBezTo>
                    <a:pt x="1580" y="5"/>
                    <a:pt x="1499" y="45"/>
                    <a:pt x="1446" y="116"/>
                  </a:cubicBezTo>
                  <a:lnTo>
                    <a:pt x="973" y="759"/>
                  </a:lnTo>
                  <a:lnTo>
                    <a:pt x="500" y="116"/>
                  </a:lnTo>
                  <a:cubicBezTo>
                    <a:pt x="446" y="45"/>
                    <a:pt x="366" y="0"/>
                    <a:pt x="2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4531150" y="3073875"/>
              <a:ext cx="35700" cy="55000"/>
            </a:xfrm>
            <a:custGeom>
              <a:rect b="b" l="l" r="r" t="t"/>
              <a:pathLst>
                <a:path extrusionOk="0" h="2200" w="1428">
                  <a:moveTo>
                    <a:pt x="711" y="546"/>
                  </a:moveTo>
                  <a:cubicBezTo>
                    <a:pt x="803" y="546"/>
                    <a:pt x="883" y="623"/>
                    <a:pt x="883" y="716"/>
                  </a:cubicBezTo>
                  <a:lnTo>
                    <a:pt x="883" y="1474"/>
                  </a:lnTo>
                  <a:cubicBezTo>
                    <a:pt x="883" y="1564"/>
                    <a:pt x="821" y="1644"/>
                    <a:pt x="732" y="1653"/>
                  </a:cubicBezTo>
                  <a:cubicBezTo>
                    <a:pt x="727" y="1653"/>
                    <a:pt x="722" y="1653"/>
                    <a:pt x="717" y="1653"/>
                  </a:cubicBezTo>
                  <a:cubicBezTo>
                    <a:pt x="625" y="1653"/>
                    <a:pt x="544" y="1576"/>
                    <a:pt x="544" y="1483"/>
                  </a:cubicBezTo>
                  <a:lnTo>
                    <a:pt x="544" y="725"/>
                  </a:lnTo>
                  <a:cubicBezTo>
                    <a:pt x="544" y="636"/>
                    <a:pt x="616" y="555"/>
                    <a:pt x="696" y="547"/>
                  </a:cubicBezTo>
                  <a:cubicBezTo>
                    <a:pt x="701" y="546"/>
                    <a:pt x="706" y="546"/>
                    <a:pt x="711" y="546"/>
                  </a:cubicBezTo>
                  <a:close/>
                  <a:moveTo>
                    <a:pt x="707" y="1"/>
                  </a:moveTo>
                  <a:cubicBezTo>
                    <a:pt x="691" y="1"/>
                    <a:pt x="676" y="1"/>
                    <a:pt x="660" y="2"/>
                  </a:cubicBezTo>
                  <a:cubicBezTo>
                    <a:pt x="295" y="29"/>
                    <a:pt x="0" y="332"/>
                    <a:pt x="0" y="707"/>
                  </a:cubicBezTo>
                  <a:lnTo>
                    <a:pt x="0" y="1474"/>
                  </a:lnTo>
                  <a:cubicBezTo>
                    <a:pt x="0" y="1873"/>
                    <a:pt x="315" y="2199"/>
                    <a:pt x="707" y="2199"/>
                  </a:cubicBezTo>
                  <a:cubicBezTo>
                    <a:pt x="727" y="2199"/>
                    <a:pt x="747" y="2199"/>
                    <a:pt x="767" y="2197"/>
                  </a:cubicBezTo>
                  <a:cubicBezTo>
                    <a:pt x="1133" y="2170"/>
                    <a:pt x="1428" y="1867"/>
                    <a:pt x="1428" y="1492"/>
                  </a:cubicBezTo>
                  <a:lnTo>
                    <a:pt x="1428" y="725"/>
                  </a:lnTo>
                  <a:cubicBezTo>
                    <a:pt x="1428" y="330"/>
                    <a:pt x="1105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4487425" y="3073800"/>
              <a:ext cx="37150" cy="55250"/>
            </a:xfrm>
            <a:custGeom>
              <a:rect b="b" l="l" r="r" t="t"/>
              <a:pathLst>
                <a:path extrusionOk="0" h="2210" w="1486">
                  <a:moveTo>
                    <a:pt x="714" y="0"/>
                  </a:moveTo>
                  <a:cubicBezTo>
                    <a:pt x="513" y="0"/>
                    <a:pt x="295" y="83"/>
                    <a:pt x="90" y="282"/>
                  </a:cubicBezTo>
                  <a:cubicBezTo>
                    <a:pt x="36" y="326"/>
                    <a:pt x="1" y="416"/>
                    <a:pt x="1" y="487"/>
                  </a:cubicBezTo>
                  <a:lnTo>
                    <a:pt x="1" y="1727"/>
                  </a:lnTo>
                  <a:cubicBezTo>
                    <a:pt x="1" y="1790"/>
                    <a:pt x="36" y="1879"/>
                    <a:pt x="90" y="1923"/>
                  </a:cubicBezTo>
                  <a:cubicBezTo>
                    <a:pt x="295" y="2125"/>
                    <a:pt x="514" y="2209"/>
                    <a:pt x="715" y="2209"/>
                  </a:cubicBezTo>
                  <a:cubicBezTo>
                    <a:pt x="1143" y="2209"/>
                    <a:pt x="1486" y="1826"/>
                    <a:pt x="1419" y="1388"/>
                  </a:cubicBezTo>
                  <a:cubicBezTo>
                    <a:pt x="1419" y="1361"/>
                    <a:pt x="1401" y="1335"/>
                    <a:pt x="1383" y="1317"/>
                  </a:cubicBezTo>
                  <a:cubicBezTo>
                    <a:pt x="1310" y="1251"/>
                    <a:pt x="1231" y="1223"/>
                    <a:pt x="1158" y="1223"/>
                  </a:cubicBezTo>
                  <a:cubicBezTo>
                    <a:pt x="993" y="1223"/>
                    <a:pt x="859" y="1366"/>
                    <a:pt x="884" y="1540"/>
                  </a:cubicBezTo>
                  <a:cubicBezTo>
                    <a:pt x="893" y="1558"/>
                    <a:pt x="884" y="1575"/>
                    <a:pt x="866" y="1593"/>
                  </a:cubicBezTo>
                  <a:cubicBezTo>
                    <a:pt x="817" y="1645"/>
                    <a:pt x="764" y="1667"/>
                    <a:pt x="715" y="1667"/>
                  </a:cubicBezTo>
                  <a:cubicBezTo>
                    <a:pt x="622" y="1667"/>
                    <a:pt x="545" y="1589"/>
                    <a:pt x="545" y="1495"/>
                  </a:cubicBezTo>
                  <a:lnTo>
                    <a:pt x="545" y="657"/>
                  </a:lnTo>
                  <a:cubicBezTo>
                    <a:pt x="545" y="639"/>
                    <a:pt x="554" y="621"/>
                    <a:pt x="572" y="612"/>
                  </a:cubicBezTo>
                  <a:cubicBezTo>
                    <a:pt x="619" y="562"/>
                    <a:pt x="670" y="542"/>
                    <a:pt x="717" y="542"/>
                  </a:cubicBezTo>
                  <a:cubicBezTo>
                    <a:pt x="822" y="542"/>
                    <a:pt x="906" y="644"/>
                    <a:pt x="875" y="755"/>
                  </a:cubicBezTo>
                  <a:cubicBezTo>
                    <a:pt x="866" y="799"/>
                    <a:pt x="875" y="835"/>
                    <a:pt x="902" y="862"/>
                  </a:cubicBezTo>
                  <a:cubicBezTo>
                    <a:pt x="986" y="946"/>
                    <a:pt x="1076" y="981"/>
                    <a:pt x="1157" y="981"/>
                  </a:cubicBezTo>
                  <a:cubicBezTo>
                    <a:pt x="1308" y="981"/>
                    <a:pt x="1428" y="861"/>
                    <a:pt x="1428" y="710"/>
                  </a:cubicBezTo>
                  <a:cubicBezTo>
                    <a:pt x="1428" y="320"/>
                    <a:pt x="1107" y="0"/>
                    <a:pt x="7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4470475" y="3112725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68" y="1"/>
                  </a:moveTo>
                  <a:cubicBezTo>
                    <a:pt x="117" y="1"/>
                    <a:pt x="1" y="117"/>
                    <a:pt x="1" y="268"/>
                  </a:cubicBezTo>
                  <a:cubicBezTo>
                    <a:pt x="1" y="420"/>
                    <a:pt x="117" y="545"/>
                    <a:pt x="268" y="545"/>
                  </a:cubicBezTo>
                  <a:cubicBezTo>
                    <a:pt x="420" y="545"/>
                    <a:pt x="545" y="420"/>
                    <a:pt x="545" y="268"/>
                  </a:cubicBezTo>
                  <a:cubicBezTo>
                    <a:pt x="545" y="117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4670975" y="3074025"/>
              <a:ext cx="39950" cy="55225"/>
            </a:xfrm>
            <a:custGeom>
              <a:rect b="b" l="l" r="r" t="t"/>
              <a:pathLst>
                <a:path extrusionOk="0" h="2209" w="1598">
                  <a:moveTo>
                    <a:pt x="1324" y="1"/>
                  </a:moveTo>
                  <a:cubicBezTo>
                    <a:pt x="1174" y="1"/>
                    <a:pt x="1053" y="121"/>
                    <a:pt x="1053" y="273"/>
                  </a:cubicBezTo>
                  <a:lnTo>
                    <a:pt x="1053" y="1013"/>
                  </a:lnTo>
                  <a:lnTo>
                    <a:pt x="482" y="103"/>
                  </a:lnTo>
                  <a:cubicBezTo>
                    <a:pt x="456" y="68"/>
                    <a:pt x="420" y="32"/>
                    <a:pt x="375" y="23"/>
                  </a:cubicBezTo>
                  <a:cubicBezTo>
                    <a:pt x="338" y="10"/>
                    <a:pt x="303" y="4"/>
                    <a:pt x="269" y="4"/>
                  </a:cubicBezTo>
                  <a:cubicBezTo>
                    <a:pt x="115" y="4"/>
                    <a:pt x="1" y="127"/>
                    <a:pt x="1" y="273"/>
                  </a:cubicBezTo>
                  <a:lnTo>
                    <a:pt x="1" y="1923"/>
                  </a:lnTo>
                  <a:cubicBezTo>
                    <a:pt x="1" y="2057"/>
                    <a:pt x="99" y="2173"/>
                    <a:pt x="233" y="2200"/>
                  </a:cubicBezTo>
                  <a:cubicBezTo>
                    <a:pt x="243" y="2201"/>
                    <a:pt x="254" y="2202"/>
                    <a:pt x="265" y="2202"/>
                  </a:cubicBezTo>
                  <a:cubicBezTo>
                    <a:pt x="420" y="2202"/>
                    <a:pt x="545" y="2082"/>
                    <a:pt x="545" y="1923"/>
                  </a:cubicBezTo>
                  <a:lnTo>
                    <a:pt x="545" y="1201"/>
                  </a:lnTo>
                  <a:lnTo>
                    <a:pt x="1107" y="2084"/>
                  </a:lnTo>
                  <a:cubicBezTo>
                    <a:pt x="1152" y="2164"/>
                    <a:pt x="1241" y="2209"/>
                    <a:pt x="1330" y="2209"/>
                  </a:cubicBezTo>
                  <a:cubicBezTo>
                    <a:pt x="1375" y="2209"/>
                    <a:pt x="1419" y="2200"/>
                    <a:pt x="1455" y="2182"/>
                  </a:cubicBezTo>
                  <a:cubicBezTo>
                    <a:pt x="1544" y="2128"/>
                    <a:pt x="1598" y="2030"/>
                    <a:pt x="1598" y="1932"/>
                  </a:cubicBezTo>
                  <a:lnTo>
                    <a:pt x="1598" y="273"/>
                  </a:lnTo>
                  <a:lnTo>
                    <a:pt x="1598" y="228"/>
                  </a:lnTo>
                  <a:cubicBezTo>
                    <a:pt x="1598" y="166"/>
                    <a:pt x="1562" y="103"/>
                    <a:pt x="1517" y="68"/>
                  </a:cubicBezTo>
                  <a:cubicBezTo>
                    <a:pt x="1452" y="21"/>
                    <a:pt x="1386" y="1"/>
                    <a:pt x="1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4721600" y="3074150"/>
              <a:ext cx="36375" cy="55100"/>
            </a:xfrm>
            <a:custGeom>
              <a:rect b="b" l="l" r="r" t="t"/>
              <a:pathLst>
                <a:path extrusionOk="0" h="2204" w="1455">
                  <a:moveTo>
                    <a:pt x="268" y="0"/>
                  </a:moveTo>
                  <a:cubicBezTo>
                    <a:pt x="117" y="0"/>
                    <a:pt x="1" y="116"/>
                    <a:pt x="1" y="268"/>
                  </a:cubicBezTo>
                  <a:lnTo>
                    <a:pt x="1" y="1927"/>
                  </a:lnTo>
                  <a:cubicBezTo>
                    <a:pt x="1" y="2079"/>
                    <a:pt x="117" y="2204"/>
                    <a:pt x="268" y="2204"/>
                  </a:cubicBezTo>
                  <a:lnTo>
                    <a:pt x="1152" y="2204"/>
                  </a:lnTo>
                  <a:cubicBezTo>
                    <a:pt x="1285" y="2204"/>
                    <a:pt x="1410" y="2106"/>
                    <a:pt x="1428" y="1972"/>
                  </a:cubicBezTo>
                  <a:cubicBezTo>
                    <a:pt x="1455" y="1802"/>
                    <a:pt x="1321" y="1660"/>
                    <a:pt x="1161" y="1660"/>
                  </a:cubicBezTo>
                  <a:lnTo>
                    <a:pt x="545" y="1660"/>
                  </a:lnTo>
                  <a:lnTo>
                    <a:pt x="545" y="1356"/>
                  </a:lnTo>
                  <a:lnTo>
                    <a:pt x="786" y="1356"/>
                  </a:lnTo>
                  <a:cubicBezTo>
                    <a:pt x="920" y="1356"/>
                    <a:pt x="1045" y="1258"/>
                    <a:pt x="1062" y="1124"/>
                  </a:cubicBezTo>
                  <a:cubicBezTo>
                    <a:pt x="1089" y="955"/>
                    <a:pt x="955" y="812"/>
                    <a:pt x="795" y="812"/>
                  </a:cubicBezTo>
                  <a:lnTo>
                    <a:pt x="545" y="812"/>
                  </a:lnTo>
                  <a:lnTo>
                    <a:pt x="545" y="544"/>
                  </a:lnTo>
                  <a:lnTo>
                    <a:pt x="1161" y="544"/>
                  </a:lnTo>
                  <a:cubicBezTo>
                    <a:pt x="1321" y="544"/>
                    <a:pt x="1455" y="393"/>
                    <a:pt x="1428" y="223"/>
                  </a:cubicBezTo>
                  <a:cubicBezTo>
                    <a:pt x="1410" y="89"/>
                    <a:pt x="1285" y="0"/>
                    <a:pt x="1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4762650" y="3074150"/>
              <a:ext cx="37050" cy="55200"/>
            </a:xfrm>
            <a:custGeom>
              <a:rect b="b" l="l" r="r" t="t"/>
              <a:pathLst>
                <a:path extrusionOk="0" h="2208" w="1482">
                  <a:moveTo>
                    <a:pt x="304" y="0"/>
                  </a:moveTo>
                  <a:cubicBezTo>
                    <a:pt x="170" y="0"/>
                    <a:pt x="45" y="89"/>
                    <a:pt x="27" y="232"/>
                  </a:cubicBezTo>
                  <a:cubicBezTo>
                    <a:pt x="0" y="393"/>
                    <a:pt x="134" y="544"/>
                    <a:pt x="295" y="544"/>
                  </a:cubicBezTo>
                  <a:lnTo>
                    <a:pt x="473" y="544"/>
                  </a:lnTo>
                  <a:lnTo>
                    <a:pt x="473" y="1927"/>
                  </a:lnTo>
                  <a:cubicBezTo>
                    <a:pt x="473" y="2061"/>
                    <a:pt x="562" y="2186"/>
                    <a:pt x="705" y="2204"/>
                  </a:cubicBezTo>
                  <a:cubicBezTo>
                    <a:pt x="719" y="2206"/>
                    <a:pt x="733" y="2207"/>
                    <a:pt x="746" y="2207"/>
                  </a:cubicBezTo>
                  <a:cubicBezTo>
                    <a:pt x="891" y="2207"/>
                    <a:pt x="1017" y="2083"/>
                    <a:pt x="1017" y="1936"/>
                  </a:cubicBezTo>
                  <a:lnTo>
                    <a:pt x="1017" y="544"/>
                  </a:lnTo>
                  <a:lnTo>
                    <a:pt x="1187" y="544"/>
                  </a:lnTo>
                  <a:cubicBezTo>
                    <a:pt x="1347" y="544"/>
                    <a:pt x="1481" y="393"/>
                    <a:pt x="1454" y="223"/>
                  </a:cubicBezTo>
                  <a:cubicBezTo>
                    <a:pt x="1437" y="89"/>
                    <a:pt x="1312" y="0"/>
                    <a:pt x="1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4650450" y="3112725"/>
              <a:ext cx="13650" cy="13625"/>
            </a:xfrm>
            <a:custGeom>
              <a:rect b="b" l="l" r="r" t="t"/>
              <a:pathLst>
                <a:path extrusionOk="0" h="545" w="546">
                  <a:moveTo>
                    <a:pt x="278" y="1"/>
                  </a:moveTo>
                  <a:cubicBezTo>
                    <a:pt x="126" y="1"/>
                    <a:pt x="1" y="117"/>
                    <a:pt x="1" y="268"/>
                  </a:cubicBezTo>
                  <a:cubicBezTo>
                    <a:pt x="1" y="420"/>
                    <a:pt x="126" y="545"/>
                    <a:pt x="278" y="545"/>
                  </a:cubicBezTo>
                  <a:cubicBezTo>
                    <a:pt x="429" y="545"/>
                    <a:pt x="545" y="420"/>
                    <a:pt x="545" y="268"/>
                  </a:cubicBezTo>
                  <a:cubicBezTo>
                    <a:pt x="545" y="117"/>
                    <a:pt x="429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4587800" y="3144575"/>
              <a:ext cx="35475" cy="55000"/>
            </a:xfrm>
            <a:custGeom>
              <a:rect b="b" l="l" r="r" t="t"/>
              <a:pathLst>
                <a:path extrusionOk="0" h="2200" w="1419">
                  <a:moveTo>
                    <a:pt x="713" y="555"/>
                  </a:moveTo>
                  <a:cubicBezTo>
                    <a:pt x="804" y="555"/>
                    <a:pt x="883" y="623"/>
                    <a:pt x="883" y="716"/>
                  </a:cubicBezTo>
                  <a:lnTo>
                    <a:pt x="883" y="1483"/>
                  </a:lnTo>
                  <a:cubicBezTo>
                    <a:pt x="883" y="1576"/>
                    <a:pt x="803" y="1653"/>
                    <a:pt x="711" y="1653"/>
                  </a:cubicBezTo>
                  <a:cubicBezTo>
                    <a:pt x="706" y="1653"/>
                    <a:pt x="701" y="1653"/>
                    <a:pt x="696" y="1653"/>
                  </a:cubicBezTo>
                  <a:cubicBezTo>
                    <a:pt x="607" y="1644"/>
                    <a:pt x="544" y="1563"/>
                    <a:pt x="544" y="1483"/>
                  </a:cubicBezTo>
                  <a:lnTo>
                    <a:pt x="544" y="725"/>
                  </a:lnTo>
                  <a:cubicBezTo>
                    <a:pt x="544" y="636"/>
                    <a:pt x="607" y="555"/>
                    <a:pt x="696" y="555"/>
                  </a:cubicBezTo>
                  <a:cubicBezTo>
                    <a:pt x="702" y="555"/>
                    <a:pt x="707" y="555"/>
                    <a:pt x="713" y="555"/>
                  </a:cubicBezTo>
                  <a:close/>
                  <a:moveTo>
                    <a:pt x="721" y="1"/>
                  </a:moveTo>
                  <a:cubicBezTo>
                    <a:pt x="323" y="1"/>
                    <a:pt x="0" y="330"/>
                    <a:pt x="0" y="734"/>
                  </a:cubicBezTo>
                  <a:lnTo>
                    <a:pt x="0" y="1474"/>
                  </a:lnTo>
                  <a:cubicBezTo>
                    <a:pt x="0" y="1873"/>
                    <a:pt x="315" y="2199"/>
                    <a:pt x="707" y="2199"/>
                  </a:cubicBezTo>
                  <a:cubicBezTo>
                    <a:pt x="727" y="2199"/>
                    <a:pt x="747" y="2199"/>
                    <a:pt x="767" y="2197"/>
                  </a:cubicBezTo>
                  <a:cubicBezTo>
                    <a:pt x="1133" y="2179"/>
                    <a:pt x="1419" y="1867"/>
                    <a:pt x="1419" y="1492"/>
                  </a:cubicBezTo>
                  <a:lnTo>
                    <a:pt x="1419" y="707"/>
                  </a:lnTo>
                  <a:cubicBezTo>
                    <a:pt x="1419" y="332"/>
                    <a:pt x="1133" y="29"/>
                    <a:pt x="767" y="2"/>
                  </a:cubicBezTo>
                  <a:cubicBezTo>
                    <a:pt x="752" y="1"/>
                    <a:pt x="736" y="1"/>
                    <a:pt x="7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4674775" y="3144450"/>
              <a:ext cx="35475" cy="60650"/>
            </a:xfrm>
            <a:custGeom>
              <a:rect b="b" l="l" r="r" t="t"/>
              <a:pathLst>
                <a:path extrusionOk="0" h="2426" w="1419">
                  <a:moveTo>
                    <a:pt x="708" y="0"/>
                  </a:moveTo>
                  <a:cubicBezTo>
                    <a:pt x="495" y="0"/>
                    <a:pt x="261" y="94"/>
                    <a:pt x="45" y="320"/>
                  </a:cubicBezTo>
                  <a:cubicBezTo>
                    <a:pt x="18" y="346"/>
                    <a:pt x="0" y="409"/>
                    <a:pt x="0" y="444"/>
                  </a:cubicBezTo>
                  <a:lnTo>
                    <a:pt x="0" y="1479"/>
                  </a:lnTo>
                  <a:cubicBezTo>
                    <a:pt x="0" y="1863"/>
                    <a:pt x="286" y="2193"/>
                    <a:pt x="669" y="2211"/>
                  </a:cubicBezTo>
                  <a:cubicBezTo>
                    <a:pt x="741" y="2211"/>
                    <a:pt x="812" y="2202"/>
                    <a:pt x="875" y="2193"/>
                  </a:cubicBezTo>
                  <a:cubicBezTo>
                    <a:pt x="892" y="2322"/>
                    <a:pt x="1000" y="2425"/>
                    <a:pt x="1135" y="2425"/>
                  </a:cubicBezTo>
                  <a:cubicBezTo>
                    <a:pt x="1140" y="2425"/>
                    <a:pt x="1146" y="2425"/>
                    <a:pt x="1151" y="2425"/>
                  </a:cubicBezTo>
                  <a:cubicBezTo>
                    <a:pt x="1303" y="2425"/>
                    <a:pt x="1419" y="2291"/>
                    <a:pt x="1419" y="2148"/>
                  </a:cubicBezTo>
                  <a:lnTo>
                    <a:pt x="1419" y="1444"/>
                  </a:lnTo>
                  <a:cubicBezTo>
                    <a:pt x="1419" y="1390"/>
                    <a:pt x="1392" y="1337"/>
                    <a:pt x="1347" y="1301"/>
                  </a:cubicBezTo>
                  <a:cubicBezTo>
                    <a:pt x="1281" y="1250"/>
                    <a:pt x="1213" y="1228"/>
                    <a:pt x="1149" y="1228"/>
                  </a:cubicBezTo>
                  <a:cubicBezTo>
                    <a:pt x="990" y="1228"/>
                    <a:pt x="862" y="1365"/>
                    <a:pt x="875" y="1524"/>
                  </a:cubicBezTo>
                  <a:cubicBezTo>
                    <a:pt x="884" y="1560"/>
                    <a:pt x="866" y="1595"/>
                    <a:pt x="839" y="1613"/>
                  </a:cubicBezTo>
                  <a:cubicBezTo>
                    <a:pt x="795" y="1649"/>
                    <a:pt x="749" y="1665"/>
                    <a:pt x="708" y="1665"/>
                  </a:cubicBezTo>
                  <a:cubicBezTo>
                    <a:pt x="617" y="1665"/>
                    <a:pt x="545" y="1589"/>
                    <a:pt x="545" y="1497"/>
                  </a:cubicBezTo>
                  <a:lnTo>
                    <a:pt x="545" y="650"/>
                  </a:lnTo>
                  <a:cubicBezTo>
                    <a:pt x="545" y="641"/>
                    <a:pt x="545" y="632"/>
                    <a:pt x="553" y="623"/>
                  </a:cubicBezTo>
                  <a:cubicBezTo>
                    <a:pt x="606" y="568"/>
                    <a:pt x="662" y="545"/>
                    <a:pt x="712" y="545"/>
                  </a:cubicBezTo>
                  <a:cubicBezTo>
                    <a:pt x="824" y="545"/>
                    <a:pt x="909" y="658"/>
                    <a:pt x="866" y="774"/>
                  </a:cubicBezTo>
                  <a:cubicBezTo>
                    <a:pt x="857" y="801"/>
                    <a:pt x="866" y="828"/>
                    <a:pt x="884" y="846"/>
                  </a:cubicBezTo>
                  <a:cubicBezTo>
                    <a:pt x="972" y="947"/>
                    <a:pt x="1067" y="989"/>
                    <a:pt x="1153" y="989"/>
                  </a:cubicBezTo>
                  <a:cubicBezTo>
                    <a:pt x="1301" y="989"/>
                    <a:pt x="1419" y="865"/>
                    <a:pt x="1419" y="712"/>
                  </a:cubicBezTo>
                  <a:cubicBezTo>
                    <a:pt x="1419" y="319"/>
                    <a:pt x="1100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4631725" y="3144175"/>
              <a:ext cx="36825" cy="55425"/>
            </a:xfrm>
            <a:custGeom>
              <a:rect b="b" l="l" r="r" t="t"/>
              <a:pathLst>
                <a:path extrusionOk="0" h="2217" w="1473">
                  <a:moveTo>
                    <a:pt x="696" y="545"/>
                  </a:moveTo>
                  <a:cubicBezTo>
                    <a:pt x="786" y="545"/>
                    <a:pt x="866" y="607"/>
                    <a:pt x="884" y="687"/>
                  </a:cubicBezTo>
                  <a:cubicBezTo>
                    <a:pt x="911" y="803"/>
                    <a:pt x="821" y="910"/>
                    <a:pt x="705" y="910"/>
                  </a:cubicBezTo>
                  <a:lnTo>
                    <a:pt x="545" y="910"/>
                  </a:lnTo>
                  <a:lnTo>
                    <a:pt x="545" y="545"/>
                  </a:lnTo>
                  <a:close/>
                  <a:moveTo>
                    <a:pt x="268" y="0"/>
                  </a:moveTo>
                  <a:cubicBezTo>
                    <a:pt x="117" y="0"/>
                    <a:pt x="1" y="125"/>
                    <a:pt x="1" y="277"/>
                  </a:cubicBezTo>
                  <a:lnTo>
                    <a:pt x="1" y="1936"/>
                  </a:lnTo>
                  <a:cubicBezTo>
                    <a:pt x="1" y="2070"/>
                    <a:pt x="99" y="2195"/>
                    <a:pt x="233" y="2213"/>
                  </a:cubicBezTo>
                  <a:cubicBezTo>
                    <a:pt x="247" y="2215"/>
                    <a:pt x="262" y="2216"/>
                    <a:pt x="276" y="2216"/>
                  </a:cubicBezTo>
                  <a:cubicBezTo>
                    <a:pt x="426" y="2216"/>
                    <a:pt x="545" y="2092"/>
                    <a:pt x="545" y="1945"/>
                  </a:cubicBezTo>
                  <a:lnTo>
                    <a:pt x="545" y="1455"/>
                  </a:lnTo>
                  <a:lnTo>
                    <a:pt x="554" y="1455"/>
                  </a:lnTo>
                  <a:lnTo>
                    <a:pt x="928" y="2079"/>
                  </a:lnTo>
                  <a:cubicBezTo>
                    <a:pt x="973" y="2168"/>
                    <a:pt x="1062" y="2213"/>
                    <a:pt x="1160" y="2213"/>
                  </a:cubicBezTo>
                  <a:cubicBezTo>
                    <a:pt x="1205" y="2213"/>
                    <a:pt x="1250" y="2204"/>
                    <a:pt x="1294" y="2177"/>
                  </a:cubicBezTo>
                  <a:cubicBezTo>
                    <a:pt x="1428" y="2097"/>
                    <a:pt x="1473" y="1936"/>
                    <a:pt x="1392" y="1802"/>
                  </a:cubicBezTo>
                  <a:lnTo>
                    <a:pt x="1107" y="1330"/>
                  </a:lnTo>
                  <a:cubicBezTo>
                    <a:pt x="1321" y="1187"/>
                    <a:pt x="1455" y="928"/>
                    <a:pt x="1428" y="643"/>
                  </a:cubicBezTo>
                  <a:cubicBezTo>
                    <a:pt x="1383" y="277"/>
                    <a:pt x="1062" y="0"/>
                    <a:pt x="6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4567725" y="3184325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0"/>
                    <a:pt x="125" y="544"/>
                    <a:pt x="268" y="544"/>
                  </a:cubicBezTo>
                  <a:cubicBezTo>
                    <a:pt x="420" y="544"/>
                    <a:pt x="544" y="420"/>
                    <a:pt x="544" y="268"/>
                  </a:cubicBezTo>
                  <a:cubicBezTo>
                    <a:pt x="544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03" name="Google Shape;503;p8"/>
          <p:cNvCxnSpPr>
            <a:stCxn id="414" idx="0"/>
            <a:endCxn id="504" idx="2"/>
          </p:cNvCxnSpPr>
          <p:nvPr/>
        </p:nvCxnSpPr>
        <p:spPr>
          <a:xfrm rot="10800000">
            <a:off x="1504400" y="3314526"/>
            <a:ext cx="0" cy="2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sm" w="sm" type="none"/>
          </a:ln>
        </p:spPr>
      </p:cxnSp>
      <p:cxnSp>
        <p:nvCxnSpPr>
          <p:cNvPr id="505" name="Google Shape;505;p8"/>
          <p:cNvCxnSpPr>
            <a:stCxn id="412" idx="0"/>
            <a:endCxn id="506" idx="2"/>
          </p:cNvCxnSpPr>
          <p:nvPr/>
        </p:nvCxnSpPr>
        <p:spPr>
          <a:xfrm rot="10800000">
            <a:off x="4566800" y="3314701"/>
            <a:ext cx="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sm" w="sm" type="none"/>
          </a:ln>
        </p:spPr>
      </p:cxnSp>
      <p:cxnSp>
        <p:nvCxnSpPr>
          <p:cNvPr id="507" name="Google Shape;507;p8"/>
          <p:cNvCxnSpPr>
            <a:stCxn id="420" idx="0"/>
            <a:endCxn id="508" idx="2"/>
          </p:cNvCxnSpPr>
          <p:nvPr/>
        </p:nvCxnSpPr>
        <p:spPr>
          <a:xfrm rot="10800000">
            <a:off x="7629200" y="3314701"/>
            <a:ext cx="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sm" w="sm" type="none"/>
          </a:ln>
        </p:spPr>
      </p:cxnSp>
      <p:cxnSp>
        <p:nvCxnSpPr>
          <p:cNvPr id="509" name="Google Shape;509;p8"/>
          <p:cNvCxnSpPr>
            <a:stCxn id="418" idx="2"/>
            <a:endCxn id="510" idx="0"/>
          </p:cNvCxnSpPr>
          <p:nvPr/>
        </p:nvCxnSpPr>
        <p:spPr>
          <a:xfrm>
            <a:off x="3035600" y="2793038"/>
            <a:ext cx="0" cy="2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sm" w="sm" type="none"/>
          </a:ln>
        </p:spPr>
      </p:cxnSp>
      <p:cxnSp>
        <p:nvCxnSpPr>
          <p:cNvPr id="511" name="Google Shape;511;p8"/>
          <p:cNvCxnSpPr>
            <a:stCxn id="417" idx="2"/>
            <a:endCxn id="512" idx="0"/>
          </p:cNvCxnSpPr>
          <p:nvPr/>
        </p:nvCxnSpPr>
        <p:spPr>
          <a:xfrm>
            <a:off x="6098000" y="2793050"/>
            <a:ext cx="0" cy="2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sm" w="sm" type="none"/>
          </a:ln>
        </p:spPr>
      </p:cxnSp>
      <p:sp>
        <p:nvSpPr>
          <p:cNvPr id="504" name="Google Shape;504;p8"/>
          <p:cNvSpPr/>
          <p:nvPr/>
        </p:nvSpPr>
        <p:spPr>
          <a:xfrm>
            <a:off x="1358525" y="3022775"/>
            <a:ext cx="291600" cy="291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b="0" i="0" sz="16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10" name="Google Shape;510;p8"/>
          <p:cNvSpPr/>
          <p:nvPr/>
        </p:nvSpPr>
        <p:spPr>
          <a:xfrm>
            <a:off x="2889800" y="3022775"/>
            <a:ext cx="291600" cy="291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b="0" i="0" sz="16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06" name="Google Shape;506;p8"/>
          <p:cNvSpPr/>
          <p:nvPr/>
        </p:nvSpPr>
        <p:spPr>
          <a:xfrm>
            <a:off x="4421000" y="3022775"/>
            <a:ext cx="291600" cy="291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b="0" i="0" sz="16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12" name="Google Shape;512;p8"/>
          <p:cNvSpPr/>
          <p:nvPr/>
        </p:nvSpPr>
        <p:spPr>
          <a:xfrm>
            <a:off x="5952200" y="3022775"/>
            <a:ext cx="291600" cy="291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b="0" i="0" sz="16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08" name="Google Shape;508;p8"/>
          <p:cNvSpPr/>
          <p:nvPr/>
        </p:nvSpPr>
        <p:spPr>
          <a:xfrm>
            <a:off x="7483400" y="3022775"/>
            <a:ext cx="291600" cy="291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b="0" i="0" sz="16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13" name="Google Shape;513;p8"/>
          <p:cNvGrpSpPr/>
          <p:nvPr/>
        </p:nvGrpSpPr>
        <p:grpSpPr>
          <a:xfrm>
            <a:off x="1294225" y="2028992"/>
            <a:ext cx="420200" cy="531433"/>
            <a:chOff x="1375550" y="1894800"/>
            <a:chExt cx="305800" cy="386750"/>
          </a:xfrm>
        </p:grpSpPr>
        <p:sp>
          <p:nvSpPr>
            <p:cNvPr id="514" name="Google Shape;514;p8"/>
            <p:cNvSpPr/>
            <p:nvPr/>
          </p:nvSpPr>
          <p:spPr>
            <a:xfrm>
              <a:off x="1382225" y="1918200"/>
              <a:ext cx="292425" cy="356425"/>
            </a:xfrm>
            <a:custGeom>
              <a:rect b="b" l="l" r="r" t="t"/>
              <a:pathLst>
                <a:path extrusionOk="0" h="14257" w="11697">
                  <a:moveTo>
                    <a:pt x="1" y="1"/>
                  </a:moveTo>
                  <a:lnTo>
                    <a:pt x="1" y="14256"/>
                  </a:lnTo>
                  <a:lnTo>
                    <a:pt x="11696" y="14256"/>
                  </a:lnTo>
                  <a:lnTo>
                    <a:pt x="116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1413225" y="1962800"/>
              <a:ext cx="231100" cy="280825"/>
            </a:xfrm>
            <a:custGeom>
              <a:rect b="b" l="l" r="r" t="t"/>
              <a:pathLst>
                <a:path extrusionOk="0" h="11233" w="9244">
                  <a:moveTo>
                    <a:pt x="1" y="1"/>
                  </a:moveTo>
                  <a:lnTo>
                    <a:pt x="1" y="9207"/>
                  </a:lnTo>
                  <a:lnTo>
                    <a:pt x="1" y="10207"/>
                  </a:lnTo>
                  <a:lnTo>
                    <a:pt x="1" y="11232"/>
                  </a:lnTo>
                  <a:lnTo>
                    <a:pt x="9243" y="11232"/>
                  </a:lnTo>
                  <a:lnTo>
                    <a:pt x="92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1457850" y="1901700"/>
              <a:ext cx="141850" cy="71625"/>
            </a:xfrm>
            <a:custGeom>
              <a:rect b="b" l="l" r="r" t="t"/>
              <a:pathLst>
                <a:path extrusionOk="0" h="2865" w="5674">
                  <a:moveTo>
                    <a:pt x="750" y="1"/>
                  </a:moveTo>
                  <a:cubicBezTo>
                    <a:pt x="339" y="1"/>
                    <a:pt x="0" y="331"/>
                    <a:pt x="0" y="750"/>
                  </a:cubicBezTo>
                  <a:lnTo>
                    <a:pt x="0" y="2864"/>
                  </a:lnTo>
                  <a:lnTo>
                    <a:pt x="5674" y="2864"/>
                  </a:lnTo>
                  <a:lnTo>
                    <a:pt x="5674" y="750"/>
                  </a:lnTo>
                  <a:cubicBezTo>
                    <a:pt x="5674" y="331"/>
                    <a:pt x="5344" y="1"/>
                    <a:pt x="49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1503125" y="1901700"/>
              <a:ext cx="96575" cy="71625"/>
            </a:xfrm>
            <a:custGeom>
              <a:rect b="b" l="l" r="r" t="t"/>
              <a:pathLst>
                <a:path extrusionOk="0" h="2865" w="3863">
                  <a:moveTo>
                    <a:pt x="803" y="1"/>
                  </a:moveTo>
                  <a:lnTo>
                    <a:pt x="0" y="2864"/>
                  </a:lnTo>
                  <a:lnTo>
                    <a:pt x="3863" y="2864"/>
                  </a:lnTo>
                  <a:lnTo>
                    <a:pt x="3863" y="750"/>
                  </a:lnTo>
                  <a:cubicBezTo>
                    <a:pt x="3863" y="331"/>
                    <a:pt x="3533" y="1"/>
                    <a:pt x="3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1550625" y="2089025"/>
              <a:ext cx="59125" cy="75650"/>
            </a:xfrm>
            <a:custGeom>
              <a:rect b="b" l="l" r="r" t="t"/>
              <a:pathLst>
                <a:path extrusionOk="0" h="3026" w="2365">
                  <a:moveTo>
                    <a:pt x="1184" y="1"/>
                  </a:moveTo>
                  <a:cubicBezTo>
                    <a:pt x="1179" y="1"/>
                    <a:pt x="1174" y="1"/>
                    <a:pt x="1169" y="1"/>
                  </a:cubicBezTo>
                  <a:cubicBezTo>
                    <a:pt x="1017" y="10"/>
                    <a:pt x="910" y="144"/>
                    <a:pt x="910" y="287"/>
                  </a:cubicBezTo>
                  <a:lnTo>
                    <a:pt x="910" y="2098"/>
                  </a:lnTo>
                  <a:lnTo>
                    <a:pt x="491" y="1687"/>
                  </a:lnTo>
                  <a:cubicBezTo>
                    <a:pt x="437" y="1634"/>
                    <a:pt x="368" y="1607"/>
                    <a:pt x="299" y="1607"/>
                  </a:cubicBezTo>
                  <a:cubicBezTo>
                    <a:pt x="230" y="1607"/>
                    <a:pt x="161" y="1634"/>
                    <a:pt x="107" y="1687"/>
                  </a:cubicBezTo>
                  <a:cubicBezTo>
                    <a:pt x="0" y="1785"/>
                    <a:pt x="0" y="1964"/>
                    <a:pt x="107" y="2071"/>
                  </a:cubicBezTo>
                  <a:lnTo>
                    <a:pt x="991" y="2945"/>
                  </a:lnTo>
                  <a:cubicBezTo>
                    <a:pt x="1044" y="2999"/>
                    <a:pt x="1115" y="3025"/>
                    <a:pt x="1178" y="3025"/>
                  </a:cubicBezTo>
                  <a:cubicBezTo>
                    <a:pt x="1249" y="3025"/>
                    <a:pt x="1321" y="2999"/>
                    <a:pt x="1374" y="2945"/>
                  </a:cubicBezTo>
                  <a:lnTo>
                    <a:pt x="2248" y="2071"/>
                  </a:lnTo>
                  <a:cubicBezTo>
                    <a:pt x="2347" y="1973"/>
                    <a:pt x="2364" y="1803"/>
                    <a:pt x="2266" y="1696"/>
                  </a:cubicBezTo>
                  <a:cubicBezTo>
                    <a:pt x="2211" y="1636"/>
                    <a:pt x="2136" y="1605"/>
                    <a:pt x="2062" y="1605"/>
                  </a:cubicBezTo>
                  <a:cubicBezTo>
                    <a:pt x="1993" y="1605"/>
                    <a:pt x="1925" y="1632"/>
                    <a:pt x="1874" y="1687"/>
                  </a:cubicBezTo>
                  <a:lnTo>
                    <a:pt x="1454" y="2098"/>
                  </a:lnTo>
                  <a:lnTo>
                    <a:pt x="1454" y="278"/>
                  </a:lnTo>
                  <a:cubicBezTo>
                    <a:pt x="1454" y="123"/>
                    <a:pt x="1330" y="1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1375550" y="1894800"/>
              <a:ext cx="305800" cy="386750"/>
            </a:xfrm>
            <a:custGeom>
              <a:rect b="b" l="l" r="r" t="t"/>
              <a:pathLst>
                <a:path extrusionOk="0" h="15470" w="12232">
                  <a:moveTo>
                    <a:pt x="8226" y="544"/>
                  </a:moveTo>
                  <a:cubicBezTo>
                    <a:pt x="8484" y="544"/>
                    <a:pt x="8698" y="758"/>
                    <a:pt x="8698" y="1017"/>
                  </a:cubicBezTo>
                  <a:lnTo>
                    <a:pt x="8698" y="2899"/>
                  </a:lnTo>
                  <a:lnTo>
                    <a:pt x="5175" y="2899"/>
                  </a:lnTo>
                  <a:cubicBezTo>
                    <a:pt x="5023" y="2899"/>
                    <a:pt x="4898" y="3015"/>
                    <a:pt x="4889" y="3158"/>
                  </a:cubicBezTo>
                  <a:cubicBezTo>
                    <a:pt x="4880" y="3319"/>
                    <a:pt x="5005" y="3444"/>
                    <a:pt x="5157" y="3444"/>
                  </a:cubicBezTo>
                  <a:lnTo>
                    <a:pt x="8966" y="3444"/>
                  </a:lnTo>
                  <a:cubicBezTo>
                    <a:pt x="9118" y="3444"/>
                    <a:pt x="9243" y="3328"/>
                    <a:pt x="9243" y="3176"/>
                  </a:cubicBezTo>
                  <a:lnTo>
                    <a:pt x="9243" y="1213"/>
                  </a:lnTo>
                  <a:lnTo>
                    <a:pt x="11687" y="1213"/>
                  </a:lnTo>
                  <a:lnTo>
                    <a:pt x="11687" y="14889"/>
                  </a:lnTo>
                  <a:lnTo>
                    <a:pt x="571" y="14889"/>
                  </a:lnTo>
                  <a:lnTo>
                    <a:pt x="571" y="1213"/>
                  </a:lnTo>
                  <a:lnTo>
                    <a:pt x="3025" y="1213"/>
                  </a:lnTo>
                  <a:lnTo>
                    <a:pt x="3025" y="3176"/>
                  </a:lnTo>
                  <a:cubicBezTo>
                    <a:pt x="3025" y="3328"/>
                    <a:pt x="3141" y="3444"/>
                    <a:pt x="3292" y="3444"/>
                  </a:cubicBezTo>
                  <a:lnTo>
                    <a:pt x="4113" y="3444"/>
                  </a:lnTo>
                  <a:cubicBezTo>
                    <a:pt x="4265" y="3444"/>
                    <a:pt x="4389" y="3336"/>
                    <a:pt x="4398" y="3194"/>
                  </a:cubicBezTo>
                  <a:cubicBezTo>
                    <a:pt x="4407" y="3033"/>
                    <a:pt x="4282" y="2899"/>
                    <a:pt x="4122" y="2899"/>
                  </a:cubicBezTo>
                  <a:lnTo>
                    <a:pt x="3560" y="2899"/>
                  </a:lnTo>
                  <a:lnTo>
                    <a:pt x="3560" y="1017"/>
                  </a:lnTo>
                  <a:cubicBezTo>
                    <a:pt x="3560" y="758"/>
                    <a:pt x="3774" y="544"/>
                    <a:pt x="4033" y="544"/>
                  </a:cubicBezTo>
                  <a:close/>
                  <a:moveTo>
                    <a:pt x="4024" y="0"/>
                  </a:moveTo>
                  <a:cubicBezTo>
                    <a:pt x="3587" y="0"/>
                    <a:pt x="3212" y="277"/>
                    <a:pt x="3060" y="669"/>
                  </a:cubicBezTo>
                  <a:lnTo>
                    <a:pt x="277" y="669"/>
                  </a:lnTo>
                  <a:cubicBezTo>
                    <a:pt x="125" y="669"/>
                    <a:pt x="0" y="794"/>
                    <a:pt x="0" y="946"/>
                  </a:cubicBezTo>
                  <a:lnTo>
                    <a:pt x="0" y="15192"/>
                  </a:lnTo>
                  <a:cubicBezTo>
                    <a:pt x="0" y="15344"/>
                    <a:pt x="125" y="15469"/>
                    <a:pt x="277" y="15469"/>
                  </a:cubicBezTo>
                  <a:lnTo>
                    <a:pt x="11955" y="15469"/>
                  </a:lnTo>
                  <a:cubicBezTo>
                    <a:pt x="12106" y="15469"/>
                    <a:pt x="12231" y="15344"/>
                    <a:pt x="12231" y="15192"/>
                  </a:cubicBezTo>
                  <a:lnTo>
                    <a:pt x="12231" y="946"/>
                  </a:lnTo>
                  <a:cubicBezTo>
                    <a:pt x="12231" y="794"/>
                    <a:pt x="12106" y="669"/>
                    <a:pt x="11955" y="669"/>
                  </a:cubicBezTo>
                  <a:lnTo>
                    <a:pt x="9189" y="669"/>
                  </a:lnTo>
                  <a:cubicBezTo>
                    <a:pt x="9037" y="277"/>
                    <a:pt x="8663" y="0"/>
                    <a:pt x="82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1437550" y="2008075"/>
              <a:ext cx="71625" cy="70950"/>
            </a:xfrm>
            <a:custGeom>
              <a:rect b="b" l="l" r="r" t="t"/>
              <a:pathLst>
                <a:path extrusionOk="0" h="2838" w="2865"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lnTo>
                    <a:pt x="0" y="2561"/>
                  </a:lnTo>
                  <a:cubicBezTo>
                    <a:pt x="0" y="2713"/>
                    <a:pt x="116" y="2838"/>
                    <a:pt x="277" y="2838"/>
                  </a:cubicBezTo>
                  <a:lnTo>
                    <a:pt x="2570" y="2838"/>
                  </a:lnTo>
                  <a:cubicBezTo>
                    <a:pt x="2712" y="2838"/>
                    <a:pt x="2837" y="2731"/>
                    <a:pt x="2846" y="2588"/>
                  </a:cubicBezTo>
                  <a:cubicBezTo>
                    <a:pt x="2864" y="2427"/>
                    <a:pt x="2739" y="2294"/>
                    <a:pt x="2579" y="2294"/>
                  </a:cubicBezTo>
                  <a:lnTo>
                    <a:pt x="571" y="2294"/>
                  </a:lnTo>
                  <a:lnTo>
                    <a:pt x="571" y="572"/>
                  </a:lnTo>
                  <a:lnTo>
                    <a:pt x="2293" y="572"/>
                  </a:lnTo>
                  <a:lnTo>
                    <a:pt x="2293" y="1785"/>
                  </a:lnTo>
                  <a:cubicBezTo>
                    <a:pt x="2293" y="1928"/>
                    <a:pt x="2391" y="2053"/>
                    <a:pt x="2525" y="2071"/>
                  </a:cubicBezTo>
                  <a:cubicBezTo>
                    <a:pt x="2536" y="2072"/>
                    <a:pt x="2547" y="2072"/>
                    <a:pt x="2557" y="2072"/>
                  </a:cubicBezTo>
                  <a:cubicBezTo>
                    <a:pt x="2712" y="2072"/>
                    <a:pt x="2837" y="1953"/>
                    <a:pt x="2837" y="1794"/>
                  </a:cubicBezTo>
                  <a:lnTo>
                    <a:pt x="2837" y="277"/>
                  </a:lnTo>
                  <a:cubicBezTo>
                    <a:pt x="2837" y="126"/>
                    <a:pt x="2712" y="1"/>
                    <a:pt x="25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1524750" y="2011650"/>
              <a:ext cx="100600" cy="30350"/>
            </a:xfrm>
            <a:custGeom>
              <a:rect b="b" l="l" r="r" t="t"/>
              <a:pathLst>
                <a:path extrusionOk="0" h="1214" w="4024">
                  <a:moveTo>
                    <a:pt x="955" y="1"/>
                  </a:moveTo>
                  <a:cubicBezTo>
                    <a:pt x="884" y="1"/>
                    <a:pt x="812" y="27"/>
                    <a:pt x="759" y="81"/>
                  </a:cubicBezTo>
                  <a:lnTo>
                    <a:pt x="108" y="723"/>
                  </a:lnTo>
                  <a:cubicBezTo>
                    <a:pt x="1" y="830"/>
                    <a:pt x="1" y="1009"/>
                    <a:pt x="108" y="1116"/>
                  </a:cubicBezTo>
                  <a:cubicBezTo>
                    <a:pt x="166" y="1169"/>
                    <a:pt x="237" y="1196"/>
                    <a:pt x="307" y="1196"/>
                  </a:cubicBezTo>
                  <a:cubicBezTo>
                    <a:pt x="377" y="1196"/>
                    <a:pt x="447" y="1169"/>
                    <a:pt x="500" y="1116"/>
                  </a:cubicBezTo>
                  <a:lnTo>
                    <a:pt x="955" y="670"/>
                  </a:lnTo>
                  <a:lnTo>
                    <a:pt x="1294" y="1009"/>
                  </a:lnTo>
                  <a:cubicBezTo>
                    <a:pt x="1344" y="1059"/>
                    <a:pt x="1414" y="1088"/>
                    <a:pt x="1486" y="1088"/>
                  </a:cubicBezTo>
                  <a:cubicBezTo>
                    <a:pt x="1530" y="1088"/>
                    <a:pt x="1575" y="1077"/>
                    <a:pt x="1615" y="1053"/>
                  </a:cubicBezTo>
                  <a:lnTo>
                    <a:pt x="2436" y="634"/>
                  </a:lnTo>
                  <a:lnTo>
                    <a:pt x="2936" y="1134"/>
                  </a:lnTo>
                  <a:cubicBezTo>
                    <a:pt x="2989" y="1187"/>
                    <a:pt x="3060" y="1214"/>
                    <a:pt x="3132" y="1214"/>
                  </a:cubicBezTo>
                  <a:cubicBezTo>
                    <a:pt x="3203" y="1214"/>
                    <a:pt x="3275" y="1187"/>
                    <a:pt x="3328" y="1134"/>
                  </a:cubicBezTo>
                  <a:lnTo>
                    <a:pt x="3917" y="545"/>
                  </a:lnTo>
                  <a:cubicBezTo>
                    <a:pt x="4024" y="438"/>
                    <a:pt x="4024" y="259"/>
                    <a:pt x="3917" y="152"/>
                  </a:cubicBezTo>
                  <a:cubicBezTo>
                    <a:pt x="3863" y="99"/>
                    <a:pt x="3792" y="72"/>
                    <a:pt x="3721" y="72"/>
                  </a:cubicBezTo>
                  <a:cubicBezTo>
                    <a:pt x="3649" y="72"/>
                    <a:pt x="3578" y="99"/>
                    <a:pt x="3524" y="152"/>
                  </a:cubicBezTo>
                  <a:lnTo>
                    <a:pt x="3132" y="545"/>
                  </a:lnTo>
                  <a:lnTo>
                    <a:pt x="2677" y="99"/>
                  </a:lnTo>
                  <a:cubicBezTo>
                    <a:pt x="2627" y="43"/>
                    <a:pt x="2556" y="15"/>
                    <a:pt x="2483" y="15"/>
                  </a:cubicBezTo>
                  <a:cubicBezTo>
                    <a:pt x="2440" y="15"/>
                    <a:pt x="2396" y="25"/>
                    <a:pt x="2356" y="45"/>
                  </a:cubicBezTo>
                  <a:lnTo>
                    <a:pt x="1544" y="473"/>
                  </a:lnTo>
                  <a:lnTo>
                    <a:pt x="1151" y="81"/>
                  </a:lnTo>
                  <a:cubicBezTo>
                    <a:pt x="1098" y="27"/>
                    <a:pt x="1026" y="1"/>
                    <a:pt x="9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1524750" y="2045775"/>
              <a:ext cx="73400" cy="31025"/>
            </a:xfrm>
            <a:custGeom>
              <a:rect b="b" l="l" r="r" t="t"/>
              <a:pathLst>
                <a:path extrusionOk="0" h="1241" w="2936">
                  <a:moveTo>
                    <a:pt x="1972" y="1"/>
                  </a:moveTo>
                  <a:cubicBezTo>
                    <a:pt x="1892" y="1"/>
                    <a:pt x="1820" y="36"/>
                    <a:pt x="1776" y="90"/>
                  </a:cubicBezTo>
                  <a:lnTo>
                    <a:pt x="1321" y="536"/>
                  </a:lnTo>
                  <a:lnTo>
                    <a:pt x="982" y="197"/>
                  </a:lnTo>
                  <a:cubicBezTo>
                    <a:pt x="928" y="143"/>
                    <a:pt x="857" y="117"/>
                    <a:pt x="786" y="117"/>
                  </a:cubicBezTo>
                  <a:cubicBezTo>
                    <a:pt x="705" y="117"/>
                    <a:pt x="634" y="152"/>
                    <a:pt x="580" y="206"/>
                  </a:cubicBezTo>
                  <a:lnTo>
                    <a:pt x="108" y="723"/>
                  </a:lnTo>
                  <a:cubicBezTo>
                    <a:pt x="1" y="830"/>
                    <a:pt x="9" y="1009"/>
                    <a:pt x="116" y="1116"/>
                  </a:cubicBezTo>
                  <a:cubicBezTo>
                    <a:pt x="172" y="1163"/>
                    <a:pt x="240" y="1187"/>
                    <a:pt x="307" y="1187"/>
                  </a:cubicBezTo>
                  <a:cubicBezTo>
                    <a:pt x="381" y="1187"/>
                    <a:pt x="453" y="1158"/>
                    <a:pt x="509" y="1098"/>
                  </a:cubicBezTo>
                  <a:lnTo>
                    <a:pt x="794" y="795"/>
                  </a:lnTo>
                  <a:lnTo>
                    <a:pt x="1125" y="1125"/>
                  </a:lnTo>
                  <a:cubicBezTo>
                    <a:pt x="1178" y="1178"/>
                    <a:pt x="1249" y="1205"/>
                    <a:pt x="1321" y="1205"/>
                  </a:cubicBezTo>
                  <a:cubicBezTo>
                    <a:pt x="1392" y="1205"/>
                    <a:pt x="1464" y="1178"/>
                    <a:pt x="1517" y="1125"/>
                  </a:cubicBezTo>
                  <a:lnTo>
                    <a:pt x="1963" y="679"/>
                  </a:lnTo>
                  <a:lnTo>
                    <a:pt x="2436" y="1151"/>
                  </a:lnTo>
                  <a:cubicBezTo>
                    <a:pt x="2489" y="1205"/>
                    <a:pt x="2561" y="1241"/>
                    <a:pt x="2632" y="1241"/>
                  </a:cubicBezTo>
                  <a:cubicBezTo>
                    <a:pt x="2704" y="1241"/>
                    <a:pt x="2775" y="1214"/>
                    <a:pt x="2828" y="1160"/>
                  </a:cubicBezTo>
                  <a:cubicBezTo>
                    <a:pt x="2936" y="1053"/>
                    <a:pt x="2936" y="875"/>
                    <a:pt x="2828" y="768"/>
                  </a:cubicBezTo>
                  <a:lnTo>
                    <a:pt x="2168" y="90"/>
                  </a:lnTo>
                  <a:cubicBezTo>
                    <a:pt x="2115" y="36"/>
                    <a:pt x="2043" y="1"/>
                    <a:pt x="19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1434875" y="2092600"/>
              <a:ext cx="100600" cy="30600"/>
            </a:xfrm>
            <a:custGeom>
              <a:rect b="b" l="l" r="r" t="t"/>
              <a:pathLst>
                <a:path extrusionOk="0" h="1224" w="4024">
                  <a:moveTo>
                    <a:pt x="946" y="1"/>
                  </a:moveTo>
                  <a:cubicBezTo>
                    <a:pt x="875" y="1"/>
                    <a:pt x="803" y="28"/>
                    <a:pt x="750" y="81"/>
                  </a:cubicBezTo>
                  <a:lnTo>
                    <a:pt x="107" y="732"/>
                  </a:lnTo>
                  <a:cubicBezTo>
                    <a:pt x="0" y="840"/>
                    <a:pt x="0" y="1018"/>
                    <a:pt x="107" y="1125"/>
                  </a:cubicBezTo>
                  <a:cubicBezTo>
                    <a:pt x="161" y="1179"/>
                    <a:pt x="232" y="1205"/>
                    <a:pt x="304" y="1205"/>
                  </a:cubicBezTo>
                  <a:cubicBezTo>
                    <a:pt x="375" y="1205"/>
                    <a:pt x="446" y="1179"/>
                    <a:pt x="500" y="1125"/>
                  </a:cubicBezTo>
                  <a:lnTo>
                    <a:pt x="946" y="670"/>
                  </a:lnTo>
                  <a:lnTo>
                    <a:pt x="1285" y="1009"/>
                  </a:lnTo>
                  <a:cubicBezTo>
                    <a:pt x="1341" y="1065"/>
                    <a:pt x="1414" y="1093"/>
                    <a:pt x="1487" y="1093"/>
                  </a:cubicBezTo>
                  <a:cubicBezTo>
                    <a:pt x="1531" y="1093"/>
                    <a:pt x="1575" y="1083"/>
                    <a:pt x="1615" y="1063"/>
                  </a:cubicBezTo>
                  <a:lnTo>
                    <a:pt x="2427" y="634"/>
                  </a:lnTo>
                  <a:lnTo>
                    <a:pt x="2926" y="1143"/>
                  </a:lnTo>
                  <a:cubicBezTo>
                    <a:pt x="2989" y="1196"/>
                    <a:pt x="3051" y="1223"/>
                    <a:pt x="3123" y="1223"/>
                  </a:cubicBezTo>
                  <a:cubicBezTo>
                    <a:pt x="3194" y="1223"/>
                    <a:pt x="3265" y="1196"/>
                    <a:pt x="3319" y="1143"/>
                  </a:cubicBezTo>
                  <a:lnTo>
                    <a:pt x="3917" y="554"/>
                  </a:lnTo>
                  <a:cubicBezTo>
                    <a:pt x="4024" y="438"/>
                    <a:pt x="4024" y="269"/>
                    <a:pt x="3917" y="162"/>
                  </a:cubicBezTo>
                  <a:cubicBezTo>
                    <a:pt x="3859" y="108"/>
                    <a:pt x="3787" y="81"/>
                    <a:pt x="3717" y="81"/>
                  </a:cubicBezTo>
                  <a:cubicBezTo>
                    <a:pt x="3647" y="81"/>
                    <a:pt x="3578" y="108"/>
                    <a:pt x="3524" y="162"/>
                  </a:cubicBezTo>
                  <a:lnTo>
                    <a:pt x="3123" y="554"/>
                  </a:lnTo>
                  <a:lnTo>
                    <a:pt x="2677" y="99"/>
                  </a:lnTo>
                  <a:cubicBezTo>
                    <a:pt x="2622" y="50"/>
                    <a:pt x="2553" y="24"/>
                    <a:pt x="2484" y="24"/>
                  </a:cubicBezTo>
                  <a:cubicBezTo>
                    <a:pt x="2440" y="24"/>
                    <a:pt x="2397" y="34"/>
                    <a:pt x="2355" y="54"/>
                  </a:cubicBezTo>
                  <a:lnTo>
                    <a:pt x="1535" y="474"/>
                  </a:lnTo>
                  <a:lnTo>
                    <a:pt x="1142" y="81"/>
                  </a:lnTo>
                  <a:cubicBezTo>
                    <a:pt x="1089" y="28"/>
                    <a:pt x="1017" y="1"/>
                    <a:pt x="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1434650" y="2126925"/>
              <a:ext cx="77200" cy="32850"/>
            </a:xfrm>
            <a:custGeom>
              <a:rect b="b" l="l" r="r" t="t"/>
              <a:pathLst>
                <a:path extrusionOk="0" h="1314" w="3088">
                  <a:moveTo>
                    <a:pt x="1977" y="0"/>
                  </a:moveTo>
                  <a:cubicBezTo>
                    <a:pt x="1905" y="0"/>
                    <a:pt x="1830" y="27"/>
                    <a:pt x="1776" y="82"/>
                  </a:cubicBezTo>
                  <a:lnTo>
                    <a:pt x="1330" y="528"/>
                  </a:lnTo>
                  <a:lnTo>
                    <a:pt x="991" y="189"/>
                  </a:lnTo>
                  <a:cubicBezTo>
                    <a:pt x="937" y="136"/>
                    <a:pt x="866" y="109"/>
                    <a:pt x="785" y="109"/>
                  </a:cubicBezTo>
                  <a:cubicBezTo>
                    <a:pt x="714" y="109"/>
                    <a:pt x="643" y="145"/>
                    <a:pt x="589" y="198"/>
                  </a:cubicBezTo>
                  <a:lnTo>
                    <a:pt x="107" y="715"/>
                  </a:lnTo>
                  <a:cubicBezTo>
                    <a:pt x="0" y="831"/>
                    <a:pt x="9" y="1001"/>
                    <a:pt x="125" y="1108"/>
                  </a:cubicBezTo>
                  <a:cubicBezTo>
                    <a:pt x="176" y="1158"/>
                    <a:pt x="242" y="1183"/>
                    <a:pt x="309" y="1183"/>
                  </a:cubicBezTo>
                  <a:cubicBezTo>
                    <a:pt x="384" y="1183"/>
                    <a:pt x="461" y="1152"/>
                    <a:pt x="518" y="1090"/>
                  </a:cubicBezTo>
                  <a:lnTo>
                    <a:pt x="794" y="787"/>
                  </a:lnTo>
                  <a:lnTo>
                    <a:pt x="1133" y="1117"/>
                  </a:lnTo>
                  <a:cubicBezTo>
                    <a:pt x="1187" y="1170"/>
                    <a:pt x="1256" y="1197"/>
                    <a:pt x="1326" y="1197"/>
                  </a:cubicBezTo>
                  <a:cubicBezTo>
                    <a:pt x="1397" y="1197"/>
                    <a:pt x="1468" y="1170"/>
                    <a:pt x="1526" y="1117"/>
                  </a:cubicBezTo>
                  <a:lnTo>
                    <a:pt x="1910" y="733"/>
                  </a:lnTo>
                  <a:lnTo>
                    <a:pt x="2159" y="1170"/>
                  </a:lnTo>
                  <a:cubicBezTo>
                    <a:pt x="2195" y="1251"/>
                    <a:pt x="2275" y="1295"/>
                    <a:pt x="2356" y="1313"/>
                  </a:cubicBezTo>
                  <a:lnTo>
                    <a:pt x="2400" y="1313"/>
                  </a:lnTo>
                  <a:cubicBezTo>
                    <a:pt x="2472" y="1313"/>
                    <a:pt x="2543" y="1286"/>
                    <a:pt x="2596" y="1233"/>
                  </a:cubicBezTo>
                  <a:lnTo>
                    <a:pt x="2980" y="840"/>
                  </a:lnTo>
                  <a:cubicBezTo>
                    <a:pt x="3087" y="733"/>
                    <a:pt x="3087" y="564"/>
                    <a:pt x="2980" y="457"/>
                  </a:cubicBezTo>
                  <a:cubicBezTo>
                    <a:pt x="2927" y="399"/>
                    <a:pt x="2855" y="370"/>
                    <a:pt x="2784" y="370"/>
                  </a:cubicBezTo>
                  <a:cubicBezTo>
                    <a:pt x="2712" y="370"/>
                    <a:pt x="2641" y="399"/>
                    <a:pt x="2588" y="457"/>
                  </a:cubicBezTo>
                  <a:lnTo>
                    <a:pt x="2463" y="582"/>
                  </a:lnTo>
                  <a:lnTo>
                    <a:pt x="2213" y="145"/>
                  </a:lnTo>
                  <a:cubicBezTo>
                    <a:pt x="2168" y="64"/>
                    <a:pt x="2097" y="11"/>
                    <a:pt x="2008" y="2"/>
                  </a:cubicBezTo>
                  <a:cubicBezTo>
                    <a:pt x="1998" y="1"/>
                    <a:pt x="1987" y="0"/>
                    <a:pt x="1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1448700" y="2174900"/>
              <a:ext cx="173100" cy="52225"/>
            </a:xfrm>
            <a:custGeom>
              <a:rect b="b" l="l" r="r" t="t"/>
              <a:pathLst>
                <a:path extrusionOk="0" h="2089" w="6924">
                  <a:moveTo>
                    <a:pt x="1107" y="1"/>
                  </a:moveTo>
                  <a:cubicBezTo>
                    <a:pt x="973" y="1"/>
                    <a:pt x="848" y="99"/>
                    <a:pt x="830" y="233"/>
                  </a:cubicBezTo>
                  <a:cubicBezTo>
                    <a:pt x="803" y="402"/>
                    <a:pt x="937" y="545"/>
                    <a:pt x="1107" y="545"/>
                  </a:cubicBezTo>
                  <a:lnTo>
                    <a:pt x="6343" y="545"/>
                  </a:lnTo>
                  <a:lnTo>
                    <a:pt x="6343" y="1544"/>
                  </a:lnTo>
                  <a:lnTo>
                    <a:pt x="545" y="1544"/>
                  </a:lnTo>
                  <a:lnTo>
                    <a:pt x="545" y="304"/>
                  </a:lnTo>
                  <a:cubicBezTo>
                    <a:pt x="545" y="161"/>
                    <a:pt x="438" y="28"/>
                    <a:pt x="295" y="19"/>
                  </a:cubicBezTo>
                  <a:cubicBezTo>
                    <a:pt x="289" y="18"/>
                    <a:pt x="284" y="18"/>
                    <a:pt x="279" y="18"/>
                  </a:cubicBezTo>
                  <a:cubicBezTo>
                    <a:pt x="125" y="18"/>
                    <a:pt x="0" y="140"/>
                    <a:pt x="0" y="295"/>
                  </a:cubicBezTo>
                  <a:lnTo>
                    <a:pt x="0" y="1812"/>
                  </a:lnTo>
                  <a:cubicBezTo>
                    <a:pt x="0" y="1963"/>
                    <a:pt x="125" y="2088"/>
                    <a:pt x="277" y="2088"/>
                  </a:cubicBezTo>
                  <a:lnTo>
                    <a:pt x="6647" y="2088"/>
                  </a:lnTo>
                  <a:cubicBezTo>
                    <a:pt x="6798" y="2088"/>
                    <a:pt x="6923" y="1963"/>
                    <a:pt x="6923" y="1812"/>
                  </a:cubicBezTo>
                  <a:lnTo>
                    <a:pt x="6923" y="277"/>
                  </a:lnTo>
                  <a:cubicBezTo>
                    <a:pt x="6923" y="126"/>
                    <a:pt x="6798" y="1"/>
                    <a:pt x="66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6" name="Google Shape;526;p8"/>
          <p:cNvGrpSpPr/>
          <p:nvPr/>
        </p:nvGrpSpPr>
        <p:grpSpPr>
          <a:xfrm>
            <a:off x="2778065" y="3805175"/>
            <a:ext cx="531124" cy="455411"/>
            <a:chOff x="1335175" y="3463550"/>
            <a:chExt cx="386525" cy="331425"/>
          </a:xfrm>
        </p:grpSpPr>
        <p:sp>
          <p:nvSpPr>
            <p:cNvPr id="527" name="Google Shape;527;p8"/>
            <p:cNvSpPr/>
            <p:nvPr/>
          </p:nvSpPr>
          <p:spPr>
            <a:xfrm>
              <a:off x="1472125" y="3747450"/>
              <a:ext cx="59575" cy="40625"/>
            </a:xfrm>
            <a:custGeom>
              <a:rect b="b" l="l" r="r" t="t"/>
              <a:pathLst>
                <a:path extrusionOk="0" h="1625" w="2383">
                  <a:moveTo>
                    <a:pt x="393" y="1"/>
                  </a:moveTo>
                  <a:lnTo>
                    <a:pt x="196" y="795"/>
                  </a:lnTo>
                  <a:lnTo>
                    <a:pt x="0" y="1624"/>
                  </a:lnTo>
                  <a:lnTo>
                    <a:pt x="2382" y="1624"/>
                  </a:lnTo>
                  <a:lnTo>
                    <a:pt x="2177" y="79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1476800" y="3726050"/>
              <a:ext cx="49975" cy="41050"/>
            </a:xfrm>
            <a:custGeom>
              <a:rect b="b" l="l" r="r" t="t"/>
              <a:pathLst>
                <a:path extrusionOk="0" h="1642" w="1999">
                  <a:moveTo>
                    <a:pt x="964" y="0"/>
                  </a:moveTo>
                  <a:lnTo>
                    <a:pt x="197" y="830"/>
                  </a:lnTo>
                  <a:lnTo>
                    <a:pt x="0" y="1642"/>
                  </a:lnTo>
                  <a:lnTo>
                    <a:pt x="1999" y="1642"/>
                  </a:lnTo>
                  <a:lnTo>
                    <a:pt x="1811" y="830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1341875" y="3510375"/>
              <a:ext cx="320275" cy="237100"/>
            </a:xfrm>
            <a:custGeom>
              <a:rect b="b" l="l" r="r" t="t"/>
              <a:pathLst>
                <a:path extrusionOk="0" h="9484" w="12811">
                  <a:moveTo>
                    <a:pt x="848" y="1"/>
                  </a:moveTo>
                  <a:cubicBezTo>
                    <a:pt x="384" y="1"/>
                    <a:pt x="0" y="375"/>
                    <a:pt x="0" y="848"/>
                  </a:cubicBezTo>
                  <a:lnTo>
                    <a:pt x="0" y="8636"/>
                  </a:lnTo>
                  <a:cubicBezTo>
                    <a:pt x="0" y="9100"/>
                    <a:pt x="384" y="9484"/>
                    <a:pt x="848" y="9484"/>
                  </a:cubicBezTo>
                  <a:lnTo>
                    <a:pt x="11963" y="9484"/>
                  </a:lnTo>
                  <a:cubicBezTo>
                    <a:pt x="12427" y="9484"/>
                    <a:pt x="12811" y="9100"/>
                    <a:pt x="12811" y="8636"/>
                  </a:cubicBezTo>
                  <a:lnTo>
                    <a:pt x="12811" y="848"/>
                  </a:lnTo>
                  <a:cubicBezTo>
                    <a:pt x="12811" y="375"/>
                    <a:pt x="12427" y="1"/>
                    <a:pt x="11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1470550" y="3510375"/>
              <a:ext cx="191600" cy="237100"/>
            </a:xfrm>
            <a:custGeom>
              <a:rect b="b" l="l" r="r" t="t"/>
              <a:pathLst>
                <a:path extrusionOk="0" h="9484" w="7664">
                  <a:moveTo>
                    <a:pt x="2659" y="1"/>
                  </a:moveTo>
                  <a:lnTo>
                    <a:pt x="1" y="9484"/>
                  </a:lnTo>
                  <a:lnTo>
                    <a:pt x="6816" y="9484"/>
                  </a:lnTo>
                  <a:cubicBezTo>
                    <a:pt x="7280" y="9484"/>
                    <a:pt x="7664" y="9100"/>
                    <a:pt x="7664" y="8636"/>
                  </a:cubicBezTo>
                  <a:lnTo>
                    <a:pt x="7664" y="848"/>
                  </a:lnTo>
                  <a:cubicBezTo>
                    <a:pt x="7664" y="375"/>
                    <a:pt x="7280" y="1"/>
                    <a:pt x="68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1341875" y="3538925"/>
              <a:ext cx="320275" cy="179125"/>
            </a:xfrm>
            <a:custGeom>
              <a:rect b="b" l="l" r="r" t="t"/>
              <a:pathLst>
                <a:path extrusionOk="0" h="7165" w="12811">
                  <a:moveTo>
                    <a:pt x="0" y="1"/>
                  </a:moveTo>
                  <a:lnTo>
                    <a:pt x="0" y="7164"/>
                  </a:lnTo>
                  <a:lnTo>
                    <a:pt x="12811" y="7164"/>
                  </a:lnTo>
                  <a:lnTo>
                    <a:pt x="128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1478800" y="3538925"/>
              <a:ext cx="183350" cy="179125"/>
            </a:xfrm>
            <a:custGeom>
              <a:rect b="b" l="l" r="r" t="t"/>
              <a:pathLst>
                <a:path extrusionOk="0" h="7165" w="7334">
                  <a:moveTo>
                    <a:pt x="2008" y="1"/>
                  </a:moveTo>
                  <a:lnTo>
                    <a:pt x="1" y="7164"/>
                  </a:lnTo>
                  <a:lnTo>
                    <a:pt x="7334" y="7164"/>
                  </a:lnTo>
                  <a:lnTo>
                    <a:pt x="73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1606150" y="3470225"/>
              <a:ext cx="108875" cy="189600"/>
            </a:xfrm>
            <a:custGeom>
              <a:rect b="b" l="l" r="r" t="t"/>
              <a:pathLst>
                <a:path extrusionOk="0" h="7584" w="4355">
                  <a:moveTo>
                    <a:pt x="581" y="1"/>
                  </a:moveTo>
                  <a:cubicBezTo>
                    <a:pt x="259" y="1"/>
                    <a:pt x="1" y="260"/>
                    <a:pt x="1" y="581"/>
                  </a:cubicBezTo>
                  <a:lnTo>
                    <a:pt x="1" y="7004"/>
                  </a:lnTo>
                  <a:cubicBezTo>
                    <a:pt x="1" y="7325"/>
                    <a:pt x="259" y="7584"/>
                    <a:pt x="581" y="7584"/>
                  </a:cubicBezTo>
                  <a:lnTo>
                    <a:pt x="3774" y="7584"/>
                  </a:lnTo>
                  <a:cubicBezTo>
                    <a:pt x="4095" y="7584"/>
                    <a:pt x="4354" y="7325"/>
                    <a:pt x="4354" y="7004"/>
                  </a:cubicBezTo>
                  <a:lnTo>
                    <a:pt x="4354" y="581"/>
                  </a:lnTo>
                  <a:cubicBezTo>
                    <a:pt x="4354" y="260"/>
                    <a:pt x="4095" y="1"/>
                    <a:pt x="37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1631575" y="3470225"/>
              <a:ext cx="83450" cy="189600"/>
            </a:xfrm>
            <a:custGeom>
              <a:rect b="b" l="l" r="r" t="t"/>
              <a:pathLst>
                <a:path extrusionOk="0" h="7584" w="3338">
                  <a:moveTo>
                    <a:pt x="2133" y="1"/>
                  </a:moveTo>
                  <a:lnTo>
                    <a:pt x="1" y="7584"/>
                  </a:lnTo>
                  <a:lnTo>
                    <a:pt x="2757" y="7584"/>
                  </a:lnTo>
                  <a:cubicBezTo>
                    <a:pt x="3078" y="7584"/>
                    <a:pt x="3337" y="7325"/>
                    <a:pt x="3337" y="7004"/>
                  </a:cubicBezTo>
                  <a:lnTo>
                    <a:pt x="3337" y="581"/>
                  </a:lnTo>
                  <a:cubicBezTo>
                    <a:pt x="3337" y="260"/>
                    <a:pt x="3078" y="1"/>
                    <a:pt x="27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1606150" y="3506600"/>
              <a:ext cx="108875" cy="116200"/>
            </a:xfrm>
            <a:custGeom>
              <a:rect b="b" l="l" r="r" t="t"/>
              <a:pathLst>
                <a:path extrusionOk="0" h="4648" w="4355">
                  <a:moveTo>
                    <a:pt x="1" y="0"/>
                  </a:moveTo>
                  <a:lnTo>
                    <a:pt x="1" y="4648"/>
                  </a:lnTo>
                  <a:lnTo>
                    <a:pt x="4354" y="4648"/>
                  </a:lnTo>
                  <a:lnTo>
                    <a:pt x="4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1641850" y="3506600"/>
              <a:ext cx="73175" cy="116200"/>
            </a:xfrm>
            <a:custGeom>
              <a:rect b="b" l="l" r="r" t="t"/>
              <a:pathLst>
                <a:path extrusionOk="0" h="4648" w="2927">
                  <a:moveTo>
                    <a:pt x="1303" y="0"/>
                  </a:moveTo>
                  <a:lnTo>
                    <a:pt x="0" y="4648"/>
                  </a:lnTo>
                  <a:lnTo>
                    <a:pt x="2926" y="4648"/>
                  </a:lnTo>
                  <a:lnTo>
                    <a:pt x="2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1335175" y="3504125"/>
              <a:ext cx="260300" cy="60950"/>
            </a:xfrm>
            <a:custGeom>
              <a:rect b="b" l="l" r="r" t="t"/>
              <a:pathLst>
                <a:path extrusionOk="0" h="2438" w="10412">
                  <a:moveTo>
                    <a:pt x="286" y="1"/>
                  </a:moveTo>
                  <a:cubicBezTo>
                    <a:pt x="126" y="1"/>
                    <a:pt x="1" y="135"/>
                    <a:pt x="1" y="286"/>
                  </a:cubicBezTo>
                  <a:lnTo>
                    <a:pt x="1" y="2169"/>
                  </a:lnTo>
                  <a:cubicBezTo>
                    <a:pt x="1" y="2315"/>
                    <a:pt x="123" y="2438"/>
                    <a:pt x="275" y="2438"/>
                  </a:cubicBezTo>
                  <a:cubicBezTo>
                    <a:pt x="355" y="2438"/>
                    <a:pt x="444" y="2404"/>
                    <a:pt x="527" y="2320"/>
                  </a:cubicBezTo>
                  <a:cubicBezTo>
                    <a:pt x="536" y="2303"/>
                    <a:pt x="545" y="2285"/>
                    <a:pt x="545" y="2267"/>
                  </a:cubicBezTo>
                  <a:lnTo>
                    <a:pt x="545" y="697"/>
                  </a:lnTo>
                  <a:cubicBezTo>
                    <a:pt x="545" y="616"/>
                    <a:pt x="607" y="545"/>
                    <a:pt x="688" y="545"/>
                  </a:cubicBezTo>
                  <a:lnTo>
                    <a:pt x="10126" y="545"/>
                  </a:lnTo>
                  <a:cubicBezTo>
                    <a:pt x="10144" y="545"/>
                    <a:pt x="10162" y="545"/>
                    <a:pt x="10171" y="527"/>
                  </a:cubicBezTo>
                  <a:cubicBezTo>
                    <a:pt x="10411" y="295"/>
                    <a:pt x="10251" y="1"/>
                    <a:pt x="100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1335175" y="3575450"/>
              <a:ext cx="332125" cy="219525"/>
            </a:xfrm>
            <a:custGeom>
              <a:rect b="b" l="l" r="r" t="t"/>
              <a:pathLst>
                <a:path extrusionOk="0" h="8781" w="13285">
                  <a:moveTo>
                    <a:pt x="7227" y="7148"/>
                  </a:moveTo>
                  <a:lnTo>
                    <a:pt x="7485" y="8237"/>
                  </a:lnTo>
                  <a:lnTo>
                    <a:pt x="5799" y="8237"/>
                  </a:lnTo>
                  <a:lnTo>
                    <a:pt x="6058" y="7148"/>
                  </a:lnTo>
                  <a:close/>
                  <a:moveTo>
                    <a:pt x="281" y="1"/>
                  </a:moveTo>
                  <a:cubicBezTo>
                    <a:pt x="126" y="1"/>
                    <a:pt x="1" y="120"/>
                    <a:pt x="1" y="270"/>
                  </a:cubicBezTo>
                  <a:lnTo>
                    <a:pt x="1" y="6033"/>
                  </a:lnTo>
                  <a:cubicBezTo>
                    <a:pt x="1" y="6649"/>
                    <a:pt x="500" y="7148"/>
                    <a:pt x="1116" y="7148"/>
                  </a:cubicBezTo>
                  <a:lnTo>
                    <a:pt x="5505" y="7148"/>
                  </a:lnTo>
                  <a:lnTo>
                    <a:pt x="5237" y="8237"/>
                  </a:lnTo>
                  <a:lnTo>
                    <a:pt x="4176" y="8237"/>
                  </a:lnTo>
                  <a:cubicBezTo>
                    <a:pt x="4042" y="8237"/>
                    <a:pt x="3917" y="8335"/>
                    <a:pt x="3899" y="8469"/>
                  </a:cubicBezTo>
                  <a:cubicBezTo>
                    <a:pt x="3872" y="8638"/>
                    <a:pt x="4006" y="8781"/>
                    <a:pt x="4167" y="8781"/>
                  </a:cubicBezTo>
                  <a:lnTo>
                    <a:pt x="9109" y="8781"/>
                  </a:lnTo>
                  <a:cubicBezTo>
                    <a:pt x="9252" y="8781"/>
                    <a:pt x="9368" y="8683"/>
                    <a:pt x="9386" y="8549"/>
                  </a:cubicBezTo>
                  <a:cubicBezTo>
                    <a:pt x="9412" y="8379"/>
                    <a:pt x="9287" y="8237"/>
                    <a:pt x="9118" y="8237"/>
                  </a:cubicBezTo>
                  <a:lnTo>
                    <a:pt x="8047" y="8237"/>
                  </a:lnTo>
                  <a:lnTo>
                    <a:pt x="7789" y="7148"/>
                  </a:lnTo>
                  <a:lnTo>
                    <a:pt x="13008" y="7148"/>
                  </a:lnTo>
                  <a:cubicBezTo>
                    <a:pt x="13159" y="7148"/>
                    <a:pt x="13284" y="7023"/>
                    <a:pt x="13284" y="6863"/>
                  </a:cubicBezTo>
                  <a:lnTo>
                    <a:pt x="13284" y="4097"/>
                  </a:lnTo>
                  <a:cubicBezTo>
                    <a:pt x="13284" y="4080"/>
                    <a:pt x="13284" y="4062"/>
                    <a:pt x="13266" y="4044"/>
                  </a:cubicBezTo>
                  <a:cubicBezTo>
                    <a:pt x="13185" y="3959"/>
                    <a:pt x="13097" y="3924"/>
                    <a:pt x="13017" y="3924"/>
                  </a:cubicBezTo>
                  <a:cubicBezTo>
                    <a:pt x="12869" y="3924"/>
                    <a:pt x="12749" y="4045"/>
                    <a:pt x="12749" y="4196"/>
                  </a:cubicBezTo>
                  <a:lnTo>
                    <a:pt x="12749" y="6033"/>
                  </a:lnTo>
                  <a:cubicBezTo>
                    <a:pt x="12749" y="6345"/>
                    <a:pt x="12490" y="6604"/>
                    <a:pt x="12169" y="6604"/>
                  </a:cubicBezTo>
                  <a:lnTo>
                    <a:pt x="1116" y="6604"/>
                  </a:lnTo>
                  <a:cubicBezTo>
                    <a:pt x="804" y="6604"/>
                    <a:pt x="545" y="6345"/>
                    <a:pt x="545" y="6033"/>
                  </a:cubicBezTo>
                  <a:lnTo>
                    <a:pt x="545" y="279"/>
                  </a:lnTo>
                  <a:cubicBezTo>
                    <a:pt x="545" y="145"/>
                    <a:pt x="447" y="20"/>
                    <a:pt x="313" y="3"/>
                  </a:cubicBezTo>
                  <a:cubicBezTo>
                    <a:pt x="302" y="2"/>
                    <a:pt x="291" y="1"/>
                    <a:pt x="2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1496650" y="3563600"/>
              <a:ext cx="92125" cy="47400"/>
            </a:xfrm>
            <a:custGeom>
              <a:rect b="b" l="l" r="r" t="t"/>
              <a:pathLst>
                <a:path extrusionOk="0" h="1896" w="3685">
                  <a:moveTo>
                    <a:pt x="2733" y="1"/>
                  </a:moveTo>
                  <a:cubicBezTo>
                    <a:pt x="2599" y="1"/>
                    <a:pt x="2465" y="100"/>
                    <a:pt x="2454" y="298"/>
                  </a:cubicBezTo>
                  <a:cubicBezTo>
                    <a:pt x="2445" y="343"/>
                    <a:pt x="2463" y="387"/>
                    <a:pt x="2498" y="414"/>
                  </a:cubicBezTo>
                  <a:lnTo>
                    <a:pt x="2757" y="673"/>
                  </a:lnTo>
                  <a:lnTo>
                    <a:pt x="313" y="673"/>
                  </a:lnTo>
                  <a:cubicBezTo>
                    <a:pt x="268" y="673"/>
                    <a:pt x="223" y="700"/>
                    <a:pt x="197" y="726"/>
                  </a:cubicBezTo>
                  <a:cubicBezTo>
                    <a:pt x="0" y="958"/>
                    <a:pt x="161" y="1217"/>
                    <a:pt x="384" y="1217"/>
                  </a:cubicBezTo>
                  <a:lnTo>
                    <a:pt x="2757" y="1217"/>
                  </a:lnTo>
                  <a:lnTo>
                    <a:pt x="2498" y="1476"/>
                  </a:lnTo>
                  <a:cubicBezTo>
                    <a:pt x="2472" y="1503"/>
                    <a:pt x="2445" y="1556"/>
                    <a:pt x="2454" y="1601"/>
                  </a:cubicBezTo>
                  <a:cubicBezTo>
                    <a:pt x="2463" y="1797"/>
                    <a:pt x="2596" y="1895"/>
                    <a:pt x="2739" y="1895"/>
                  </a:cubicBezTo>
                  <a:cubicBezTo>
                    <a:pt x="2802" y="1895"/>
                    <a:pt x="2873" y="1868"/>
                    <a:pt x="2927" y="1815"/>
                  </a:cubicBezTo>
                  <a:lnTo>
                    <a:pt x="3605" y="1137"/>
                  </a:lnTo>
                  <a:cubicBezTo>
                    <a:pt x="3649" y="1092"/>
                    <a:pt x="3685" y="1021"/>
                    <a:pt x="3685" y="949"/>
                  </a:cubicBezTo>
                  <a:cubicBezTo>
                    <a:pt x="3685" y="878"/>
                    <a:pt x="3649" y="807"/>
                    <a:pt x="3605" y="753"/>
                  </a:cubicBezTo>
                  <a:lnTo>
                    <a:pt x="2927" y="84"/>
                  </a:lnTo>
                  <a:cubicBezTo>
                    <a:pt x="2874" y="29"/>
                    <a:pt x="2803" y="1"/>
                    <a:pt x="2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1497775" y="3611950"/>
              <a:ext cx="93675" cy="47425"/>
            </a:xfrm>
            <a:custGeom>
              <a:rect b="b" l="l" r="r" t="t"/>
              <a:pathLst>
                <a:path extrusionOk="0" h="1897" w="3747">
                  <a:moveTo>
                    <a:pt x="1010" y="0"/>
                  </a:moveTo>
                  <a:cubicBezTo>
                    <a:pt x="941" y="0"/>
                    <a:pt x="872" y="26"/>
                    <a:pt x="821" y="77"/>
                  </a:cubicBezTo>
                  <a:lnTo>
                    <a:pt x="54" y="844"/>
                  </a:lnTo>
                  <a:cubicBezTo>
                    <a:pt x="0" y="898"/>
                    <a:pt x="0" y="996"/>
                    <a:pt x="54" y="1049"/>
                  </a:cubicBezTo>
                  <a:lnTo>
                    <a:pt x="821" y="1817"/>
                  </a:lnTo>
                  <a:cubicBezTo>
                    <a:pt x="874" y="1870"/>
                    <a:pt x="946" y="1897"/>
                    <a:pt x="1008" y="1897"/>
                  </a:cubicBezTo>
                  <a:cubicBezTo>
                    <a:pt x="1142" y="1897"/>
                    <a:pt x="1285" y="1799"/>
                    <a:pt x="1294" y="1594"/>
                  </a:cubicBezTo>
                  <a:cubicBezTo>
                    <a:pt x="1303" y="1558"/>
                    <a:pt x="1276" y="1504"/>
                    <a:pt x="1249" y="1478"/>
                  </a:cubicBezTo>
                  <a:lnTo>
                    <a:pt x="990" y="1219"/>
                  </a:lnTo>
                  <a:lnTo>
                    <a:pt x="3363" y="1219"/>
                  </a:lnTo>
                  <a:cubicBezTo>
                    <a:pt x="3586" y="1219"/>
                    <a:pt x="3747" y="960"/>
                    <a:pt x="3551" y="728"/>
                  </a:cubicBezTo>
                  <a:cubicBezTo>
                    <a:pt x="3515" y="693"/>
                    <a:pt x="3479" y="675"/>
                    <a:pt x="3435" y="675"/>
                  </a:cubicBezTo>
                  <a:lnTo>
                    <a:pt x="990" y="675"/>
                  </a:lnTo>
                  <a:lnTo>
                    <a:pt x="1249" y="416"/>
                  </a:lnTo>
                  <a:cubicBezTo>
                    <a:pt x="1285" y="389"/>
                    <a:pt x="1303" y="345"/>
                    <a:pt x="1294" y="300"/>
                  </a:cubicBezTo>
                  <a:cubicBezTo>
                    <a:pt x="1282" y="99"/>
                    <a:pt x="1145" y="0"/>
                    <a:pt x="10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1653875" y="3634825"/>
              <a:ext cx="13625" cy="13400"/>
            </a:xfrm>
            <a:custGeom>
              <a:rect b="b" l="l" r="r" t="t"/>
              <a:pathLst>
                <a:path extrusionOk="0" h="536" w="545">
                  <a:moveTo>
                    <a:pt x="268" y="1"/>
                  </a:moveTo>
                  <a:cubicBezTo>
                    <a:pt x="117" y="1"/>
                    <a:pt x="1" y="117"/>
                    <a:pt x="1" y="268"/>
                  </a:cubicBezTo>
                  <a:cubicBezTo>
                    <a:pt x="1" y="420"/>
                    <a:pt x="117" y="536"/>
                    <a:pt x="268" y="536"/>
                  </a:cubicBezTo>
                  <a:cubicBezTo>
                    <a:pt x="420" y="536"/>
                    <a:pt x="545" y="420"/>
                    <a:pt x="545" y="268"/>
                  </a:cubicBezTo>
                  <a:cubicBezTo>
                    <a:pt x="545" y="117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1599475" y="3463550"/>
              <a:ext cx="122225" cy="202975"/>
            </a:xfrm>
            <a:custGeom>
              <a:rect b="b" l="l" r="r" t="t"/>
              <a:pathLst>
                <a:path extrusionOk="0" h="8119" w="4889">
                  <a:moveTo>
                    <a:pt x="848" y="0"/>
                  </a:moveTo>
                  <a:cubicBezTo>
                    <a:pt x="384" y="0"/>
                    <a:pt x="0" y="375"/>
                    <a:pt x="0" y="848"/>
                  </a:cubicBezTo>
                  <a:lnTo>
                    <a:pt x="0" y="7271"/>
                  </a:lnTo>
                  <a:cubicBezTo>
                    <a:pt x="0" y="7744"/>
                    <a:pt x="384" y="8118"/>
                    <a:pt x="848" y="8118"/>
                  </a:cubicBezTo>
                  <a:lnTo>
                    <a:pt x="4603" y="8118"/>
                  </a:lnTo>
                  <a:cubicBezTo>
                    <a:pt x="4764" y="8118"/>
                    <a:pt x="4889" y="7994"/>
                    <a:pt x="4889" y="7842"/>
                  </a:cubicBezTo>
                  <a:lnTo>
                    <a:pt x="4889" y="5737"/>
                  </a:lnTo>
                  <a:cubicBezTo>
                    <a:pt x="4889" y="5710"/>
                    <a:pt x="4880" y="5683"/>
                    <a:pt x="4862" y="5665"/>
                  </a:cubicBezTo>
                  <a:cubicBezTo>
                    <a:pt x="4783" y="5590"/>
                    <a:pt x="4699" y="5558"/>
                    <a:pt x="4621" y="5558"/>
                  </a:cubicBezTo>
                  <a:cubicBezTo>
                    <a:pt x="4469" y="5558"/>
                    <a:pt x="4345" y="5678"/>
                    <a:pt x="4345" y="5826"/>
                  </a:cubicBezTo>
                  <a:lnTo>
                    <a:pt x="4345" y="7271"/>
                  </a:lnTo>
                  <a:cubicBezTo>
                    <a:pt x="4345" y="7440"/>
                    <a:pt x="4211" y="7574"/>
                    <a:pt x="4041" y="7574"/>
                  </a:cubicBezTo>
                  <a:lnTo>
                    <a:pt x="848" y="7574"/>
                  </a:lnTo>
                  <a:cubicBezTo>
                    <a:pt x="678" y="7574"/>
                    <a:pt x="544" y="7440"/>
                    <a:pt x="544" y="7271"/>
                  </a:cubicBezTo>
                  <a:lnTo>
                    <a:pt x="544" y="848"/>
                  </a:lnTo>
                  <a:cubicBezTo>
                    <a:pt x="544" y="678"/>
                    <a:pt x="678" y="544"/>
                    <a:pt x="848" y="544"/>
                  </a:cubicBezTo>
                  <a:lnTo>
                    <a:pt x="4068" y="544"/>
                  </a:lnTo>
                  <a:cubicBezTo>
                    <a:pt x="4220" y="544"/>
                    <a:pt x="4345" y="669"/>
                    <a:pt x="4345" y="821"/>
                  </a:cubicBezTo>
                  <a:lnTo>
                    <a:pt x="4345" y="5032"/>
                  </a:lnTo>
                  <a:cubicBezTo>
                    <a:pt x="4345" y="5130"/>
                    <a:pt x="4398" y="5219"/>
                    <a:pt x="4487" y="5264"/>
                  </a:cubicBezTo>
                  <a:cubicBezTo>
                    <a:pt x="4533" y="5286"/>
                    <a:pt x="4578" y="5295"/>
                    <a:pt x="4621" y="5295"/>
                  </a:cubicBezTo>
                  <a:cubicBezTo>
                    <a:pt x="4770" y="5295"/>
                    <a:pt x="4889" y="5175"/>
                    <a:pt x="4889" y="5023"/>
                  </a:cubicBezTo>
                  <a:lnTo>
                    <a:pt x="4889" y="848"/>
                  </a:lnTo>
                  <a:cubicBezTo>
                    <a:pt x="4889" y="375"/>
                    <a:pt x="4505" y="0"/>
                    <a:pt x="4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rnational Programmers Day by Slidesgo">
  <a:themeElements>
    <a:clrScheme name="Simple Light">
      <a:dk1>
        <a:srgbClr val="FFFFFF"/>
      </a:dk1>
      <a:lt1>
        <a:srgbClr val="FFFFFF"/>
      </a:lt1>
      <a:dk2>
        <a:srgbClr val="011635"/>
      </a:dk2>
      <a:lt2>
        <a:srgbClr val="F99AAA"/>
      </a:lt2>
      <a:accent1>
        <a:srgbClr val="F9CAD2"/>
      </a:accent1>
      <a:accent2>
        <a:srgbClr val="F4DC90"/>
      </a:accent2>
      <a:accent3>
        <a:srgbClr val="00CFBE"/>
      </a:accent3>
      <a:accent4>
        <a:srgbClr val="8791FF"/>
      </a:accent4>
      <a:accent5>
        <a:srgbClr val="5863E0"/>
      </a:accent5>
      <a:accent6>
        <a:srgbClr val="011635"/>
      </a:accent6>
      <a:hlink>
        <a:srgbClr val="849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Zuza</dc:creator>
</cp:coreProperties>
</file>