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jpeg" ContentType="image/jpeg"/>
  <Override PartName="/ppt/media/image8.jpeg" ContentType="image/jpeg"/>
  <Override PartName="/ppt/media/image7.jpeg" ContentType="image/jpeg"/>
  <Override PartName="/ppt/media/image4.png" ContentType="image/png"/>
  <Override PartName="/ppt/media/image9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hu-HU" sz="1200">
                <a:solidFill>
                  <a:srgbClr val="8b8b8b"/>
                </a:solidFill>
                <a:latin typeface="Calibri"/>
              </a:rPr>
              <a:t>2015. 9. 9.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6E1386-456D-468D-BCE8-7F2B511B598A}" type="slidenum">
              <a:rPr lang="hu-HU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hu-HU" sz="1200">
                <a:solidFill>
                  <a:srgbClr val="8b8b8b"/>
                </a:solidFill>
                <a:latin typeface="Calibri"/>
              </a:rPr>
              <a:t>2015. 9. 9.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56644C0-9324-4066-A4D5-9DF2E843FD13}" type="slidenum">
              <a:rPr lang="hu-HU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Charnety logo design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571680" y="0"/>
            <a:ext cx="10286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571680" y="0"/>
            <a:ext cx="10286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571680" y="0"/>
            <a:ext cx="10286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571680" y="0"/>
            <a:ext cx="1028664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571680" y="0"/>
            <a:ext cx="1028664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571680" y="0"/>
            <a:ext cx="10286640" cy="68576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