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15"/>
  </p:notesMasterIdLst>
  <p:sldIdLst>
    <p:sldId id="257" r:id="rId2"/>
    <p:sldId id="2034" r:id="rId3"/>
    <p:sldId id="2010" r:id="rId4"/>
    <p:sldId id="2033" r:id="rId5"/>
    <p:sldId id="2035" r:id="rId6"/>
    <p:sldId id="2036" r:id="rId7"/>
    <p:sldId id="2007" r:id="rId8"/>
    <p:sldId id="2037" r:id="rId9"/>
    <p:sldId id="2038" r:id="rId10"/>
    <p:sldId id="2039" r:id="rId11"/>
    <p:sldId id="2008" r:id="rId12"/>
    <p:sldId id="2040" r:id="rId13"/>
    <p:sldId id="2009" r:id="rId14"/>
  </p:sldIdLst>
  <p:sldSz cx="9144000" cy="5143500" type="screen16x9"/>
  <p:notesSz cx="6858000" cy="9144000"/>
  <p:defaultTextStyle>
    <a:defPPr>
      <a:defRPr lang="en-US"/>
    </a:defPPr>
    <a:lvl1pPr marL="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20006"/>
    <a:srgbClr val="3B1F4D"/>
    <a:srgbClr val="00B8DB"/>
    <a:srgbClr val="EC72A5"/>
    <a:srgbClr val="2D1E42"/>
    <a:srgbClr val="583F52"/>
    <a:srgbClr val="4AEDDE"/>
    <a:srgbClr val="FA5C79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9" autoAdjust="0"/>
    <p:restoredTop sz="96202" autoAdjust="0"/>
  </p:normalViewPr>
  <p:slideViewPr>
    <p:cSldViewPr snapToGrid="0" snapToObjects="1">
      <p:cViewPr varScale="1">
        <p:scale>
          <a:sx n="117" d="100"/>
          <a:sy n="117" d="100"/>
        </p:scale>
        <p:origin x="360" y="8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6" d="100"/>
        <a:sy n="15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1pPr>
    <a:lvl2pPr marL="342831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2pPr>
    <a:lvl3pPr marL="685663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3pPr>
    <a:lvl4pPr marL="1028494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4pPr>
    <a:lvl5pPr marL="1371326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5pPr>
    <a:lvl6pPr marL="1714157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07A2238-64FF-3744-9BD3-204A94526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DB3B1333-2D82-F943-972C-F7E9734683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74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7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21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137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962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93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892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4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44001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250158" y="1624453"/>
            <a:ext cx="2753274" cy="15618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5EB34-8A20-834D-A552-1D430F5C5AA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E502D-50A1-E24A-9FF6-ADFE8151F5B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8D613B-08DA-544E-BEB3-3D0E6E669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>
            <a:extLst>
              <a:ext uri="{FF2B5EF4-FFF2-40B4-BE49-F238E27FC236}">
                <a16:creationId xmlns:a16="http://schemas.microsoft.com/office/drawing/2014/main" id="{46218D43-C5F9-A240-A6C4-515DAB19F176}"/>
              </a:ext>
            </a:extLst>
          </p:cNvPr>
          <p:cNvSpPr/>
          <p:nvPr userDrawn="1"/>
        </p:nvSpPr>
        <p:spPr>
          <a:xfrm rot="3021489">
            <a:off x="1452387" y="-1777921"/>
            <a:ext cx="8869454" cy="76460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0760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CF0731A-7439-A547-BC1F-E82D9FDC6A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665706"/>
            <a:ext cx="3666666" cy="3160919"/>
          </a:xfrm>
          <a:custGeom>
            <a:avLst/>
            <a:gdLst>
              <a:gd name="connsiteX0" fmla="*/ 1833333 w 3666666"/>
              <a:gd name="connsiteY0" fmla="*/ 0 h 3160919"/>
              <a:gd name="connsiteX1" fmla="*/ 3666666 w 3666666"/>
              <a:gd name="connsiteY1" fmla="*/ 3160919 h 3160919"/>
              <a:gd name="connsiteX2" fmla="*/ 0 w 3666666"/>
              <a:gd name="connsiteY2" fmla="*/ 3160919 h 316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666" h="3160919">
                <a:moveTo>
                  <a:pt x="1833333" y="0"/>
                </a:moveTo>
                <a:lnTo>
                  <a:pt x="3666666" y="3160919"/>
                </a:lnTo>
                <a:lnTo>
                  <a:pt x="0" y="31609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5379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1F702F13-E74F-0D45-849D-76B0EE7CC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0217" y="980900"/>
            <a:ext cx="2718947" cy="34996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371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6D1CCD-D6E6-5641-AAAB-2F17701CCC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1347861"/>
            <a:ext cx="3614492" cy="2670819"/>
          </a:xfrm>
          <a:custGeom>
            <a:avLst/>
            <a:gdLst>
              <a:gd name="connsiteX0" fmla="*/ 2196799 w 3614492"/>
              <a:gd name="connsiteY0" fmla="*/ 1569807 h 2670819"/>
              <a:gd name="connsiteX1" fmla="*/ 2835386 w 3614492"/>
              <a:gd name="connsiteY1" fmla="*/ 2670819 h 2670819"/>
              <a:gd name="connsiteX2" fmla="*/ 1558212 w 3614492"/>
              <a:gd name="connsiteY2" fmla="*/ 2670819 h 2670819"/>
              <a:gd name="connsiteX3" fmla="*/ 638587 w 3614492"/>
              <a:gd name="connsiteY3" fmla="*/ 1569807 h 2670819"/>
              <a:gd name="connsiteX4" fmla="*/ 1277174 w 3614492"/>
              <a:gd name="connsiteY4" fmla="*/ 2670819 h 2670819"/>
              <a:gd name="connsiteX5" fmla="*/ 0 w 3614492"/>
              <a:gd name="connsiteY5" fmla="*/ 2670819 h 2670819"/>
              <a:gd name="connsiteX6" fmla="*/ 2337318 w 3614492"/>
              <a:gd name="connsiteY6" fmla="*/ 1427584 h 2670819"/>
              <a:gd name="connsiteX7" fmla="*/ 3614492 w 3614492"/>
              <a:gd name="connsiteY7" fmla="*/ 1427584 h 2670819"/>
              <a:gd name="connsiteX8" fmla="*/ 2975905 w 3614492"/>
              <a:gd name="connsiteY8" fmla="*/ 2528596 h 2670819"/>
              <a:gd name="connsiteX9" fmla="*/ 779106 w 3614492"/>
              <a:gd name="connsiteY9" fmla="*/ 1427584 h 2670819"/>
              <a:gd name="connsiteX10" fmla="*/ 2056280 w 3614492"/>
              <a:gd name="connsiteY10" fmla="*/ 1427584 h 2670819"/>
              <a:gd name="connsiteX11" fmla="*/ 1417693 w 3614492"/>
              <a:gd name="connsiteY11" fmla="*/ 2528596 h 2670819"/>
              <a:gd name="connsiteX12" fmla="*/ 2196799 w 3614492"/>
              <a:gd name="connsiteY12" fmla="*/ 142223 h 2670819"/>
              <a:gd name="connsiteX13" fmla="*/ 2835386 w 3614492"/>
              <a:gd name="connsiteY13" fmla="*/ 1243235 h 2670819"/>
              <a:gd name="connsiteX14" fmla="*/ 1558212 w 3614492"/>
              <a:gd name="connsiteY14" fmla="*/ 1243235 h 2670819"/>
              <a:gd name="connsiteX15" fmla="*/ 638587 w 3614492"/>
              <a:gd name="connsiteY15" fmla="*/ 142223 h 2670819"/>
              <a:gd name="connsiteX16" fmla="*/ 1277174 w 3614492"/>
              <a:gd name="connsiteY16" fmla="*/ 1243235 h 2670819"/>
              <a:gd name="connsiteX17" fmla="*/ 0 w 3614492"/>
              <a:gd name="connsiteY17" fmla="*/ 1243235 h 2670819"/>
              <a:gd name="connsiteX18" fmla="*/ 2337318 w 3614492"/>
              <a:gd name="connsiteY18" fmla="*/ 0 h 2670819"/>
              <a:gd name="connsiteX19" fmla="*/ 3614492 w 3614492"/>
              <a:gd name="connsiteY19" fmla="*/ 0 h 2670819"/>
              <a:gd name="connsiteX20" fmla="*/ 2975905 w 3614492"/>
              <a:gd name="connsiteY20" fmla="*/ 1101012 h 2670819"/>
              <a:gd name="connsiteX21" fmla="*/ 779106 w 3614492"/>
              <a:gd name="connsiteY21" fmla="*/ 0 h 2670819"/>
              <a:gd name="connsiteX22" fmla="*/ 2056280 w 3614492"/>
              <a:gd name="connsiteY22" fmla="*/ 0 h 2670819"/>
              <a:gd name="connsiteX23" fmla="*/ 1417693 w 3614492"/>
              <a:gd name="connsiteY23" fmla="*/ 1101012 h 267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14492" h="2670819">
                <a:moveTo>
                  <a:pt x="2196799" y="1569807"/>
                </a:moveTo>
                <a:lnTo>
                  <a:pt x="2835386" y="2670819"/>
                </a:lnTo>
                <a:lnTo>
                  <a:pt x="1558212" y="2670819"/>
                </a:lnTo>
                <a:close/>
                <a:moveTo>
                  <a:pt x="638587" y="1569807"/>
                </a:moveTo>
                <a:lnTo>
                  <a:pt x="1277174" y="2670819"/>
                </a:lnTo>
                <a:lnTo>
                  <a:pt x="0" y="2670819"/>
                </a:lnTo>
                <a:close/>
                <a:moveTo>
                  <a:pt x="2337318" y="1427584"/>
                </a:moveTo>
                <a:lnTo>
                  <a:pt x="3614492" y="1427584"/>
                </a:lnTo>
                <a:lnTo>
                  <a:pt x="2975905" y="2528596"/>
                </a:lnTo>
                <a:close/>
                <a:moveTo>
                  <a:pt x="779106" y="1427584"/>
                </a:moveTo>
                <a:lnTo>
                  <a:pt x="2056280" y="1427584"/>
                </a:lnTo>
                <a:lnTo>
                  <a:pt x="1417693" y="2528596"/>
                </a:lnTo>
                <a:close/>
                <a:moveTo>
                  <a:pt x="2196799" y="142223"/>
                </a:moveTo>
                <a:lnTo>
                  <a:pt x="2835386" y="1243235"/>
                </a:lnTo>
                <a:lnTo>
                  <a:pt x="1558212" y="1243235"/>
                </a:lnTo>
                <a:close/>
                <a:moveTo>
                  <a:pt x="638587" y="142223"/>
                </a:moveTo>
                <a:lnTo>
                  <a:pt x="1277174" y="1243235"/>
                </a:lnTo>
                <a:lnTo>
                  <a:pt x="0" y="1243235"/>
                </a:lnTo>
                <a:close/>
                <a:moveTo>
                  <a:pt x="2337318" y="0"/>
                </a:moveTo>
                <a:lnTo>
                  <a:pt x="3614492" y="0"/>
                </a:lnTo>
                <a:lnTo>
                  <a:pt x="2975905" y="1101012"/>
                </a:lnTo>
                <a:close/>
                <a:moveTo>
                  <a:pt x="779106" y="0"/>
                </a:moveTo>
                <a:lnTo>
                  <a:pt x="2056280" y="0"/>
                </a:lnTo>
                <a:lnTo>
                  <a:pt x="1417693" y="11010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3668" y="1218712"/>
            <a:ext cx="1636663" cy="28853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13">
            <a:extLst>
              <a:ext uri="{FF2B5EF4-FFF2-40B4-BE49-F238E27FC236}">
                <a16:creationId xmlns:a16="http://schemas.microsoft.com/office/drawing/2014/main" id="{320510A6-CFA1-B949-A389-23542C07A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3882" y="1558136"/>
            <a:ext cx="2753274" cy="17429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80" r:id="rId2"/>
    <p:sldLayoutId id="2147483979" r:id="rId3"/>
    <p:sldLayoutId id="2147483974" r:id="rId4"/>
    <p:sldLayoutId id="2147483981" r:id="rId5"/>
    <p:sldLayoutId id="2147483956" r:id="rId6"/>
    <p:sldLayoutId id="2147483953" r:id="rId7"/>
    <p:sldLayoutId id="2147483959" r:id="rId8"/>
    <p:sldLayoutId id="2147483960" r:id="rId9"/>
    <p:sldLayoutId id="2147483958" r:id="rId10"/>
    <p:sldLayoutId id="214748398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iptutorial.com/pygame/example/18046/event-loop" TargetMode="External"/><Relationship Id="rId7" Type="http://schemas.openxmlformats.org/officeDocument/2006/relationships/hyperlink" Target="https://www.giantbomb.com/bullet-hell/3015-321/" TargetMode="External"/><Relationship Id="rId2" Type="http://schemas.openxmlformats.org/officeDocument/2006/relationships/hyperlink" Target="https://realpython.com/pygame-a-primer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pygame.org/news" TargetMode="External"/><Relationship Id="rId5" Type="http://schemas.openxmlformats.org/officeDocument/2006/relationships/hyperlink" Target="https://www.pygame.org/docs/tut/SpriteIntro.html" TargetMode="External"/><Relationship Id="rId4" Type="http://schemas.openxmlformats.org/officeDocument/2006/relationships/hyperlink" Target="https://stackoverflow.com/questions/29640685/how-do-i-detect-collision-in-pygam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334">
            <a:extLst>
              <a:ext uri="{FF2B5EF4-FFF2-40B4-BE49-F238E27FC236}">
                <a16:creationId xmlns:a16="http://schemas.microsoft.com/office/drawing/2014/main" id="{E699A195-D8B1-E24F-A2D1-316738186D2F}"/>
              </a:ext>
            </a:extLst>
          </p:cNvPr>
          <p:cNvSpPr txBox="1"/>
          <p:nvPr/>
        </p:nvSpPr>
        <p:spPr>
          <a:xfrm>
            <a:off x="663712" y="1048107"/>
            <a:ext cx="2882264" cy="664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400"/>
              </a:lnSpc>
            </a:pPr>
            <a:r>
              <a:rPr lang="pl-PL" sz="4400" b="1" spc="300" dirty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ZUZOHELL</a:t>
            </a:r>
            <a:endParaRPr lang="en-US" sz="4400" b="1" spc="300" dirty="0">
              <a:solidFill>
                <a:schemeClr val="tx2"/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3B1845B-0A01-0440-8FC5-F878BF46E572}"/>
              </a:ext>
            </a:extLst>
          </p:cNvPr>
          <p:cNvSpPr txBox="1"/>
          <p:nvPr/>
        </p:nvSpPr>
        <p:spPr>
          <a:xfrm>
            <a:off x="554543" y="3144505"/>
            <a:ext cx="2014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spc="100" dirty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Autor: Zuzanna Dąbrowa</a:t>
            </a:r>
            <a:endParaRPr lang="en-US" sz="1200" spc="100" dirty="0"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651E558-0111-E942-964A-76F619E6F3E8}"/>
              </a:ext>
            </a:extLst>
          </p:cNvPr>
          <p:cNvGrpSpPr/>
          <p:nvPr/>
        </p:nvGrpSpPr>
        <p:grpSpPr>
          <a:xfrm rot="5400000">
            <a:off x="5670063" y="2120809"/>
            <a:ext cx="5972476" cy="975398"/>
            <a:chOff x="1869557" y="865171"/>
            <a:chExt cx="4790303" cy="782331"/>
          </a:xfrm>
        </p:grpSpPr>
        <p:sp>
          <p:nvSpPr>
            <p:cNvPr id="155" name="Freeform 85">
              <a:extLst>
                <a:ext uri="{FF2B5EF4-FFF2-40B4-BE49-F238E27FC236}">
                  <a16:creationId xmlns:a16="http://schemas.microsoft.com/office/drawing/2014/main" id="{DFE017A0-10E1-3045-B8D9-10E141207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6" name="Freeform 87">
              <a:extLst>
                <a:ext uri="{FF2B5EF4-FFF2-40B4-BE49-F238E27FC236}">
                  <a16:creationId xmlns:a16="http://schemas.microsoft.com/office/drawing/2014/main" id="{E85986DC-65CB-FF46-850B-AC662DF4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89">
              <a:extLst>
                <a:ext uri="{FF2B5EF4-FFF2-40B4-BE49-F238E27FC236}">
                  <a16:creationId xmlns:a16="http://schemas.microsoft.com/office/drawing/2014/main" id="{89F58995-6513-E54C-8CE8-66BC9B4C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91">
              <a:extLst>
                <a:ext uri="{FF2B5EF4-FFF2-40B4-BE49-F238E27FC236}">
                  <a16:creationId xmlns:a16="http://schemas.microsoft.com/office/drawing/2014/main" id="{6FE9CBB4-B130-1B4D-A82C-A2B726CF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92">
              <a:extLst>
                <a:ext uri="{FF2B5EF4-FFF2-40B4-BE49-F238E27FC236}">
                  <a16:creationId xmlns:a16="http://schemas.microsoft.com/office/drawing/2014/main" id="{0CA66EA0-17A9-164A-9CBC-08EA1206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98">
              <a:extLst>
                <a:ext uri="{FF2B5EF4-FFF2-40B4-BE49-F238E27FC236}">
                  <a16:creationId xmlns:a16="http://schemas.microsoft.com/office/drawing/2014/main" id="{6C237464-9511-9240-8A6C-BD892B3DB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104">
              <a:extLst>
                <a:ext uri="{FF2B5EF4-FFF2-40B4-BE49-F238E27FC236}">
                  <a16:creationId xmlns:a16="http://schemas.microsoft.com/office/drawing/2014/main" id="{01A71A15-FAD1-9549-9154-9104ADEA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106">
              <a:extLst>
                <a:ext uri="{FF2B5EF4-FFF2-40B4-BE49-F238E27FC236}">
                  <a16:creationId xmlns:a16="http://schemas.microsoft.com/office/drawing/2014/main" id="{C6100368-3A81-AC42-9E50-D97423F26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111">
              <a:extLst>
                <a:ext uri="{FF2B5EF4-FFF2-40B4-BE49-F238E27FC236}">
                  <a16:creationId xmlns:a16="http://schemas.microsoft.com/office/drawing/2014/main" id="{7EC73371-9E61-F043-A87B-E73948DE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112">
              <a:extLst>
                <a:ext uri="{FF2B5EF4-FFF2-40B4-BE49-F238E27FC236}">
                  <a16:creationId xmlns:a16="http://schemas.microsoft.com/office/drawing/2014/main" id="{63C6E1F2-0D49-384D-8969-6D488C691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115">
              <a:extLst>
                <a:ext uri="{FF2B5EF4-FFF2-40B4-BE49-F238E27FC236}">
                  <a16:creationId xmlns:a16="http://schemas.microsoft.com/office/drawing/2014/main" id="{929C73CD-FE8B-E146-BEED-24164935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120">
              <a:extLst>
                <a:ext uri="{FF2B5EF4-FFF2-40B4-BE49-F238E27FC236}">
                  <a16:creationId xmlns:a16="http://schemas.microsoft.com/office/drawing/2014/main" id="{6622893B-D306-B749-8082-614B554D1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121">
              <a:extLst>
                <a:ext uri="{FF2B5EF4-FFF2-40B4-BE49-F238E27FC236}">
                  <a16:creationId xmlns:a16="http://schemas.microsoft.com/office/drawing/2014/main" id="{660C79B0-717E-AB43-8016-1D1A77C95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126">
              <a:extLst>
                <a:ext uri="{FF2B5EF4-FFF2-40B4-BE49-F238E27FC236}">
                  <a16:creationId xmlns:a16="http://schemas.microsoft.com/office/drawing/2014/main" id="{C5213D50-22BD-AB44-B513-59E0DF79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9" name="Freeform 128">
              <a:extLst>
                <a:ext uri="{FF2B5EF4-FFF2-40B4-BE49-F238E27FC236}">
                  <a16:creationId xmlns:a16="http://schemas.microsoft.com/office/drawing/2014/main" id="{E6190918-40C5-6145-8D56-1C1841F34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129">
              <a:extLst>
                <a:ext uri="{FF2B5EF4-FFF2-40B4-BE49-F238E27FC236}">
                  <a16:creationId xmlns:a16="http://schemas.microsoft.com/office/drawing/2014/main" id="{08D79BD6-8F61-4940-842F-1E4DF97A2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130">
              <a:extLst>
                <a:ext uri="{FF2B5EF4-FFF2-40B4-BE49-F238E27FC236}">
                  <a16:creationId xmlns:a16="http://schemas.microsoft.com/office/drawing/2014/main" id="{24A50129-54F0-9641-89F9-37FEC126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131">
              <a:extLst>
                <a:ext uri="{FF2B5EF4-FFF2-40B4-BE49-F238E27FC236}">
                  <a16:creationId xmlns:a16="http://schemas.microsoft.com/office/drawing/2014/main" id="{00C63B73-8801-E541-BDCF-8BF20F5DD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132">
              <a:extLst>
                <a:ext uri="{FF2B5EF4-FFF2-40B4-BE49-F238E27FC236}">
                  <a16:creationId xmlns:a16="http://schemas.microsoft.com/office/drawing/2014/main" id="{04675631-98B4-DF43-A9A0-E57BB2A14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4" name="Freeform 135">
              <a:extLst>
                <a:ext uri="{FF2B5EF4-FFF2-40B4-BE49-F238E27FC236}">
                  <a16:creationId xmlns:a16="http://schemas.microsoft.com/office/drawing/2014/main" id="{7592627F-FB5C-B848-9E68-B82FEE38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136">
              <a:extLst>
                <a:ext uri="{FF2B5EF4-FFF2-40B4-BE49-F238E27FC236}">
                  <a16:creationId xmlns:a16="http://schemas.microsoft.com/office/drawing/2014/main" id="{8087CBFD-C70E-0043-A5F2-9FB6EF0AD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140">
              <a:extLst>
                <a:ext uri="{FF2B5EF4-FFF2-40B4-BE49-F238E27FC236}">
                  <a16:creationId xmlns:a16="http://schemas.microsoft.com/office/drawing/2014/main" id="{91B3FADF-A31D-DF46-99BA-63EC9CE6E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141">
              <a:extLst>
                <a:ext uri="{FF2B5EF4-FFF2-40B4-BE49-F238E27FC236}">
                  <a16:creationId xmlns:a16="http://schemas.microsoft.com/office/drawing/2014/main" id="{D5169880-FE29-C24E-B787-081E81AEA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143">
              <a:extLst>
                <a:ext uri="{FF2B5EF4-FFF2-40B4-BE49-F238E27FC236}">
                  <a16:creationId xmlns:a16="http://schemas.microsoft.com/office/drawing/2014/main" id="{0EF06BC4-0AFE-5846-91B9-EAD284FEE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146">
              <a:extLst>
                <a:ext uri="{FF2B5EF4-FFF2-40B4-BE49-F238E27FC236}">
                  <a16:creationId xmlns:a16="http://schemas.microsoft.com/office/drawing/2014/main" id="{BD5984C0-AC48-9641-9201-237ED3A8C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147">
              <a:extLst>
                <a:ext uri="{FF2B5EF4-FFF2-40B4-BE49-F238E27FC236}">
                  <a16:creationId xmlns:a16="http://schemas.microsoft.com/office/drawing/2014/main" id="{C85E5E13-BF40-4A43-A8C9-B4D6602E5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149">
              <a:extLst>
                <a:ext uri="{FF2B5EF4-FFF2-40B4-BE49-F238E27FC236}">
                  <a16:creationId xmlns:a16="http://schemas.microsoft.com/office/drawing/2014/main" id="{DA3FB708-3283-F94E-B4B8-50A7E6E06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150">
              <a:extLst>
                <a:ext uri="{FF2B5EF4-FFF2-40B4-BE49-F238E27FC236}">
                  <a16:creationId xmlns:a16="http://schemas.microsoft.com/office/drawing/2014/main" id="{899C4C38-AEB3-D94B-8A65-264F964A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56">
              <a:extLst>
                <a:ext uri="{FF2B5EF4-FFF2-40B4-BE49-F238E27FC236}">
                  <a16:creationId xmlns:a16="http://schemas.microsoft.com/office/drawing/2014/main" id="{D43C373B-93B3-5B47-B028-215BA1326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58">
              <a:extLst>
                <a:ext uri="{FF2B5EF4-FFF2-40B4-BE49-F238E27FC236}">
                  <a16:creationId xmlns:a16="http://schemas.microsoft.com/office/drawing/2014/main" id="{99189D34-F040-FE48-A3F1-B5985CCA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61">
              <a:extLst>
                <a:ext uri="{FF2B5EF4-FFF2-40B4-BE49-F238E27FC236}">
                  <a16:creationId xmlns:a16="http://schemas.microsoft.com/office/drawing/2014/main" id="{F6163559-E4A0-5B41-BF52-21F1D7A7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62">
              <a:extLst>
                <a:ext uri="{FF2B5EF4-FFF2-40B4-BE49-F238E27FC236}">
                  <a16:creationId xmlns:a16="http://schemas.microsoft.com/office/drawing/2014/main" id="{F881E2EF-0DBE-1241-A67A-D47DB1777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63">
              <a:extLst>
                <a:ext uri="{FF2B5EF4-FFF2-40B4-BE49-F238E27FC236}">
                  <a16:creationId xmlns:a16="http://schemas.microsoft.com/office/drawing/2014/main" id="{24DCE41B-A3B9-B64F-96B0-01568BFBA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64">
              <a:extLst>
                <a:ext uri="{FF2B5EF4-FFF2-40B4-BE49-F238E27FC236}">
                  <a16:creationId xmlns:a16="http://schemas.microsoft.com/office/drawing/2014/main" id="{948858A9-5DA7-634A-837E-71014F46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66">
              <a:extLst>
                <a:ext uri="{FF2B5EF4-FFF2-40B4-BE49-F238E27FC236}">
                  <a16:creationId xmlns:a16="http://schemas.microsoft.com/office/drawing/2014/main" id="{F5768737-B595-8648-B8A7-B96E326A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67">
              <a:extLst>
                <a:ext uri="{FF2B5EF4-FFF2-40B4-BE49-F238E27FC236}">
                  <a16:creationId xmlns:a16="http://schemas.microsoft.com/office/drawing/2014/main" id="{C3748B7A-188A-4B43-A889-D9FCEC92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72">
              <a:extLst>
                <a:ext uri="{FF2B5EF4-FFF2-40B4-BE49-F238E27FC236}">
                  <a16:creationId xmlns:a16="http://schemas.microsoft.com/office/drawing/2014/main" id="{CC1D80B8-A9FA-4C45-B173-D18CC4A46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73">
              <a:extLst>
                <a:ext uri="{FF2B5EF4-FFF2-40B4-BE49-F238E27FC236}">
                  <a16:creationId xmlns:a16="http://schemas.microsoft.com/office/drawing/2014/main" id="{84B8EF25-6719-8D41-B812-3DE8529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78">
              <a:extLst>
                <a:ext uri="{FF2B5EF4-FFF2-40B4-BE49-F238E27FC236}">
                  <a16:creationId xmlns:a16="http://schemas.microsoft.com/office/drawing/2014/main" id="{D3CE2BAA-DAD5-684A-BD0C-4B1CE1319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80">
              <a:extLst>
                <a:ext uri="{FF2B5EF4-FFF2-40B4-BE49-F238E27FC236}">
                  <a16:creationId xmlns:a16="http://schemas.microsoft.com/office/drawing/2014/main" id="{F1E1C14F-7B8E-FA46-8990-6895BC6A1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81">
              <a:extLst>
                <a:ext uri="{FF2B5EF4-FFF2-40B4-BE49-F238E27FC236}">
                  <a16:creationId xmlns:a16="http://schemas.microsoft.com/office/drawing/2014/main" id="{80F14241-3EF0-7A48-BDA9-8BD1370A8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82">
              <a:extLst>
                <a:ext uri="{FF2B5EF4-FFF2-40B4-BE49-F238E27FC236}">
                  <a16:creationId xmlns:a16="http://schemas.microsoft.com/office/drawing/2014/main" id="{38788789-C775-2446-A668-AE1669EC1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84">
              <a:extLst>
                <a:ext uri="{FF2B5EF4-FFF2-40B4-BE49-F238E27FC236}">
                  <a16:creationId xmlns:a16="http://schemas.microsoft.com/office/drawing/2014/main" id="{76127273-D27C-EF43-8B5D-5BDD4E59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85">
              <a:extLst>
                <a:ext uri="{FF2B5EF4-FFF2-40B4-BE49-F238E27FC236}">
                  <a16:creationId xmlns:a16="http://schemas.microsoft.com/office/drawing/2014/main" id="{39CCFDE6-CAB5-7A40-9718-E31B7536D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89">
              <a:extLst>
                <a:ext uri="{FF2B5EF4-FFF2-40B4-BE49-F238E27FC236}">
                  <a16:creationId xmlns:a16="http://schemas.microsoft.com/office/drawing/2014/main" id="{2DD03305-D050-2F42-BE90-F54EAD5F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90">
              <a:extLst>
                <a:ext uri="{FF2B5EF4-FFF2-40B4-BE49-F238E27FC236}">
                  <a16:creationId xmlns:a16="http://schemas.microsoft.com/office/drawing/2014/main" id="{9285F056-5ED4-F144-A92F-CE7AD135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95">
              <a:extLst>
                <a:ext uri="{FF2B5EF4-FFF2-40B4-BE49-F238E27FC236}">
                  <a16:creationId xmlns:a16="http://schemas.microsoft.com/office/drawing/2014/main" id="{04A3D433-7B84-0341-A45B-2B9DAA7EB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96">
              <a:extLst>
                <a:ext uri="{FF2B5EF4-FFF2-40B4-BE49-F238E27FC236}">
                  <a16:creationId xmlns:a16="http://schemas.microsoft.com/office/drawing/2014/main" id="{4D9A5050-04D3-8141-9D70-D042F0E2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97">
              <a:extLst>
                <a:ext uri="{FF2B5EF4-FFF2-40B4-BE49-F238E27FC236}">
                  <a16:creationId xmlns:a16="http://schemas.microsoft.com/office/drawing/2014/main" id="{5EF3AEFB-655B-9244-8712-28657A9B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99">
              <a:extLst>
                <a:ext uri="{FF2B5EF4-FFF2-40B4-BE49-F238E27FC236}">
                  <a16:creationId xmlns:a16="http://schemas.microsoft.com/office/drawing/2014/main" id="{4E07F530-8FE9-244E-91B4-7EDC0556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203">
              <a:extLst>
                <a:ext uri="{FF2B5EF4-FFF2-40B4-BE49-F238E27FC236}">
                  <a16:creationId xmlns:a16="http://schemas.microsoft.com/office/drawing/2014/main" id="{94E525AB-CE1B-BF41-8216-058DC70F3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204">
              <a:extLst>
                <a:ext uri="{FF2B5EF4-FFF2-40B4-BE49-F238E27FC236}">
                  <a16:creationId xmlns:a16="http://schemas.microsoft.com/office/drawing/2014/main" id="{817038A2-85BB-E74F-A020-76412CDFE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360EA10-8D68-244D-B2B6-A9193E787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A3853655-23EC-D443-866D-3299D395F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213">
              <a:extLst>
                <a:ext uri="{FF2B5EF4-FFF2-40B4-BE49-F238E27FC236}">
                  <a16:creationId xmlns:a16="http://schemas.microsoft.com/office/drawing/2014/main" id="{547E9915-854A-CE44-A758-2FC040FA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216">
              <a:extLst>
                <a:ext uri="{FF2B5EF4-FFF2-40B4-BE49-F238E27FC236}">
                  <a16:creationId xmlns:a16="http://schemas.microsoft.com/office/drawing/2014/main" id="{58BCCE77-3047-C94A-8C94-86BBAE382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221">
              <a:extLst>
                <a:ext uri="{FF2B5EF4-FFF2-40B4-BE49-F238E27FC236}">
                  <a16:creationId xmlns:a16="http://schemas.microsoft.com/office/drawing/2014/main" id="{01EE9AE4-1A0F-6443-BCCE-EF7ED4735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12" name="Freeform 222">
              <a:extLst>
                <a:ext uri="{FF2B5EF4-FFF2-40B4-BE49-F238E27FC236}">
                  <a16:creationId xmlns:a16="http://schemas.microsoft.com/office/drawing/2014/main" id="{4C65C8D8-FE61-184E-808B-B47C65EC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223">
              <a:extLst>
                <a:ext uri="{FF2B5EF4-FFF2-40B4-BE49-F238E27FC236}">
                  <a16:creationId xmlns:a16="http://schemas.microsoft.com/office/drawing/2014/main" id="{586905E1-FFFE-6344-98FA-6895B1D5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224">
              <a:extLst>
                <a:ext uri="{FF2B5EF4-FFF2-40B4-BE49-F238E27FC236}">
                  <a16:creationId xmlns:a16="http://schemas.microsoft.com/office/drawing/2014/main" id="{4D640E60-54DA-0B40-93FE-9F806213A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225">
              <a:extLst>
                <a:ext uri="{FF2B5EF4-FFF2-40B4-BE49-F238E27FC236}">
                  <a16:creationId xmlns:a16="http://schemas.microsoft.com/office/drawing/2014/main" id="{8584720D-8E79-C841-9272-4F81C8C9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:a16="http://schemas.microsoft.com/office/drawing/2014/main" id="{C4C4AB0A-40A7-874E-AD10-E6D490E12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228">
              <a:extLst>
                <a:ext uri="{FF2B5EF4-FFF2-40B4-BE49-F238E27FC236}">
                  <a16:creationId xmlns:a16="http://schemas.microsoft.com/office/drawing/2014/main" id="{34E4BB9D-F3BB-8340-A8FD-CB211970C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230">
              <a:extLst>
                <a:ext uri="{FF2B5EF4-FFF2-40B4-BE49-F238E27FC236}">
                  <a16:creationId xmlns:a16="http://schemas.microsoft.com/office/drawing/2014/main" id="{9F225E93-5B65-544A-A2CF-45FF2D52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267">
              <a:extLst>
                <a:ext uri="{FF2B5EF4-FFF2-40B4-BE49-F238E27FC236}">
                  <a16:creationId xmlns:a16="http://schemas.microsoft.com/office/drawing/2014/main" id="{CFB2E4DD-1E91-6C4B-A40A-9636F8D0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271">
              <a:extLst>
                <a:ext uri="{FF2B5EF4-FFF2-40B4-BE49-F238E27FC236}">
                  <a16:creationId xmlns:a16="http://schemas.microsoft.com/office/drawing/2014/main" id="{84776430-7B99-C44B-9574-D78E7A3A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272">
              <a:extLst>
                <a:ext uri="{FF2B5EF4-FFF2-40B4-BE49-F238E27FC236}">
                  <a16:creationId xmlns:a16="http://schemas.microsoft.com/office/drawing/2014/main" id="{6F3FC123-DA33-914C-B294-AFB4363E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278">
              <a:extLst>
                <a:ext uri="{FF2B5EF4-FFF2-40B4-BE49-F238E27FC236}">
                  <a16:creationId xmlns:a16="http://schemas.microsoft.com/office/drawing/2014/main" id="{6D68A71B-E9E5-1447-9EB3-5368B881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279">
              <a:extLst>
                <a:ext uri="{FF2B5EF4-FFF2-40B4-BE49-F238E27FC236}">
                  <a16:creationId xmlns:a16="http://schemas.microsoft.com/office/drawing/2014/main" id="{04AF7653-0A7E-6F47-AF58-C817F6DBA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280">
              <a:extLst>
                <a:ext uri="{FF2B5EF4-FFF2-40B4-BE49-F238E27FC236}">
                  <a16:creationId xmlns:a16="http://schemas.microsoft.com/office/drawing/2014/main" id="{1F77933A-2419-DB49-A057-981206C39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281">
              <a:extLst>
                <a:ext uri="{FF2B5EF4-FFF2-40B4-BE49-F238E27FC236}">
                  <a16:creationId xmlns:a16="http://schemas.microsoft.com/office/drawing/2014/main" id="{491D0F9E-448C-BB44-BDDB-671CEED0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282">
              <a:extLst>
                <a:ext uri="{FF2B5EF4-FFF2-40B4-BE49-F238E27FC236}">
                  <a16:creationId xmlns:a16="http://schemas.microsoft.com/office/drawing/2014/main" id="{D38DE738-8D5B-A645-924F-8994D2C57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85">
              <a:extLst>
                <a:ext uri="{FF2B5EF4-FFF2-40B4-BE49-F238E27FC236}">
                  <a16:creationId xmlns:a16="http://schemas.microsoft.com/office/drawing/2014/main" id="{CFBCABBB-96DD-8C46-9986-030EAC3D5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86">
              <a:extLst>
                <a:ext uri="{FF2B5EF4-FFF2-40B4-BE49-F238E27FC236}">
                  <a16:creationId xmlns:a16="http://schemas.microsoft.com/office/drawing/2014/main" id="{2A73EDA5-98E3-C54E-A44E-26D4149E8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89">
              <a:extLst>
                <a:ext uri="{FF2B5EF4-FFF2-40B4-BE49-F238E27FC236}">
                  <a16:creationId xmlns:a16="http://schemas.microsoft.com/office/drawing/2014/main" id="{A489936F-8A84-4845-8E97-79A7CE21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90">
              <a:extLst>
                <a:ext uri="{FF2B5EF4-FFF2-40B4-BE49-F238E27FC236}">
                  <a16:creationId xmlns:a16="http://schemas.microsoft.com/office/drawing/2014/main" id="{8EE66092-4BE7-3241-964C-7C9F4CCC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92">
              <a:extLst>
                <a:ext uri="{FF2B5EF4-FFF2-40B4-BE49-F238E27FC236}">
                  <a16:creationId xmlns:a16="http://schemas.microsoft.com/office/drawing/2014/main" id="{109DBE25-3E07-774C-BEBE-2859B615F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97">
              <a:extLst>
                <a:ext uri="{FF2B5EF4-FFF2-40B4-BE49-F238E27FC236}">
                  <a16:creationId xmlns:a16="http://schemas.microsoft.com/office/drawing/2014/main" id="{B96C6F8A-039A-D54E-89B6-EC3F04B47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98">
              <a:extLst>
                <a:ext uri="{FF2B5EF4-FFF2-40B4-BE49-F238E27FC236}">
                  <a16:creationId xmlns:a16="http://schemas.microsoft.com/office/drawing/2014/main" id="{58DEEE96-1F60-1248-BF5A-39C92D680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4" name="Freeform 300">
              <a:extLst>
                <a:ext uri="{FF2B5EF4-FFF2-40B4-BE49-F238E27FC236}">
                  <a16:creationId xmlns:a16="http://schemas.microsoft.com/office/drawing/2014/main" id="{27F82557-EF4E-E94B-848D-77F11D73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301">
              <a:extLst>
                <a:ext uri="{FF2B5EF4-FFF2-40B4-BE49-F238E27FC236}">
                  <a16:creationId xmlns:a16="http://schemas.microsoft.com/office/drawing/2014/main" id="{C80DF605-2F23-4C4D-9AE2-1DAB6CD97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307">
              <a:extLst>
                <a:ext uri="{FF2B5EF4-FFF2-40B4-BE49-F238E27FC236}">
                  <a16:creationId xmlns:a16="http://schemas.microsoft.com/office/drawing/2014/main" id="{D867ABD3-4EB8-6246-B676-CC3BFA37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309">
              <a:extLst>
                <a:ext uri="{FF2B5EF4-FFF2-40B4-BE49-F238E27FC236}">
                  <a16:creationId xmlns:a16="http://schemas.microsoft.com/office/drawing/2014/main" id="{7C440CD2-C9BC-AE4E-BD4A-904D78895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8" name="Freeform 312">
              <a:extLst>
                <a:ext uri="{FF2B5EF4-FFF2-40B4-BE49-F238E27FC236}">
                  <a16:creationId xmlns:a16="http://schemas.microsoft.com/office/drawing/2014/main" id="{59BDFB5C-A059-B647-B3A0-99EE292C1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313">
              <a:extLst>
                <a:ext uri="{FF2B5EF4-FFF2-40B4-BE49-F238E27FC236}">
                  <a16:creationId xmlns:a16="http://schemas.microsoft.com/office/drawing/2014/main" id="{8986D50B-A1F4-3F4A-96B0-04645EC9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314">
              <a:extLst>
                <a:ext uri="{FF2B5EF4-FFF2-40B4-BE49-F238E27FC236}">
                  <a16:creationId xmlns:a16="http://schemas.microsoft.com/office/drawing/2014/main" id="{916F330A-888C-7145-9A4A-970C98427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315">
              <a:extLst>
                <a:ext uri="{FF2B5EF4-FFF2-40B4-BE49-F238E27FC236}">
                  <a16:creationId xmlns:a16="http://schemas.microsoft.com/office/drawing/2014/main" id="{46B5A08B-A56D-CD44-A06F-BD45D34B5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317">
              <a:extLst>
                <a:ext uri="{FF2B5EF4-FFF2-40B4-BE49-F238E27FC236}">
                  <a16:creationId xmlns:a16="http://schemas.microsoft.com/office/drawing/2014/main" id="{7FEA9269-482C-434F-89D1-BFFF2D11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318">
              <a:extLst>
                <a:ext uri="{FF2B5EF4-FFF2-40B4-BE49-F238E27FC236}">
                  <a16:creationId xmlns:a16="http://schemas.microsoft.com/office/drawing/2014/main" id="{CD2A4AA1-6C47-6D42-90B5-27A8C6C34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322">
              <a:extLst>
                <a:ext uri="{FF2B5EF4-FFF2-40B4-BE49-F238E27FC236}">
                  <a16:creationId xmlns:a16="http://schemas.microsoft.com/office/drawing/2014/main" id="{93F64C18-886D-9C4C-BE9D-C5A01A0C0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325">
              <a:extLst>
                <a:ext uri="{FF2B5EF4-FFF2-40B4-BE49-F238E27FC236}">
                  <a16:creationId xmlns:a16="http://schemas.microsoft.com/office/drawing/2014/main" id="{D7728368-9DA6-0A46-AC70-B7551371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326">
              <a:extLst>
                <a:ext uri="{FF2B5EF4-FFF2-40B4-BE49-F238E27FC236}">
                  <a16:creationId xmlns:a16="http://schemas.microsoft.com/office/drawing/2014/main" id="{A7743AA1-E788-A840-BC36-B89EEDD18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328">
              <a:extLst>
                <a:ext uri="{FF2B5EF4-FFF2-40B4-BE49-F238E27FC236}">
                  <a16:creationId xmlns:a16="http://schemas.microsoft.com/office/drawing/2014/main" id="{DFBB9994-9BBA-744A-8A8B-CBCCFAA50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BCA97E8-617D-E045-8819-3A9F9B8BCF8F}"/>
              </a:ext>
            </a:extLst>
          </p:cNvPr>
          <p:cNvGrpSpPr/>
          <p:nvPr/>
        </p:nvGrpSpPr>
        <p:grpSpPr>
          <a:xfrm rot="10800000">
            <a:off x="-290622" y="4508856"/>
            <a:ext cx="9422502" cy="1538841"/>
            <a:chOff x="1869557" y="865171"/>
            <a:chExt cx="4790303" cy="782331"/>
          </a:xfrm>
        </p:grpSpPr>
        <p:sp>
          <p:nvSpPr>
            <p:cNvPr id="249" name="Freeform 85">
              <a:extLst>
                <a:ext uri="{FF2B5EF4-FFF2-40B4-BE49-F238E27FC236}">
                  <a16:creationId xmlns:a16="http://schemas.microsoft.com/office/drawing/2014/main" id="{F1FA0CD2-7A23-8944-86F5-7306E88B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87">
              <a:extLst>
                <a:ext uri="{FF2B5EF4-FFF2-40B4-BE49-F238E27FC236}">
                  <a16:creationId xmlns:a16="http://schemas.microsoft.com/office/drawing/2014/main" id="{99123340-33CA-6640-9C13-706A4F95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89">
              <a:extLst>
                <a:ext uri="{FF2B5EF4-FFF2-40B4-BE49-F238E27FC236}">
                  <a16:creationId xmlns:a16="http://schemas.microsoft.com/office/drawing/2014/main" id="{383AEE25-1ABD-A94A-A59B-A429CFE67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91">
              <a:extLst>
                <a:ext uri="{FF2B5EF4-FFF2-40B4-BE49-F238E27FC236}">
                  <a16:creationId xmlns:a16="http://schemas.microsoft.com/office/drawing/2014/main" id="{A7090ADB-54E4-8645-A252-404985BD9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92">
              <a:extLst>
                <a:ext uri="{FF2B5EF4-FFF2-40B4-BE49-F238E27FC236}">
                  <a16:creationId xmlns:a16="http://schemas.microsoft.com/office/drawing/2014/main" id="{3EA5C77B-01E8-E54A-801C-B9D9355C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98">
              <a:extLst>
                <a:ext uri="{FF2B5EF4-FFF2-40B4-BE49-F238E27FC236}">
                  <a16:creationId xmlns:a16="http://schemas.microsoft.com/office/drawing/2014/main" id="{19A748DD-78F7-3F43-A9A2-E1011B4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104">
              <a:extLst>
                <a:ext uri="{FF2B5EF4-FFF2-40B4-BE49-F238E27FC236}">
                  <a16:creationId xmlns:a16="http://schemas.microsoft.com/office/drawing/2014/main" id="{73EDFBF9-FECC-B04F-968A-2CE8E2F16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6" name="Freeform 106">
              <a:extLst>
                <a:ext uri="{FF2B5EF4-FFF2-40B4-BE49-F238E27FC236}">
                  <a16:creationId xmlns:a16="http://schemas.microsoft.com/office/drawing/2014/main" id="{B086AF46-22F7-F148-AFC1-0137CA4D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111">
              <a:extLst>
                <a:ext uri="{FF2B5EF4-FFF2-40B4-BE49-F238E27FC236}">
                  <a16:creationId xmlns:a16="http://schemas.microsoft.com/office/drawing/2014/main" id="{44AAF186-A1DA-9046-9AD7-ADC8F7D0F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F82D7232-6913-6349-A856-768C7D803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115">
              <a:extLst>
                <a:ext uri="{FF2B5EF4-FFF2-40B4-BE49-F238E27FC236}">
                  <a16:creationId xmlns:a16="http://schemas.microsoft.com/office/drawing/2014/main" id="{A7275B08-2713-8B48-938C-68BAC287B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0" name="Freeform 120">
              <a:extLst>
                <a:ext uri="{FF2B5EF4-FFF2-40B4-BE49-F238E27FC236}">
                  <a16:creationId xmlns:a16="http://schemas.microsoft.com/office/drawing/2014/main" id="{DB2E2EB0-8E54-5F4B-8346-AD5D1CA41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121">
              <a:extLst>
                <a:ext uri="{FF2B5EF4-FFF2-40B4-BE49-F238E27FC236}">
                  <a16:creationId xmlns:a16="http://schemas.microsoft.com/office/drawing/2014/main" id="{6B07157B-7E06-A848-9D94-43CEB9F89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126">
              <a:extLst>
                <a:ext uri="{FF2B5EF4-FFF2-40B4-BE49-F238E27FC236}">
                  <a16:creationId xmlns:a16="http://schemas.microsoft.com/office/drawing/2014/main" id="{CC0CC11A-B89D-474A-899E-0A2799A44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128">
              <a:extLst>
                <a:ext uri="{FF2B5EF4-FFF2-40B4-BE49-F238E27FC236}">
                  <a16:creationId xmlns:a16="http://schemas.microsoft.com/office/drawing/2014/main" id="{A76B2846-72CB-C744-B0DE-B5DBBF16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129">
              <a:extLst>
                <a:ext uri="{FF2B5EF4-FFF2-40B4-BE49-F238E27FC236}">
                  <a16:creationId xmlns:a16="http://schemas.microsoft.com/office/drawing/2014/main" id="{5B0ADDAD-1C96-C348-8340-B32A573B5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130">
              <a:extLst>
                <a:ext uri="{FF2B5EF4-FFF2-40B4-BE49-F238E27FC236}">
                  <a16:creationId xmlns:a16="http://schemas.microsoft.com/office/drawing/2014/main" id="{8A703566-8A23-3C47-B05A-2D59B09F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131">
              <a:extLst>
                <a:ext uri="{FF2B5EF4-FFF2-40B4-BE49-F238E27FC236}">
                  <a16:creationId xmlns:a16="http://schemas.microsoft.com/office/drawing/2014/main" id="{763CDAE3-9E71-AF48-AD6D-BF4288C1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132">
              <a:extLst>
                <a:ext uri="{FF2B5EF4-FFF2-40B4-BE49-F238E27FC236}">
                  <a16:creationId xmlns:a16="http://schemas.microsoft.com/office/drawing/2014/main" id="{8FCF346B-D0EB-154A-B9A7-B3D1277B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135">
              <a:extLst>
                <a:ext uri="{FF2B5EF4-FFF2-40B4-BE49-F238E27FC236}">
                  <a16:creationId xmlns:a16="http://schemas.microsoft.com/office/drawing/2014/main" id="{BA0C6138-7196-9F4A-B2E3-810BD60E2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136">
              <a:extLst>
                <a:ext uri="{FF2B5EF4-FFF2-40B4-BE49-F238E27FC236}">
                  <a16:creationId xmlns:a16="http://schemas.microsoft.com/office/drawing/2014/main" id="{438A62BB-5438-F140-A2BC-6AEA97EB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0" name="Freeform 140">
              <a:extLst>
                <a:ext uri="{FF2B5EF4-FFF2-40B4-BE49-F238E27FC236}">
                  <a16:creationId xmlns:a16="http://schemas.microsoft.com/office/drawing/2014/main" id="{2306A5F4-749F-7049-A872-37B4A5625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1" name="Freeform 141">
              <a:extLst>
                <a:ext uri="{FF2B5EF4-FFF2-40B4-BE49-F238E27FC236}">
                  <a16:creationId xmlns:a16="http://schemas.microsoft.com/office/drawing/2014/main" id="{026CFE5D-3E57-684C-9605-A4D67ED6D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2" name="Freeform 143">
              <a:extLst>
                <a:ext uri="{FF2B5EF4-FFF2-40B4-BE49-F238E27FC236}">
                  <a16:creationId xmlns:a16="http://schemas.microsoft.com/office/drawing/2014/main" id="{F41106F7-20A9-9144-8AA3-0EE6046DB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3" name="Freeform 146">
              <a:extLst>
                <a:ext uri="{FF2B5EF4-FFF2-40B4-BE49-F238E27FC236}">
                  <a16:creationId xmlns:a16="http://schemas.microsoft.com/office/drawing/2014/main" id="{4BCD6B71-6C8F-7647-A2BD-04988175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4" name="Freeform 147">
              <a:extLst>
                <a:ext uri="{FF2B5EF4-FFF2-40B4-BE49-F238E27FC236}">
                  <a16:creationId xmlns:a16="http://schemas.microsoft.com/office/drawing/2014/main" id="{DDBE50FB-83CB-5949-A1BC-7270BAC9D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5" name="Freeform 149">
              <a:extLst>
                <a:ext uri="{FF2B5EF4-FFF2-40B4-BE49-F238E27FC236}">
                  <a16:creationId xmlns:a16="http://schemas.microsoft.com/office/drawing/2014/main" id="{8EF3EB71-DBE6-3D48-B7E3-8D4683057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6" name="Freeform 150">
              <a:extLst>
                <a:ext uri="{FF2B5EF4-FFF2-40B4-BE49-F238E27FC236}">
                  <a16:creationId xmlns:a16="http://schemas.microsoft.com/office/drawing/2014/main" id="{CD8476EF-5331-D647-9EDF-08C8801B3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7" name="Freeform 156">
              <a:extLst>
                <a:ext uri="{FF2B5EF4-FFF2-40B4-BE49-F238E27FC236}">
                  <a16:creationId xmlns:a16="http://schemas.microsoft.com/office/drawing/2014/main" id="{F67A35BC-2226-4241-B600-E665E16C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8" name="Freeform 158">
              <a:extLst>
                <a:ext uri="{FF2B5EF4-FFF2-40B4-BE49-F238E27FC236}">
                  <a16:creationId xmlns:a16="http://schemas.microsoft.com/office/drawing/2014/main" id="{61F64A9A-2927-9843-9F23-45B7067F0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9" name="Freeform 161">
              <a:extLst>
                <a:ext uri="{FF2B5EF4-FFF2-40B4-BE49-F238E27FC236}">
                  <a16:creationId xmlns:a16="http://schemas.microsoft.com/office/drawing/2014/main" id="{9089D2BC-0BBF-AB4E-B806-B65AD5F61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0" name="Freeform 162">
              <a:extLst>
                <a:ext uri="{FF2B5EF4-FFF2-40B4-BE49-F238E27FC236}">
                  <a16:creationId xmlns:a16="http://schemas.microsoft.com/office/drawing/2014/main" id="{DE800817-DD5E-5745-BC48-268464364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1" name="Freeform 163">
              <a:extLst>
                <a:ext uri="{FF2B5EF4-FFF2-40B4-BE49-F238E27FC236}">
                  <a16:creationId xmlns:a16="http://schemas.microsoft.com/office/drawing/2014/main" id="{D0B02050-BC7B-D948-96A3-F25AA2871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2" name="Freeform 164">
              <a:extLst>
                <a:ext uri="{FF2B5EF4-FFF2-40B4-BE49-F238E27FC236}">
                  <a16:creationId xmlns:a16="http://schemas.microsoft.com/office/drawing/2014/main" id="{E9BDFB9C-B7CE-C04B-AE3F-0FE4429F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3" name="Freeform 166">
              <a:extLst>
                <a:ext uri="{FF2B5EF4-FFF2-40B4-BE49-F238E27FC236}">
                  <a16:creationId xmlns:a16="http://schemas.microsoft.com/office/drawing/2014/main" id="{1CCE27B7-D73C-BF45-A3A6-53702143C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4" name="Freeform 167">
              <a:extLst>
                <a:ext uri="{FF2B5EF4-FFF2-40B4-BE49-F238E27FC236}">
                  <a16:creationId xmlns:a16="http://schemas.microsoft.com/office/drawing/2014/main" id="{0E72C4A0-FD35-0646-88FB-EEE7C91E9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5" name="Freeform 172">
              <a:extLst>
                <a:ext uri="{FF2B5EF4-FFF2-40B4-BE49-F238E27FC236}">
                  <a16:creationId xmlns:a16="http://schemas.microsoft.com/office/drawing/2014/main" id="{2DFF3D21-D86A-5046-B628-2DC688C4B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6" name="Freeform 173">
              <a:extLst>
                <a:ext uri="{FF2B5EF4-FFF2-40B4-BE49-F238E27FC236}">
                  <a16:creationId xmlns:a16="http://schemas.microsoft.com/office/drawing/2014/main" id="{80EB5D6C-22DB-EE4D-89DB-BA845A81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7" name="Freeform 178">
              <a:extLst>
                <a:ext uri="{FF2B5EF4-FFF2-40B4-BE49-F238E27FC236}">
                  <a16:creationId xmlns:a16="http://schemas.microsoft.com/office/drawing/2014/main" id="{653DFE6A-B62E-3347-BF89-129F9DD66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8" name="Freeform 180">
              <a:extLst>
                <a:ext uri="{FF2B5EF4-FFF2-40B4-BE49-F238E27FC236}">
                  <a16:creationId xmlns:a16="http://schemas.microsoft.com/office/drawing/2014/main" id="{A6ED3479-C306-7F4F-B49B-FF840015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9" name="Freeform 181">
              <a:extLst>
                <a:ext uri="{FF2B5EF4-FFF2-40B4-BE49-F238E27FC236}">
                  <a16:creationId xmlns:a16="http://schemas.microsoft.com/office/drawing/2014/main" id="{48253CF6-ADC1-D743-8BF3-49965AE62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0" name="Freeform 182">
              <a:extLst>
                <a:ext uri="{FF2B5EF4-FFF2-40B4-BE49-F238E27FC236}">
                  <a16:creationId xmlns:a16="http://schemas.microsoft.com/office/drawing/2014/main" id="{46B28A5E-51D7-E54D-82B6-34D5CF3B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1" name="Freeform 184">
              <a:extLst>
                <a:ext uri="{FF2B5EF4-FFF2-40B4-BE49-F238E27FC236}">
                  <a16:creationId xmlns:a16="http://schemas.microsoft.com/office/drawing/2014/main" id="{24C7218C-BEEE-8943-88B9-70E02B92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2" name="Freeform 185">
              <a:extLst>
                <a:ext uri="{FF2B5EF4-FFF2-40B4-BE49-F238E27FC236}">
                  <a16:creationId xmlns:a16="http://schemas.microsoft.com/office/drawing/2014/main" id="{57C3047F-236B-3348-B33A-FAAF3B4F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6CF2604B-EDD0-9848-BE55-510676A6C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4" name="Freeform 190">
              <a:extLst>
                <a:ext uri="{FF2B5EF4-FFF2-40B4-BE49-F238E27FC236}">
                  <a16:creationId xmlns:a16="http://schemas.microsoft.com/office/drawing/2014/main" id="{65011003-0CD9-7745-8414-57FEAD3F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5" name="Freeform 195">
              <a:extLst>
                <a:ext uri="{FF2B5EF4-FFF2-40B4-BE49-F238E27FC236}">
                  <a16:creationId xmlns:a16="http://schemas.microsoft.com/office/drawing/2014/main" id="{401A5D19-9FD5-EA4A-9F59-59BFBEF6B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6" name="Freeform 196">
              <a:extLst>
                <a:ext uri="{FF2B5EF4-FFF2-40B4-BE49-F238E27FC236}">
                  <a16:creationId xmlns:a16="http://schemas.microsoft.com/office/drawing/2014/main" id="{52664BE6-7A76-654C-AD09-BB158C228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7" name="Freeform 197">
              <a:extLst>
                <a:ext uri="{FF2B5EF4-FFF2-40B4-BE49-F238E27FC236}">
                  <a16:creationId xmlns:a16="http://schemas.microsoft.com/office/drawing/2014/main" id="{9B2024AE-9B56-3940-89F4-C2AE6FA0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8" name="Freeform 199">
              <a:extLst>
                <a:ext uri="{FF2B5EF4-FFF2-40B4-BE49-F238E27FC236}">
                  <a16:creationId xmlns:a16="http://schemas.microsoft.com/office/drawing/2014/main" id="{F3642307-EAA3-1C4F-94A8-546A6A72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9" name="Freeform 203">
              <a:extLst>
                <a:ext uri="{FF2B5EF4-FFF2-40B4-BE49-F238E27FC236}">
                  <a16:creationId xmlns:a16="http://schemas.microsoft.com/office/drawing/2014/main" id="{5D001642-33E9-5842-B070-50F715F08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0" name="Freeform 204">
              <a:extLst>
                <a:ext uri="{FF2B5EF4-FFF2-40B4-BE49-F238E27FC236}">
                  <a16:creationId xmlns:a16="http://schemas.microsoft.com/office/drawing/2014/main" id="{FB0F36A2-E1C7-EE47-A376-ACDB2AD4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D203E2E3-E5C1-124A-8BA6-DCC1C30B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CC657FAC-22A2-5547-875C-146D0F589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3" name="Freeform 213">
              <a:extLst>
                <a:ext uri="{FF2B5EF4-FFF2-40B4-BE49-F238E27FC236}">
                  <a16:creationId xmlns:a16="http://schemas.microsoft.com/office/drawing/2014/main" id="{E6F0D289-3818-9C4D-BA61-4125397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4" name="Freeform 216">
              <a:extLst>
                <a:ext uri="{FF2B5EF4-FFF2-40B4-BE49-F238E27FC236}">
                  <a16:creationId xmlns:a16="http://schemas.microsoft.com/office/drawing/2014/main" id="{605B1511-8817-AF4B-81B6-3B698C735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5" name="Freeform 221">
              <a:extLst>
                <a:ext uri="{FF2B5EF4-FFF2-40B4-BE49-F238E27FC236}">
                  <a16:creationId xmlns:a16="http://schemas.microsoft.com/office/drawing/2014/main" id="{9EBE511A-D800-9048-8BA0-C17822A09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06" name="Freeform 222">
              <a:extLst>
                <a:ext uri="{FF2B5EF4-FFF2-40B4-BE49-F238E27FC236}">
                  <a16:creationId xmlns:a16="http://schemas.microsoft.com/office/drawing/2014/main" id="{42637EEB-9C31-4C40-82FE-B778BAFAB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7" name="Freeform 223">
              <a:extLst>
                <a:ext uri="{FF2B5EF4-FFF2-40B4-BE49-F238E27FC236}">
                  <a16:creationId xmlns:a16="http://schemas.microsoft.com/office/drawing/2014/main" id="{A56C8492-6448-5447-A229-F30389CF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8" name="Freeform 224">
              <a:extLst>
                <a:ext uri="{FF2B5EF4-FFF2-40B4-BE49-F238E27FC236}">
                  <a16:creationId xmlns:a16="http://schemas.microsoft.com/office/drawing/2014/main" id="{0500B393-D9BF-C14A-8619-A80CE82D4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9" name="Freeform 225">
              <a:extLst>
                <a:ext uri="{FF2B5EF4-FFF2-40B4-BE49-F238E27FC236}">
                  <a16:creationId xmlns:a16="http://schemas.microsoft.com/office/drawing/2014/main" id="{BFB50098-8A33-6C4A-AF29-B0FBC0B4A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0" name="Freeform 227">
              <a:extLst>
                <a:ext uri="{FF2B5EF4-FFF2-40B4-BE49-F238E27FC236}">
                  <a16:creationId xmlns:a16="http://schemas.microsoft.com/office/drawing/2014/main" id="{F268B868-0F8A-0145-92D3-4AFA8381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1" name="Freeform 228">
              <a:extLst>
                <a:ext uri="{FF2B5EF4-FFF2-40B4-BE49-F238E27FC236}">
                  <a16:creationId xmlns:a16="http://schemas.microsoft.com/office/drawing/2014/main" id="{F64747D7-272D-E44F-B20D-FA332BB86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2" name="Freeform 230">
              <a:extLst>
                <a:ext uri="{FF2B5EF4-FFF2-40B4-BE49-F238E27FC236}">
                  <a16:creationId xmlns:a16="http://schemas.microsoft.com/office/drawing/2014/main" id="{A0F7DFF1-CC74-384F-887C-9898E203C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3" name="Freeform 267">
              <a:extLst>
                <a:ext uri="{FF2B5EF4-FFF2-40B4-BE49-F238E27FC236}">
                  <a16:creationId xmlns:a16="http://schemas.microsoft.com/office/drawing/2014/main" id="{37BAF730-F29F-FB4D-A786-A65FBC97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4" name="Freeform 271">
              <a:extLst>
                <a:ext uri="{FF2B5EF4-FFF2-40B4-BE49-F238E27FC236}">
                  <a16:creationId xmlns:a16="http://schemas.microsoft.com/office/drawing/2014/main" id="{A49A9397-7EF4-3447-AE30-57DD3FC8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5" name="Freeform 272">
              <a:extLst>
                <a:ext uri="{FF2B5EF4-FFF2-40B4-BE49-F238E27FC236}">
                  <a16:creationId xmlns:a16="http://schemas.microsoft.com/office/drawing/2014/main" id="{5BD75805-7B62-8F49-9137-9777C926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6" name="Freeform 278">
              <a:extLst>
                <a:ext uri="{FF2B5EF4-FFF2-40B4-BE49-F238E27FC236}">
                  <a16:creationId xmlns:a16="http://schemas.microsoft.com/office/drawing/2014/main" id="{759B691E-C72E-8344-932A-0ACB4F911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7" name="Freeform 279">
              <a:extLst>
                <a:ext uri="{FF2B5EF4-FFF2-40B4-BE49-F238E27FC236}">
                  <a16:creationId xmlns:a16="http://schemas.microsoft.com/office/drawing/2014/main" id="{771F77BC-F8D1-414E-830C-F04ABFC4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8" name="Freeform 280">
              <a:extLst>
                <a:ext uri="{FF2B5EF4-FFF2-40B4-BE49-F238E27FC236}">
                  <a16:creationId xmlns:a16="http://schemas.microsoft.com/office/drawing/2014/main" id="{FC2480CF-1EB4-8044-92A7-5B76F201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9" name="Freeform 281">
              <a:extLst>
                <a:ext uri="{FF2B5EF4-FFF2-40B4-BE49-F238E27FC236}">
                  <a16:creationId xmlns:a16="http://schemas.microsoft.com/office/drawing/2014/main" id="{45CBE93C-85F5-2E42-8E1D-0E139BA4B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0" name="Freeform 282">
              <a:extLst>
                <a:ext uri="{FF2B5EF4-FFF2-40B4-BE49-F238E27FC236}">
                  <a16:creationId xmlns:a16="http://schemas.microsoft.com/office/drawing/2014/main" id="{E89BA547-6D67-D347-8213-C2236D8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1" name="Freeform 285">
              <a:extLst>
                <a:ext uri="{FF2B5EF4-FFF2-40B4-BE49-F238E27FC236}">
                  <a16:creationId xmlns:a16="http://schemas.microsoft.com/office/drawing/2014/main" id="{2F52DE50-4233-EC41-8C69-F0CE4BED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2" name="Freeform 286">
              <a:extLst>
                <a:ext uri="{FF2B5EF4-FFF2-40B4-BE49-F238E27FC236}">
                  <a16:creationId xmlns:a16="http://schemas.microsoft.com/office/drawing/2014/main" id="{B2E89BC7-7D73-2343-9002-0F27ACCA0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3" name="Freeform 289">
              <a:extLst>
                <a:ext uri="{FF2B5EF4-FFF2-40B4-BE49-F238E27FC236}">
                  <a16:creationId xmlns:a16="http://schemas.microsoft.com/office/drawing/2014/main" id="{776ACE85-3775-B143-B352-E07BFD25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4" name="Freeform 290">
              <a:extLst>
                <a:ext uri="{FF2B5EF4-FFF2-40B4-BE49-F238E27FC236}">
                  <a16:creationId xmlns:a16="http://schemas.microsoft.com/office/drawing/2014/main" id="{4375DBB3-EE5E-FA4B-9315-96D161741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5" name="Freeform 292">
              <a:extLst>
                <a:ext uri="{FF2B5EF4-FFF2-40B4-BE49-F238E27FC236}">
                  <a16:creationId xmlns:a16="http://schemas.microsoft.com/office/drawing/2014/main" id="{8C5D0C84-3C24-084E-B36B-FB7DA3D5F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6" name="Freeform 297">
              <a:extLst>
                <a:ext uri="{FF2B5EF4-FFF2-40B4-BE49-F238E27FC236}">
                  <a16:creationId xmlns:a16="http://schemas.microsoft.com/office/drawing/2014/main" id="{329D7302-1C57-5841-9937-54D8463B0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7" name="Freeform 298">
              <a:extLst>
                <a:ext uri="{FF2B5EF4-FFF2-40B4-BE49-F238E27FC236}">
                  <a16:creationId xmlns:a16="http://schemas.microsoft.com/office/drawing/2014/main" id="{3122DE82-7058-FC45-BA7C-912ADBD4F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8" name="Freeform 300">
              <a:extLst>
                <a:ext uri="{FF2B5EF4-FFF2-40B4-BE49-F238E27FC236}">
                  <a16:creationId xmlns:a16="http://schemas.microsoft.com/office/drawing/2014/main" id="{D206E943-E9DC-AA42-B00C-886EE2E1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9" name="Freeform 301">
              <a:extLst>
                <a:ext uri="{FF2B5EF4-FFF2-40B4-BE49-F238E27FC236}">
                  <a16:creationId xmlns:a16="http://schemas.microsoft.com/office/drawing/2014/main" id="{1C65B90A-A603-584F-9395-8F05869B5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0" name="Freeform 307">
              <a:extLst>
                <a:ext uri="{FF2B5EF4-FFF2-40B4-BE49-F238E27FC236}">
                  <a16:creationId xmlns:a16="http://schemas.microsoft.com/office/drawing/2014/main" id="{25F62EF3-F5F8-FC41-8B4C-71A26478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1" name="Freeform 309">
              <a:extLst>
                <a:ext uri="{FF2B5EF4-FFF2-40B4-BE49-F238E27FC236}">
                  <a16:creationId xmlns:a16="http://schemas.microsoft.com/office/drawing/2014/main" id="{B5BF1A9B-9E99-004E-B3B2-175322DB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37" name="Freeform 312">
              <a:extLst>
                <a:ext uri="{FF2B5EF4-FFF2-40B4-BE49-F238E27FC236}">
                  <a16:creationId xmlns:a16="http://schemas.microsoft.com/office/drawing/2014/main" id="{CD3C377A-4553-9941-B711-C6E1CD833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6" name="Freeform 313">
              <a:extLst>
                <a:ext uri="{FF2B5EF4-FFF2-40B4-BE49-F238E27FC236}">
                  <a16:creationId xmlns:a16="http://schemas.microsoft.com/office/drawing/2014/main" id="{BF91A182-7092-614D-B674-74DF6541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7" name="Freeform 314">
              <a:extLst>
                <a:ext uri="{FF2B5EF4-FFF2-40B4-BE49-F238E27FC236}">
                  <a16:creationId xmlns:a16="http://schemas.microsoft.com/office/drawing/2014/main" id="{092EB461-3AE4-984A-BA7D-BE643FEE5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8" name="Freeform 315">
              <a:extLst>
                <a:ext uri="{FF2B5EF4-FFF2-40B4-BE49-F238E27FC236}">
                  <a16:creationId xmlns:a16="http://schemas.microsoft.com/office/drawing/2014/main" id="{BE3E7A50-E90C-7941-8DF1-53176F678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9" name="Freeform 317">
              <a:extLst>
                <a:ext uri="{FF2B5EF4-FFF2-40B4-BE49-F238E27FC236}">
                  <a16:creationId xmlns:a16="http://schemas.microsoft.com/office/drawing/2014/main" id="{174CDA35-397B-ED42-9CC0-2155CAB68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0" name="Freeform 318">
              <a:extLst>
                <a:ext uri="{FF2B5EF4-FFF2-40B4-BE49-F238E27FC236}">
                  <a16:creationId xmlns:a16="http://schemas.microsoft.com/office/drawing/2014/main" id="{5921D1CA-B959-A441-9391-A2919FD0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1" name="Freeform 322">
              <a:extLst>
                <a:ext uri="{FF2B5EF4-FFF2-40B4-BE49-F238E27FC236}">
                  <a16:creationId xmlns:a16="http://schemas.microsoft.com/office/drawing/2014/main" id="{064585B5-DA50-CB46-9AC2-893143A1F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2" name="Freeform 325">
              <a:extLst>
                <a:ext uri="{FF2B5EF4-FFF2-40B4-BE49-F238E27FC236}">
                  <a16:creationId xmlns:a16="http://schemas.microsoft.com/office/drawing/2014/main" id="{5B4419CB-725C-F94F-91CF-9016423E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3" name="Freeform 326">
              <a:extLst>
                <a:ext uri="{FF2B5EF4-FFF2-40B4-BE49-F238E27FC236}">
                  <a16:creationId xmlns:a16="http://schemas.microsoft.com/office/drawing/2014/main" id="{963169FF-C02D-A341-B0D2-B6D08D78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4" name="Freeform 328">
              <a:extLst>
                <a:ext uri="{FF2B5EF4-FFF2-40B4-BE49-F238E27FC236}">
                  <a16:creationId xmlns:a16="http://schemas.microsoft.com/office/drawing/2014/main" id="{20BEA80E-C1EF-C94D-80AB-CFE80D8F9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332" name="TextBox 334">
            <a:extLst>
              <a:ext uri="{FF2B5EF4-FFF2-40B4-BE49-F238E27FC236}">
                <a16:creationId xmlns:a16="http://schemas.microsoft.com/office/drawing/2014/main" id="{C7D67FED-3570-4F57-AB90-8589E3A260D1}"/>
              </a:ext>
            </a:extLst>
          </p:cNvPr>
          <p:cNvSpPr txBox="1"/>
          <p:nvPr/>
        </p:nvSpPr>
        <p:spPr>
          <a:xfrm>
            <a:off x="619262" y="1737639"/>
            <a:ext cx="4898970" cy="610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400"/>
              </a:lnSpc>
            </a:pPr>
            <a:r>
              <a:rPr lang="pl-PL" sz="2800" b="1" spc="300" dirty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Czyli gra </a:t>
            </a:r>
            <a:r>
              <a:rPr lang="pl-PL" sz="2800" b="1" spc="300" dirty="0" err="1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typu„bullethell</a:t>
            </a:r>
            <a:r>
              <a:rPr lang="pl-PL" sz="2800" b="1" spc="300" dirty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”</a:t>
            </a:r>
            <a:endParaRPr lang="en-US" sz="2800" b="1" spc="300" dirty="0">
              <a:solidFill>
                <a:schemeClr val="tx2"/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88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552787" y="330276"/>
            <a:ext cx="6600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spc="113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Inne funkcje, które mogą się przydać podczas</a:t>
            </a:r>
          </a:p>
          <a:p>
            <a:r>
              <a:rPr lang="pl-PL" sz="2400" b="1" spc="113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rozwiązywania zadań</a:t>
            </a:r>
            <a:endParaRPr lang="en-US" sz="24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ABF842A-6A94-4248-A715-20CC5D5760E3}"/>
              </a:ext>
            </a:extLst>
          </p:cNvPr>
          <p:cNvGrpSpPr/>
          <p:nvPr/>
        </p:nvGrpSpPr>
        <p:grpSpPr>
          <a:xfrm rot="5231002">
            <a:off x="6642658" y="172582"/>
            <a:ext cx="3326038" cy="2290111"/>
            <a:chOff x="4388382" y="2566254"/>
            <a:chExt cx="2271478" cy="1564004"/>
          </a:xfrm>
        </p:grpSpPr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D6EE01CA-9AD9-8E4F-8CD2-9B7B3BEB6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33886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706858F3-987E-724C-BDCF-E3C9453EF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6510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45">
              <a:extLst>
                <a:ext uri="{FF2B5EF4-FFF2-40B4-BE49-F238E27FC236}">
                  <a16:creationId xmlns:a16="http://schemas.microsoft.com/office/drawing/2014/main" id="{A90612A9-FE20-FD4D-98CB-F336EEDF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FB894366-22E0-D649-A375-509DD564D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99" name="Freeform 52">
              <a:extLst>
                <a:ext uri="{FF2B5EF4-FFF2-40B4-BE49-F238E27FC236}">
                  <a16:creationId xmlns:a16="http://schemas.microsoft.com/office/drawing/2014/main" id="{5AE75628-D2D7-6A4F-AA56-85B2BAA1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133923F8-FC0C-9547-803B-EA87DC40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1" name="Freeform 56">
              <a:extLst>
                <a:ext uri="{FF2B5EF4-FFF2-40B4-BE49-F238E27FC236}">
                  <a16:creationId xmlns:a16="http://schemas.microsoft.com/office/drawing/2014/main" id="{5812DE05-AE6B-1E44-95D4-6EEB8F41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3C985E60-F028-6C47-A242-1B1827D3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721790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3" name="Freeform 62">
              <a:extLst>
                <a:ext uri="{FF2B5EF4-FFF2-40B4-BE49-F238E27FC236}">
                  <a16:creationId xmlns:a16="http://schemas.microsoft.com/office/drawing/2014/main" id="{3EE77509-DCE1-684F-9ED2-100D59EB4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4" name="Freeform 69">
              <a:extLst>
                <a:ext uri="{FF2B5EF4-FFF2-40B4-BE49-F238E27FC236}">
                  <a16:creationId xmlns:a16="http://schemas.microsoft.com/office/drawing/2014/main" id="{20E44108-3320-3D4F-833A-C3D6BA46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263FD72B-B609-274D-8459-66F25A97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6" name="Freeform 72">
              <a:extLst>
                <a:ext uri="{FF2B5EF4-FFF2-40B4-BE49-F238E27FC236}">
                  <a16:creationId xmlns:a16="http://schemas.microsoft.com/office/drawing/2014/main" id="{AEACADCC-03BD-AE4F-A073-C71ECDC8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7" name="Freeform 73">
              <a:extLst>
                <a:ext uri="{FF2B5EF4-FFF2-40B4-BE49-F238E27FC236}">
                  <a16:creationId xmlns:a16="http://schemas.microsoft.com/office/drawing/2014/main" id="{DC9A31CF-005E-D74F-98F5-203918FCB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8" name="Freeform 75">
              <a:extLst>
                <a:ext uri="{FF2B5EF4-FFF2-40B4-BE49-F238E27FC236}">
                  <a16:creationId xmlns:a16="http://schemas.microsoft.com/office/drawing/2014/main" id="{8740B9AF-01B4-5348-A4AD-8825B94F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9" name="Freeform 76">
              <a:extLst>
                <a:ext uri="{FF2B5EF4-FFF2-40B4-BE49-F238E27FC236}">
                  <a16:creationId xmlns:a16="http://schemas.microsoft.com/office/drawing/2014/main" id="{115A57E2-534D-2941-997E-14E53419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0" name="Freeform 78">
              <a:extLst>
                <a:ext uri="{FF2B5EF4-FFF2-40B4-BE49-F238E27FC236}">
                  <a16:creationId xmlns:a16="http://schemas.microsoft.com/office/drawing/2014/main" id="{9593F708-FF21-6144-B451-C2CD5089E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191639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1" name="Freeform 79">
              <a:extLst>
                <a:ext uri="{FF2B5EF4-FFF2-40B4-BE49-F238E27FC236}">
                  <a16:creationId xmlns:a16="http://schemas.microsoft.com/office/drawing/2014/main" id="{983F78EF-2252-6B44-9987-97363BB9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807632"/>
              <a:ext cx="252747" cy="312153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2" name="Freeform 94">
              <a:extLst>
                <a:ext uri="{FF2B5EF4-FFF2-40B4-BE49-F238E27FC236}">
                  <a16:creationId xmlns:a16="http://schemas.microsoft.com/office/drawing/2014/main" id="{32AAB404-7812-C841-A5FA-ECEF0E3B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3" name="Freeform 95">
              <a:extLst>
                <a:ext uri="{FF2B5EF4-FFF2-40B4-BE49-F238E27FC236}">
                  <a16:creationId xmlns:a16="http://schemas.microsoft.com/office/drawing/2014/main" id="{C67ECAAF-2A48-C945-B896-E976FBFC2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4" name="Freeform 96">
              <a:extLst>
                <a:ext uri="{FF2B5EF4-FFF2-40B4-BE49-F238E27FC236}">
                  <a16:creationId xmlns:a16="http://schemas.microsoft.com/office/drawing/2014/main" id="{E48DB900-110A-B147-914A-FD53CFED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5" name="Freeform 97">
              <a:extLst>
                <a:ext uri="{FF2B5EF4-FFF2-40B4-BE49-F238E27FC236}">
                  <a16:creationId xmlns:a16="http://schemas.microsoft.com/office/drawing/2014/main" id="{A4576C37-D62E-244F-B6C4-B1E19875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6" name="Freeform 99">
              <a:extLst>
                <a:ext uri="{FF2B5EF4-FFF2-40B4-BE49-F238E27FC236}">
                  <a16:creationId xmlns:a16="http://schemas.microsoft.com/office/drawing/2014/main" id="{A1B5D8B7-E210-6147-A51F-97E36B2F8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7" name="Freeform 100">
              <a:extLst>
                <a:ext uri="{FF2B5EF4-FFF2-40B4-BE49-F238E27FC236}">
                  <a16:creationId xmlns:a16="http://schemas.microsoft.com/office/drawing/2014/main" id="{B8D762B2-873A-3047-B0F2-B8B94E5E0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8" name="Freeform 101">
              <a:extLst>
                <a:ext uri="{FF2B5EF4-FFF2-40B4-BE49-F238E27FC236}">
                  <a16:creationId xmlns:a16="http://schemas.microsoft.com/office/drawing/2014/main" id="{59B70FAF-9E2A-E14E-924E-7DEDE8DA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9" name="Freeform 231">
              <a:extLst>
                <a:ext uri="{FF2B5EF4-FFF2-40B4-BE49-F238E27FC236}">
                  <a16:creationId xmlns:a16="http://schemas.microsoft.com/office/drawing/2014/main" id="{9D373BA3-3008-2145-B024-17AA41753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888880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0" name="Freeform 232">
              <a:extLst>
                <a:ext uri="{FF2B5EF4-FFF2-40B4-BE49-F238E27FC236}">
                  <a16:creationId xmlns:a16="http://schemas.microsoft.com/office/drawing/2014/main" id="{1A24BABA-5641-7640-B272-418D4C96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513185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1" name="Freeform 233">
              <a:extLst>
                <a:ext uri="{FF2B5EF4-FFF2-40B4-BE49-F238E27FC236}">
                  <a16:creationId xmlns:a16="http://schemas.microsoft.com/office/drawing/2014/main" id="{AEB4AFE9-D98F-4043-BF99-0421A402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2" name="Freeform 235">
              <a:extLst>
                <a:ext uri="{FF2B5EF4-FFF2-40B4-BE49-F238E27FC236}">
                  <a16:creationId xmlns:a16="http://schemas.microsoft.com/office/drawing/2014/main" id="{710CEB18-41E7-DF4D-8DF5-51FF36326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357649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23" name="Freeform 236">
              <a:extLst>
                <a:ext uri="{FF2B5EF4-FFF2-40B4-BE49-F238E27FC236}">
                  <a16:creationId xmlns:a16="http://schemas.microsoft.com/office/drawing/2014/main" id="{D048209C-195E-DC41-B271-231F36CB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4" name="Freeform 237">
              <a:extLst>
                <a:ext uri="{FF2B5EF4-FFF2-40B4-BE49-F238E27FC236}">
                  <a16:creationId xmlns:a16="http://schemas.microsoft.com/office/drawing/2014/main" id="{0280903C-1862-0A44-8436-A6CD66D0E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5" name="Freeform 238">
              <a:extLst>
                <a:ext uri="{FF2B5EF4-FFF2-40B4-BE49-F238E27FC236}">
                  <a16:creationId xmlns:a16="http://schemas.microsoft.com/office/drawing/2014/main" id="{0D37FB29-24F0-B844-8C50-AA5AF716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6" name="Freeform 239">
              <a:extLst>
                <a:ext uri="{FF2B5EF4-FFF2-40B4-BE49-F238E27FC236}">
                  <a16:creationId xmlns:a16="http://schemas.microsoft.com/office/drawing/2014/main" id="{59675731-49C5-7E46-BDED-B674CAE3B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576727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7" name="Freeform 241">
              <a:extLst>
                <a:ext uri="{FF2B5EF4-FFF2-40B4-BE49-F238E27FC236}">
                  <a16:creationId xmlns:a16="http://schemas.microsoft.com/office/drawing/2014/main" id="{0DB69B26-5E53-864E-8943-1A31BAB3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818105"/>
              <a:ext cx="252747" cy="312153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8" name="Freeform 242">
              <a:extLst>
                <a:ext uri="{FF2B5EF4-FFF2-40B4-BE49-F238E27FC236}">
                  <a16:creationId xmlns:a16="http://schemas.microsoft.com/office/drawing/2014/main" id="{6CB315E2-E8BF-AB4A-A223-8EDB6742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9" name="Freeform 243">
              <a:extLst>
                <a:ext uri="{FF2B5EF4-FFF2-40B4-BE49-F238E27FC236}">
                  <a16:creationId xmlns:a16="http://schemas.microsoft.com/office/drawing/2014/main" id="{C9E8357B-8FA1-CD47-87F6-E37241510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880567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0" name="Freeform 244">
              <a:extLst>
                <a:ext uri="{FF2B5EF4-FFF2-40B4-BE49-F238E27FC236}">
                  <a16:creationId xmlns:a16="http://schemas.microsoft.com/office/drawing/2014/main" id="{C962DC92-EB64-4C46-837B-FE1308FB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192720"/>
              <a:ext cx="252747" cy="312152"/>
            </a:xfrm>
            <a:custGeom>
              <a:avLst/>
              <a:gdLst>
                <a:gd name="T0" fmla="*/ 0 w 1030"/>
                <a:gd name="T1" fmla="*/ 637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7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1" name="Freeform 245">
              <a:extLst>
                <a:ext uri="{FF2B5EF4-FFF2-40B4-BE49-F238E27FC236}">
                  <a16:creationId xmlns:a16="http://schemas.microsoft.com/office/drawing/2014/main" id="{B54D1C65-4E28-0B4A-B4D8-3E06CB79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2" name="Freeform 246">
              <a:extLst>
                <a:ext uri="{FF2B5EF4-FFF2-40B4-BE49-F238E27FC236}">
                  <a16:creationId xmlns:a16="http://schemas.microsoft.com/office/drawing/2014/main" id="{8D1A8389-0453-BD4D-BB71-CD6B1A1F4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3" name="Freeform 247">
              <a:extLst>
                <a:ext uri="{FF2B5EF4-FFF2-40B4-BE49-F238E27FC236}">
                  <a16:creationId xmlns:a16="http://schemas.microsoft.com/office/drawing/2014/main" id="{25AA6D6E-E2D3-CB40-A3FA-547EDB3F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504872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4" name="Freeform 248">
              <a:extLst>
                <a:ext uri="{FF2B5EF4-FFF2-40B4-BE49-F238E27FC236}">
                  <a16:creationId xmlns:a16="http://schemas.microsoft.com/office/drawing/2014/main" id="{1F46D19F-63AC-6C44-AF62-94ED7051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880567"/>
              <a:ext cx="252747" cy="313233"/>
            </a:xfrm>
            <a:custGeom>
              <a:avLst/>
              <a:gdLst>
                <a:gd name="T0" fmla="*/ 0 w 1030"/>
                <a:gd name="T1" fmla="*/ 637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7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5" name="Freeform 249">
              <a:extLst>
                <a:ext uri="{FF2B5EF4-FFF2-40B4-BE49-F238E27FC236}">
                  <a16:creationId xmlns:a16="http://schemas.microsoft.com/office/drawing/2014/main" id="{5522BAAB-F958-3846-BC9C-64CC9886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6" name="Freeform 251">
              <a:extLst>
                <a:ext uri="{FF2B5EF4-FFF2-40B4-BE49-F238E27FC236}">
                  <a16:creationId xmlns:a16="http://schemas.microsoft.com/office/drawing/2014/main" id="{1DC8CFD3-C798-4B47-ACE7-0EBBB1EEA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669802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7" name="Freeform 252">
              <a:extLst>
                <a:ext uri="{FF2B5EF4-FFF2-40B4-BE49-F238E27FC236}">
                  <a16:creationId xmlns:a16="http://schemas.microsoft.com/office/drawing/2014/main" id="{C5613AE6-165E-A147-8850-5CBBD30A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504872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8" name="Freeform 253">
              <a:extLst>
                <a:ext uri="{FF2B5EF4-FFF2-40B4-BE49-F238E27FC236}">
                  <a16:creationId xmlns:a16="http://schemas.microsoft.com/office/drawing/2014/main" id="{37D327F3-E840-3847-AC82-26B1FF20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576727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9" name="Freeform 254">
              <a:extLst>
                <a:ext uri="{FF2B5EF4-FFF2-40B4-BE49-F238E27FC236}">
                  <a16:creationId xmlns:a16="http://schemas.microsoft.com/office/drawing/2014/main" id="{BCD8D416-BE36-6C43-8783-A10414D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0444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0" name="Freeform 255">
              <a:extLst>
                <a:ext uri="{FF2B5EF4-FFF2-40B4-BE49-F238E27FC236}">
                  <a16:creationId xmlns:a16="http://schemas.microsoft.com/office/drawing/2014/main" id="{700A56C1-4F6B-5842-9ECF-C58960C8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513185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1" name="Freeform 256">
              <a:extLst>
                <a:ext uri="{FF2B5EF4-FFF2-40B4-BE49-F238E27FC236}">
                  <a16:creationId xmlns:a16="http://schemas.microsoft.com/office/drawing/2014/main" id="{EADC1D60-38E0-434A-B910-404CAF43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2" name="Freeform 257">
              <a:extLst>
                <a:ext uri="{FF2B5EF4-FFF2-40B4-BE49-F238E27FC236}">
                  <a16:creationId xmlns:a16="http://schemas.microsoft.com/office/drawing/2014/main" id="{0BC1BF7B-BCE5-C640-AF53-D140C934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3" name="Freeform 258">
              <a:extLst>
                <a:ext uri="{FF2B5EF4-FFF2-40B4-BE49-F238E27FC236}">
                  <a16:creationId xmlns:a16="http://schemas.microsoft.com/office/drawing/2014/main" id="{0142E70C-AD84-354E-B1DF-77180B892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732264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4" name="Freeform 259">
              <a:extLst>
                <a:ext uri="{FF2B5EF4-FFF2-40B4-BE49-F238E27FC236}">
                  <a16:creationId xmlns:a16="http://schemas.microsoft.com/office/drawing/2014/main" id="{23B947AD-85FE-F440-BD96-6A5C0F566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661489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5" name="Freeform 260">
              <a:extLst>
                <a:ext uri="{FF2B5EF4-FFF2-40B4-BE49-F238E27FC236}">
                  <a16:creationId xmlns:a16="http://schemas.microsoft.com/office/drawing/2014/main" id="{743931AB-9DD7-9548-8C6C-DF3106A4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732264"/>
              <a:ext cx="252747" cy="312152"/>
            </a:xfrm>
            <a:custGeom>
              <a:avLst/>
              <a:gdLst>
                <a:gd name="T0" fmla="*/ 1029 w 1030"/>
                <a:gd name="T1" fmla="*/ 638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6" name="Freeform 262">
              <a:extLst>
                <a:ext uri="{FF2B5EF4-FFF2-40B4-BE49-F238E27FC236}">
                  <a16:creationId xmlns:a16="http://schemas.microsoft.com/office/drawing/2014/main" id="{344FEF16-2B86-F946-9D5A-8745070E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7" name="Freeform 264">
              <a:extLst>
                <a:ext uri="{FF2B5EF4-FFF2-40B4-BE49-F238E27FC236}">
                  <a16:creationId xmlns:a16="http://schemas.microsoft.com/office/drawing/2014/main" id="{41AFFD97-B071-F94D-ABDB-D2733A95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8" name="Freeform 265">
              <a:extLst>
                <a:ext uri="{FF2B5EF4-FFF2-40B4-BE49-F238E27FC236}">
                  <a16:creationId xmlns:a16="http://schemas.microsoft.com/office/drawing/2014/main" id="{7D6F30F4-4028-3C4A-9639-E8414606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888880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9" name="Freeform 266">
              <a:extLst>
                <a:ext uri="{FF2B5EF4-FFF2-40B4-BE49-F238E27FC236}">
                  <a16:creationId xmlns:a16="http://schemas.microsoft.com/office/drawing/2014/main" id="{8C6606DB-470B-7148-8D48-D1BD44E1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036103"/>
              <a:ext cx="252747" cy="313233"/>
            </a:xfrm>
            <a:custGeom>
              <a:avLst/>
              <a:gdLst>
                <a:gd name="T0" fmla="*/ 1029 w 1030"/>
                <a:gd name="T1" fmla="*/ 639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BBAE8EC-7D88-46C2-BFC5-F69F72942E2B}"/>
              </a:ext>
            </a:extLst>
          </p:cNvPr>
          <p:cNvSpPr txBox="1"/>
          <p:nvPr/>
        </p:nvSpPr>
        <p:spPr>
          <a:xfrm>
            <a:off x="552787" y="1271041"/>
            <a:ext cx="427552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(„podpis")</a:t>
            </a:r>
          </a:p>
          <a:p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pygame.image.load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(‚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/img.png')</a:t>
            </a:r>
          </a:p>
          <a:p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pygame.display.set_icon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8299595-4A8E-46E3-9E86-704CFA9C4F33}"/>
              </a:ext>
            </a:extLst>
          </p:cNvPr>
          <p:cNvSpPr txBox="1"/>
          <p:nvPr/>
        </p:nvSpPr>
        <p:spPr>
          <a:xfrm>
            <a:off x="466243" y="2137273"/>
            <a:ext cx="4927894" cy="356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Player(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pygame.sprite.Sprite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def __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pygame.sprite.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Sprite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self.image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pygame.Surface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((50, 50))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self.image.fill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((255,0,0))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self.rect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self.image.get_rect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self.rect.center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(WIDTH / 2, HEIGHT / 2)</a:t>
            </a:r>
          </a:p>
          <a:p>
            <a:b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def update(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self.rect.x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+= 1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self.rect.left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 = 0: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self.rect.right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WIDTH</a:t>
            </a:r>
          </a:p>
          <a:p>
            <a:endParaRPr lang="pl-PL" sz="11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all_sprites</a:t>
            </a:r>
            <a:r>
              <a:rPr lang="en-US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pygame.sprite.Group</a:t>
            </a:r>
            <a:r>
              <a:rPr lang="en-US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 = Player()</a:t>
            </a:r>
          </a:p>
          <a:p>
            <a:r>
              <a:rPr lang="en-US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all_sprites.add</a:t>
            </a:r>
            <a:r>
              <a:rPr lang="en-US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(player)</a:t>
            </a:r>
          </a:p>
          <a:p>
            <a:endParaRPr lang="pl-PL" sz="1200" b="0" dirty="0"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sz="12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sz="1200" b="0" dirty="0"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5ECEC476-D14B-488F-AF05-D0CB5280A59D}"/>
              </a:ext>
            </a:extLst>
          </p:cNvPr>
          <p:cNvCxnSpPr>
            <a:cxnSpLocks/>
          </p:cNvCxnSpPr>
          <p:nvPr/>
        </p:nvCxnSpPr>
        <p:spPr>
          <a:xfrm flipH="1">
            <a:off x="4279900" y="1409766"/>
            <a:ext cx="723900" cy="5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6F9FA4E-FFA5-462B-B95C-91A5FF56E5A8}"/>
              </a:ext>
            </a:extLst>
          </p:cNvPr>
          <p:cNvSpPr txBox="1"/>
          <p:nvPr/>
        </p:nvSpPr>
        <p:spPr>
          <a:xfrm>
            <a:off x="5169619" y="1087703"/>
            <a:ext cx="18575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Wstawienie ikony i podpisu gry na pasku</a:t>
            </a:r>
          </a:p>
        </p:txBody>
      </p:sp>
      <p:cxnSp>
        <p:nvCxnSpPr>
          <p:cNvPr id="75" name="Łącznik prosty ze strzałką 74">
            <a:extLst>
              <a:ext uri="{FF2B5EF4-FFF2-40B4-BE49-F238E27FC236}">
                <a16:creationId xmlns:a16="http://schemas.microsoft.com/office/drawing/2014/main" id="{61FC25F3-E183-4767-9881-3B413B79D28C}"/>
              </a:ext>
            </a:extLst>
          </p:cNvPr>
          <p:cNvCxnSpPr>
            <a:cxnSpLocks/>
          </p:cNvCxnSpPr>
          <p:nvPr/>
        </p:nvCxnSpPr>
        <p:spPr>
          <a:xfrm flipH="1">
            <a:off x="4152900" y="2494566"/>
            <a:ext cx="1511300" cy="5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ole tekstowe 77">
            <a:extLst>
              <a:ext uri="{FF2B5EF4-FFF2-40B4-BE49-F238E27FC236}">
                <a16:creationId xmlns:a16="http://schemas.microsoft.com/office/drawing/2014/main" id="{47E5F5F0-42B0-4DB9-B5D9-A7646D4D04A5}"/>
              </a:ext>
            </a:extLst>
          </p:cNvPr>
          <p:cNvSpPr txBox="1"/>
          <p:nvPr/>
        </p:nvSpPr>
        <p:spPr>
          <a:xfrm>
            <a:off x="5692966" y="2259524"/>
            <a:ext cx="2433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Przykładowe użycie wbudowanej w </a:t>
            </a:r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pygame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 klasy </a:t>
            </a:r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Sprite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 . W rezultacie zobaczymy jeżdżący na ekranie  kwadrat</a:t>
            </a:r>
          </a:p>
        </p:txBody>
      </p:sp>
    </p:spTree>
    <p:extLst>
      <p:ext uri="{BB962C8B-B14F-4D97-AF65-F5344CB8AC3E}">
        <p14:creationId xmlns:p14="http://schemas.microsoft.com/office/powerpoint/2010/main" val="1250521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246613" y="492234"/>
            <a:ext cx="48042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1. Napisz grę, która po uruchomieniu wyświetli</a:t>
            </a:r>
          </a:p>
          <a:p>
            <a:r>
              <a:rPr lang="pl-PL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kółko, które po przyciśnięciu klawiszy strzałek będzie</a:t>
            </a:r>
          </a:p>
          <a:p>
            <a:r>
              <a:rPr lang="pl-PL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Poruszać się po całej planszy (kółko nie może wychodzić</a:t>
            </a:r>
          </a:p>
          <a:p>
            <a:r>
              <a:rPr lang="pl-PL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poza obszar ekranu gry)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0006" y="1760082"/>
            <a:ext cx="44429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2. Napisz grę, która wykryje kolizję dwóch kółek.</a:t>
            </a:r>
          </a:p>
          <a:p>
            <a:r>
              <a:rPr lang="pl-PL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Możesz do tego użyć </a:t>
            </a:r>
            <a:r>
              <a:rPr lang="pl-PL" sz="1600" dirty="0" err="1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pygame.sprite.Sprite</a:t>
            </a:r>
            <a:r>
              <a:rPr lang="pl-PL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(), </a:t>
            </a:r>
          </a:p>
          <a:p>
            <a:r>
              <a:rPr lang="pl-PL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lub obliczyć wektor odległości pomiędzy nimi. </a:t>
            </a:r>
          </a:p>
          <a:p>
            <a:r>
              <a:rPr lang="pl-PL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Jedno z kółek powinno mieć możliwość sterowania </a:t>
            </a:r>
          </a:p>
          <a:p>
            <a:r>
              <a:rPr lang="pl-PL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Strzałkami. Kółka powinny zmienić kolor w trakcie </a:t>
            </a:r>
          </a:p>
          <a:p>
            <a:r>
              <a:rPr lang="pl-PL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Kolizji.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74710" y="3520372"/>
            <a:ext cx="4442948" cy="1204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pl-PL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3. Zrób coś kreatywnego! Zamiast kółek spróbuj dodać własne obrazki. Dodaj dźwięk, który odtworzy się RAZ podczas rozpoczęcia kolizji, dodaj własny tytuł gry. Zaprogramuj ruch drugiego kółka.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25058" y="2062828"/>
            <a:ext cx="17538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b="1" spc="113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Zadania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63984CEA-7BE3-8545-92F6-6D496FF7CEEB}"/>
              </a:ext>
            </a:extLst>
          </p:cNvPr>
          <p:cNvSpPr/>
          <p:nvPr/>
        </p:nvSpPr>
        <p:spPr>
          <a:xfrm rot="5400000">
            <a:off x="3866994" y="3641585"/>
            <a:ext cx="213038" cy="18365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89D4C33C-8A1F-FC41-9595-50A6BF436815}"/>
              </a:ext>
            </a:extLst>
          </p:cNvPr>
          <p:cNvSpPr/>
          <p:nvPr/>
        </p:nvSpPr>
        <p:spPr>
          <a:xfrm rot="5400000">
            <a:off x="3864613" y="650955"/>
            <a:ext cx="213038" cy="183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2094944-5EB6-3F4A-A696-10B4FB645E9D}"/>
              </a:ext>
            </a:extLst>
          </p:cNvPr>
          <p:cNvSpPr/>
          <p:nvPr/>
        </p:nvSpPr>
        <p:spPr>
          <a:xfrm rot="5400000">
            <a:off x="3866994" y="1862232"/>
            <a:ext cx="213038" cy="18365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70147FF4-043E-E949-B15E-F7729146822D}"/>
              </a:ext>
            </a:extLst>
          </p:cNvPr>
          <p:cNvSpPr/>
          <p:nvPr/>
        </p:nvSpPr>
        <p:spPr>
          <a:xfrm rot="16200000">
            <a:off x="-552061" y="1570318"/>
            <a:ext cx="2323322" cy="20028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CD4B37A-A2D6-451A-AB34-877F136C3FD1}"/>
              </a:ext>
            </a:extLst>
          </p:cNvPr>
          <p:cNvSpPr txBox="1"/>
          <p:nvPr/>
        </p:nvSpPr>
        <p:spPr>
          <a:xfrm>
            <a:off x="212310" y="126575"/>
            <a:ext cx="3490052" cy="3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pl-PL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UWAGA! Zadania są ze sobą powiązane!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68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8">
            <a:extLst>
              <a:ext uri="{FF2B5EF4-FFF2-40B4-BE49-F238E27FC236}">
                <a16:creationId xmlns:a16="http://schemas.microsoft.com/office/drawing/2014/main" id="{CAF18D58-E681-5F47-B6FB-61B1ED720419}"/>
              </a:ext>
            </a:extLst>
          </p:cNvPr>
          <p:cNvSpPr>
            <a:spLocks noChangeArrowheads="1"/>
          </p:cNvSpPr>
          <p:nvPr/>
        </p:nvSpPr>
        <p:spPr bwMode="auto">
          <a:xfrm rot="3489250" flipV="1">
            <a:off x="6788194" y="875487"/>
            <a:ext cx="2394225" cy="2784881"/>
          </a:xfrm>
          <a:custGeom>
            <a:avLst/>
            <a:gdLst>
              <a:gd name="T0" fmla="*/ 1029 w 1030"/>
              <a:gd name="T1" fmla="*/ 639 h 1278"/>
              <a:gd name="T2" fmla="*/ 0 w 1030"/>
              <a:gd name="T3" fmla="*/ 1277 h 1278"/>
              <a:gd name="T4" fmla="*/ 0 w 1030"/>
              <a:gd name="T5" fmla="*/ 0 h 1278"/>
              <a:gd name="T6" fmla="*/ 1029 w 1030"/>
              <a:gd name="T7" fmla="*/ 639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0" h="1278">
                <a:moveTo>
                  <a:pt x="1029" y="639"/>
                </a:moveTo>
                <a:lnTo>
                  <a:pt x="0" y="1277"/>
                </a:lnTo>
                <a:lnTo>
                  <a:pt x="0" y="0"/>
                </a:lnTo>
                <a:lnTo>
                  <a:pt x="1029" y="63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sz="919"/>
          </a:p>
        </p:txBody>
      </p:sp>
      <p:sp>
        <p:nvSpPr>
          <p:cNvPr id="52" name="TextBox 51"/>
          <p:cNvSpPr txBox="1"/>
          <p:nvPr/>
        </p:nvSpPr>
        <p:spPr>
          <a:xfrm>
            <a:off x="5013288" y="1304260"/>
            <a:ext cx="355390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00"/>
              </a:lnSpc>
            </a:pPr>
            <a:r>
              <a:rPr lang="pl-PL" sz="3600" b="1" spc="113" dirty="0">
                <a:solidFill>
                  <a:schemeClr val="bg1"/>
                </a:solidFill>
                <a:latin typeface="Montserrat Bold"/>
                <a:ea typeface="Nunito Bold" charset="0"/>
                <a:cs typeface="Nunito Bold" charset="0"/>
              </a:rPr>
              <a:t>Źródła</a:t>
            </a:r>
            <a:endParaRPr lang="en-US" sz="3600" b="1" spc="113" dirty="0">
              <a:solidFill>
                <a:schemeClr val="bg1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3746" y="1818736"/>
            <a:ext cx="2863442" cy="64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pl-PL" sz="12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Warto do nich zerknąć podczas</a:t>
            </a:r>
          </a:p>
          <a:p>
            <a:pPr algn="r">
              <a:lnSpc>
                <a:spcPts val="2200"/>
              </a:lnSpc>
            </a:pPr>
            <a:r>
              <a:rPr lang="pl-PL" sz="12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Rozwiązywania zadań</a:t>
            </a:r>
            <a:endParaRPr lang="en-US" sz="1050" dirty="0">
              <a:solidFill>
                <a:schemeClr val="bg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6DAA956-7D7A-42C2-ADB5-1578709319A4}"/>
              </a:ext>
            </a:extLst>
          </p:cNvPr>
          <p:cNvSpPr txBox="1"/>
          <p:nvPr/>
        </p:nvSpPr>
        <p:spPr>
          <a:xfrm>
            <a:off x="548205" y="548970"/>
            <a:ext cx="57089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https://realpython.com/pygame-a-primer/</a:t>
            </a:r>
            <a:br>
              <a:rPr lang="pl-PL" sz="1600" dirty="0">
                <a:solidFill>
                  <a:schemeClr val="tx1">
                    <a:lumMod val="50000"/>
                  </a:schemeClr>
                </a:solidFill>
              </a:rPr>
            </a:br>
            <a:endParaRPr lang="pl-PL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l-PL" sz="1600" dirty="0">
                <a:solidFill>
                  <a:schemeClr val="tx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https://riptutorial.com/pygame/example/18046/event-loop</a:t>
            </a:r>
            <a:br>
              <a:rPr lang="pl-PL" sz="1600" dirty="0">
                <a:solidFill>
                  <a:schemeClr val="tx1">
                    <a:lumMod val="50000"/>
                  </a:schemeClr>
                </a:solidFill>
              </a:rPr>
            </a:br>
            <a:endParaRPr lang="pl-PL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l-PL" sz="1600" dirty="0">
                <a:solidFill>
                  <a:schemeClr val="tx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https://stackoverflow.com/questions/29640685/how-do-i-detect-collision-in-pygame</a:t>
            </a:r>
            <a:br>
              <a:rPr lang="pl-PL" sz="1600" dirty="0">
                <a:solidFill>
                  <a:schemeClr val="tx1">
                    <a:lumMod val="50000"/>
                  </a:schemeClr>
                </a:solidFill>
              </a:rPr>
            </a:br>
            <a:endParaRPr lang="pl-PL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l-PL" sz="1600" dirty="0">
                <a:solidFill>
                  <a:schemeClr val="tx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https://www.pygame.org/docs/tut/SpriteIntro.html</a:t>
            </a:r>
            <a:br>
              <a:rPr lang="pl-PL" sz="1600" dirty="0">
                <a:solidFill>
                  <a:schemeClr val="tx1">
                    <a:lumMod val="50000"/>
                  </a:schemeClr>
                </a:solidFill>
              </a:rPr>
            </a:br>
            <a:endParaRPr lang="pl-PL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l-PL" sz="1600" dirty="0">
                <a:solidFill>
                  <a:schemeClr val="tx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https://www.pygame.org/news</a:t>
            </a:r>
            <a:br>
              <a:rPr lang="pl-PL" sz="1600" dirty="0">
                <a:solidFill>
                  <a:schemeClr val="tx1">
                    <a:lumMod val="50000"/>
                  </a:schemeClr>
                </a:solidFill>
              </a:rPr>
            </a:br>
            <a:endParaRPr lang="pl-PL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l-PL" sz="1600" dirty="0">
                <a:solidFill>
                  <a:schemeClr val="tx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https://www.giantbomb.com/bullet-hell/3015-321/</a:t>
            </a:r>
            <a:endParaRPr lang="pl-PL" sz="1600" dirty="0">
              <a:solidFill>
                <a:schemeClr val="tx1">
                  <a:lumMod val="50000"/>
                </a:schemeClr>
              </a:solidFill>
            </a:endParaRPr>
          </a:p>
          <a:p>
            <a:br>
              <a:rPr lang="pl-PL" sz="1600" dirty="0">
                <a:solidFill>
                  <a:schemeClr val="tx1">
                    <a:lumMod val="50000"/>
                  </a:schemeClr>
                </a:solidFill>
              </a:rPr>
            </a:br>
            <a:endParaRPr lang="pl-PL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3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1D621CAF-CFD3-C743-BB60-3C4DB120F82D}"/>
              </a:ext>
            </a:extLst>
          </p:cNvPr>
          <p:cNvSpPr/>
          <p:nvPr/>
        </p:nvSpPr>
        <p:spPr>
          <a:xfrm>
            <a:off x="2747765" y="990277"/>
            <a:ext cx="3669015" cy="316294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85079" y="2088167"/>
            <a:ext cx="677384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6500" b="1" spc="113" dirty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Dziękuję za uwagę</a:t>
            </a:r>
            <a:endParaRPr lang="en-US" sz="6500" b="1" spc="113" dirty="0">
              <a:solidFill>
                <a:schemeClr val="accent1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76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11661" y="1053867"/>
            <a:ext cx="5376579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pl-PL" sz="2000" b="1" spc="113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Czym jest gra typu „</a:t>
            </a:r>
            <a:r>
              <a:rPr lang="pl-PL" sz="2000" b="1" spc="113" dirty="0" err="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bullethell</a:t>
            </a:r>
            <a:r>
              <a:rPr lang="pl-PL" sz="2000" b="1" spc="113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”?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pl-PL" sz="2000" b="1" spc="113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Omówienie projektu i jego struktury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pl-PL" sz="2000" b="1" spc="113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Wprowadzenie do biblioteki </a:t>
            </a:r>
            <a:r>
              <a:rPr lang="pl-PL" sz="2000" b="1" spc="113" dirty="0" err="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pygame</a:t>
            </a:r>
            <a:endParaRPr lang="pl-PL" sz="2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pl-PL" sz="2000" b="1" spc="113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Treść zadań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pl-PL" sz="2000" b="1" spc="113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Źródła i bibliografia</a:t>
            </a:r>
            <a:endParaRPr lang="en-US" sz="2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026408-7B0D-6543-B3CE-6E26D1CC9114}"/>
              </a:ext>
            </a:extLst>
          </p:cNvPr>
          <p:cNvGrpSpPr/>
          <p:nvPr/>
        </p:nvGrpSpPr>
        <p:grpSpPr>
          <a:xfrm rot="4502715">
            <a:off x="-4914940" y="-498977"/>
            <a:ext cx="7582532" cy="6141455"/>
            <a:chOff x="9587" y="597359"/>
            <a:chExt cx="8570996" cy="6942058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25A05CA6-140D-5B4C-A5F5-F745746820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14599">
              <a:off x="6168968" y="1076493"/>
              <a:ext cx="1733224" cy="2148010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A8A1B7-7C9E-D94D-A179-A112E79EF9C2}"/>
                </a:ext>
              </a:extLst>
            </p:cNvPr>
            <p:cNvGrpSpPr/>
            <p:nvPr/>
          </p:nvGrpSpPr>
          <p:grpSpPr>
            <a:xfrm rot="17114831">
              <a:off x="824056" y="-217110"/>
              <a:ext cx="6942058" cy="8570996"/>
              <a:chOff x="6131178" y="3084988"/>
              <a:chExt cx="1012324" cy="1249863"/>
            </a:xfrm>
          </p:grpSpPr>
          <p:sp>
            <p:nvSpPr>
              <p:cNvPr id="20" name="Freeform 2">
                <a:extLst>
                  <a:ext uri="{FF2B5EF4-FFF2-40B4-BE49-F238E27FC236}">
                    <a16:creationId xmlns:a16="http://schemas.microsoft.com/office/drawing/2014/main" id="{71633A19-F27A-C74F-A814-4DFD17D1D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755" y="308498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864C5D09-1FDD-8B4B-A1F9-A59ED67E3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0210" y="3707652"/>
                <a:ext cx="252747" cy="312152"/>
              </a:xfrm>
              <a:custGeom>
                <a:avLst/>
                <a:gdLst>
                  <a:gd name="T0" fmla="*/ 0 w 1030"/>
                  <a:gd name="T1" fmla="*/ 638 h 1275"/>
                  <a:gd name="T2" fmla="*/ 1029 w 1030"/>
                  <a:gd name="T3" fmla="*/ 1274 h 1275"/>
                  <a:gd name="T4" fmla="*/ 1029 w 1030"/>
                  <a:gd name="T5" fmla="*/ 0 h 1275"/>
                  <a:gd name="T6" fmla="*/ 0 w 1030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5">
                    <a:moveTo>
                      <a:pt x="0" y="638"/>
                    </a:moveTo>
                    <a:lnTo>
                      <a:pt x="1029" y="1274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032E2EEB-9942-BF49-8C6C-ED270B3B0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1178" y="3552998"/>
                <a:ext cx="252747" cy="313233"/>
              </a:xfrm>
              <a:custGeom>
                <a:avLst/>
                <a:gdLst>
                  <a:gd name="T0" fmla="*/ 0 w 1032"/>
                  <a:gd name="T1" fmla="*/ 639 h 1278"/>
                  <a:gd name="T2" fmla="*/ 1031 w 1032"/>
                  <a:gd name="T3" fmla="*/ 1277 h 1278"/>
                  <a:gd name="T4" fmla="*/ 1031 w 1032"/>
                  <a:gd name="T5" fmla="*/ 0 h 1278"/>
                  <a:gd name="T6" fmla="*/ 0 w 1032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1278">
                    <a:moveTo>
                      <a:pt x="0" y="639"/>
                    </a:moveTo>
                    <a:lnTo>
                      <a:pt x="1031" y="1277"/>
                    </a:lnTo>
                    <a:lnTo>
                      <a:pt x="1031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B85D132A-198D-1C4F-BD92-27A752EC3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396382"/>
                <a:ext cx="252747" cy="313233"/>
              </a:xfrm>
              <a:custGeom>
                <a:avLst/>
                <a:gdLst>
                  <a:gd name="T0" fmla="*/ 0 w 1030"/>
                  <a:gd name="T1" fmla="*/ 638 h 1278"/>
                  <a:gd name="T2" fmla="*/ 1029 w 1030"/>
                  <a:gd name="T3" fmla="*/ 1277 h 1278"/>
                  <a:gd name="T4" fmla="*/ 1029 w 1030"/>
                  <a:gd name="T5" fmla="*/ 0 h 1278"/>
                  <a:gd name="T6" fmla="*/ 0 w 1030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0" y="638"/>
                    </a:moveTo>
                    <a:lnTo>
                      <a:pt x="1029" y="1277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CD5BBEEE-53E3-D84D-8BCC-42D82EF33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552998"/>
                <a:ext cx="252747" cy="313233"/>
              </a:xfrm>
              <a:custGeom>
                <a:avLst/>
                <a:gdLst>
                  <a:gd name="T0" fmla="*/ 1029 w 1030"/>
                  <a:gd name="T1" fmla="*/ 639 h 1278"/>
                  <a:gd name="T2" fmla="*/ 0 w 1030"/>
                  <a:gd name="T3" fmla="*/ 1277 h 1278"/>
                  <a:gd name="T4" fmla="*/ 0 w 1030"/>
                  <a:gd name="T5" fmla="*/ 0 h 1278"/>
                  <a:gd name="T6" fmla="*/ 1029 w 1030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1029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29" y="639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7988C447-74DA-B44D-ACF7-29539BEB7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114" y="339701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7" name="Freeform 44">
                <a:extLst>
                  <a:ext uri="{FF2B5EF4-FFF2-40B4-BE49-F238E27FC236}">
                    <a16:creationId xmlns:a16="http://schemas.microsoft.com/office/drawing/2014/main" id="{02D544EB-34FD-7548-9D03-C63822FCE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297" y="4021618"/>
                <a:ext cx="252747" cy="313233"/>
              </a:xfrm>
              <a:custGeom>
                <a:avLst/>
                <a:gdLst>
                  <a:gd name="T0" fmla="*/ 0 w 1031"/>
                  <a:gd name="T1" fmla="*/ 638 h 1277"/>
                  <a:gd name="T2" fmla="*/ 1030 w 1031"/>
                  <a:gd name="T3" fmla="*/ 1276 h 1277"/>
                  <a:gd name="T4" fmla="*/ 1030 w 1031"/>
                  <a:gd name="T5" fmla="*/ 0 h 1277"/>
                  <a:gd name="T6" fmla="*/ 0 w 1031"/>
                  <a:gd name="T7" fmla="*/ 638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7">
                    <a:moveTo>
                      <a:pt x="0" y="638"/>
                    </a:moveTo>
                    <a:lnTo>
                      <a:pt x="1030" y="1276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8" name="Freeform 50">
                <a:extLst>
                  <a:ext uri="{FF2B5EF4-FFF2-40B4-BE49-F238E27FC236}">
                    <a16:creationId xmlns:a16="http://schemas.microsoft.com/office/drawing/2014/main" id="{4376B562-7186-D14B-A978-B8691D9A0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240846"/>
                <a:ext cx="252747" cy="312152"/>
              </a:xfrm>
              <a:custGeom>
                <a:avLst/>
                <a:gdLst>
                  <a:gd name="T0" fmla="*/ 0 w 1031"/>
                  <a:gd name="T1" fmla="*/ 637 h 1276"/>
                  <a:gd name="T2" fmla="*/ 1030 w 1031"/>
                  <a:gd name="T3" fmla="*/ 1275 h 1276"/>
                  <a:gd name="T4" fmla="*/ 1030 w 1031"/>
                  <a:gd name="T5" fmla="*/ 0 h 1276"/>
                  <a:gd name="T6" fmla="*/ 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0" y="637"/>
                    </a:moveTo>
                    <a:lnTo>
                      <a:pt x="1030" y="1275"/>
                    </a:lnTo>
                    <a:lnTo>
                      <a:pt x="1030" y="0"/>
                    </a:lnTo>
                    <a:lnTo>
                      <a:pt x="0" y="637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" name="Freeform 54">
                <a:extLst>
                  <a:ext uri="{FF2B5EF4-FFF2-40B4-BE49-F238E27FC236}">
                    <a16:creationId xmlns:a16="http://schemas.microsoft.com/office/drawing/2014/main" id="{2FADDA78-E273-6840-8B57-EF290B353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9011" y="3712604"/>
                <a:ext cx="252747" cy="312152"/>
              </a:xfrm>
              <a:custGeom>
                <a:avLst/>
                <a:gdLst>
                  <a:gd name="T0" fmla="*/ 0 w 1031"/>
                  <a:gd name="T1" fmla="*/ 638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8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0" name="Freeform 60">
                <a:extLst>
                  <a:ext uri="{FF2B5EF4-FFF2-40B4-BE49-F238E27FC236}">
                    <a16:creationId xmlns:a16="http://schemas.microsoft.com/office/drawing/2014/main" id="{93801232-33A3-794C-9C37-7153D3F0F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2369" y="3865343"/>
                <a:ext cx="252747" cy="312153"/>
              </a:xfrm>
              <a:custGeom>
                <a:avLst/>
                <a:gdLst>
                  <a:gd name="T0" fmla="*/ 0 w 1031"/>
                  <a:gd name="T1" fmla="*/ 636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6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6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6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" name="Freeform 61">
                <a:extLst>
                  <a:ext uri="{FF2B5EF4-FFF2-40B4-BE49-F238E27FC236}">
                    <a16:creationId xmlns:a16="http://schemas.microsoft.com/office/drawing/2014/main" id="{8F42D3D9-562C-8445-ACAF-B9D976315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552998"/>
                <a:ext cx="252747" cy="313233"/>
              </a:xfrm>
              <a:custGeom>
                <a:avLst/>
                <a:gdLst>
                  <a:gd name="T0" fmla="*/ 0 w 1031"/>
                  <a:gd name="T1" fmla="*/ 639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9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2" name="Freeform 67">
                <a:extLst>
                  <a:ext uri="{FF2B5EF4-FFF2-40B4-BE49-F238E27FC236}">
                    <a16:creationId xmlns:a16="http://schemas.microsoft.com/office/drawing/2014/main" id="{6592F664-38F3-404B-B11A-3B2CACD39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220" y="3554074"/>
                <a:ext cx="252747" cy="313233"/>
              </a:xfrm>
              <a:custGeom>
                <a:avLst/>
                <a:gdLst>
                  <a:gd name="T0" fmla="*/ 1030 w 1031"/>
                  <a:gd name="T1" fmla="*/ 639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3" name="Freeform 80">
                <a:extLst>
                  <a:ext uri="{FF2B5EF4-FFF2-40B4-BE49-F238E27FC236}">
                    <a16:creationId xmlns:a16="http://schemas.microsoft.com/office/drawing/2014/main" id="{2FCBB6FE-6EC8-DB4C-AA5E-CC7ED96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396382"/>
                <a:ext cx="252747" cy="313233"/>
              </a:xfrm>
              <a:custGeom>
                <a:avLst/>
                <a:gdLst>
                  <a:gd name="T0" fmla="*/ 1030 w 1031"/>
                  <a:gd name="T1" fmla="*/ 638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8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4" name="Freeform 82">
                <a:extLst>
                  <a:ext uri="{FF2B5EF4-FFF2-40B4-BE49-F238E27FC236}">
                    <a16:creationId xmlns:a16="http://schemas.microsoft.com/office/drawing/2014/main" id="{284BCC47-899F-374A-8549-15827BE07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338" y="3240846"/>
                <a:ext cx="252747" cy="312152"/>
              </a:xfrm>
              <a:custGeom>
                <a:avLst/>
                <a:gdLst>
                  <a:gd name="T0" fmla="*/ 1030 w 1031"/>
                  <a:gd name="T1" fmla="*/ 637 h 1276"/>
                  <a:gd name="T2" fmla="*/ 0 w 1031"/>
                  <a:gd name="T3" fmla="*/ 1275 h 1276"/>
                  <a:gd name="T4" fmla="*/ 0 w 1031"/>
                  <a:gd name="T5" fmla="*/ 0 h 1276"/>
                  <a:gd name="T6" fmla="*/ 103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1030" y="637"/>
                    </a:moveTo>
                    <a:lnTo>
                      <a:pt x="0" y="1275"/>
                    </a:lnTo>
                    <a:lnTo>
                      <a:pt x="0" y="0"/>
                    </a:lnTo>
                    <a:lnTo>
                      <a:pt x="1030" y="637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5" name="Freeform 114">
                <a:extLst>
                  <a:ext uri="{FF2B5EF4-FFF2-40B4-BE49-F238E27FC236}">
                    <a16:creationId xmlns:a16="http://schemas.microsoft.com/office/drawing/2014/main" id="{52D45055-6168-AF45-A32D-72C7134C1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892" y="3708875"/>
                <a:ext cx="252747" cy="312152"/>
              </a:xfrm>
              <a:custGeom>
                <a:avLst/>
                <a:gdLst>
                  <a:gd name="T0" fmla="*/ 1030 w 1031"/>
                  <a:gd name="T1" fmla="*/ 638 h 1275"/>
                  <a:gd name="T2" fmla="*/ 0 w 1031"/>
                  <a:gd name="T3" fmla="*/ 1274 h 1275"/>
                  <a:gd name="T4" fmla="*/ 0 w 1031"/>
                  <a:gd name="T5" fmla="*/ 0 h 1275"/>
                  <a:gd name="T6" fmla="*/ 103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1030" y="638"/>
                    </a:moveTo>
                    <a:lnTo>
                      <a:pt x="0" y="1274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</p:grpSp>
      </p:grpSp>
      <p:sp>
        <p:nvSpPr>
          <p:cNvPr id="36" name="TextBox 334">
            <a:extLst>
              <a:ext uri="{FF2B5EF4-FFF2-40B4-BE49-F238E27FC236}">
                <a16:creationId xmlns:a16="http://schemas.microsoft.com/office/drawing/2014/main" id="{03F6A34B-8F2D-4FFC-86A6-72913484D01B}"/>
              </a:ext>
            </a:extLst>
          </p:cNvPr>
          <p:cNvSpPr txBox="1"/>
          <p:nvPr/>
        </p:nvSpPr>
        <p:spPr>
          <a:xfrm>
            <a:off x="2211661" y="212083"/>
            <a:ext cx="5197320" cy="664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400"/>
              </a:lnSpc>
            </a:pPr>
            <a:r>
              <a:rPr lang="pl-PL" sz="4400" b="1" spc="300" dirty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PLAN PREZENTACJI</a:t>
            </a:r>
            <a:endParaRPr lang="en-US" sz="4400" b="1" spc="300" dirty="0">
              <a:solidFill>
                <a:schemeClr val="tx2"/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7A84E23-6B70-984C-BC53-9868A9BB8DAC}"/>
              </a:ext>
            </a:extLst>
          </p:cNvPr>
          <p:cNvGrpSpPr/>
          <p:nvPr/>
        </p:nvGrpSpPr>
        <p:grpSpPr>
          <a:xfrm rot="13280512">
            <a:off x="6118040" y="-1014024"/>
            <a:ext cx="4339322" cy="2704998"/>
            <a:chOff x="1869557" y="2557941"/>
            <a:chExt cx="2518825" cy="1570157"/>
          </a:xfrm>
        </p:grpSpPr>
        <p:sp>
          <p:nvSpPr>
            <p:cNvPr id="128" name="Freeform 1">
              <a:extLst>
                <a:ext uri="{FF2B5EF4-FFF2-40B4-BE49-F238E27FC236}">
                  <a16:creationId xmlns:a16="http://schemas.microsoft.com/office/drawing/2014/main" id="{8E8B6011-DE4A-8B45-A35B-1513FE02C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870093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9" name="Freeform 2">
              <a:extLst>
                <a:ext uri="{FF2B5EF4-FFF2-40B4-BE49-F238E27FC236}">
                  <a16:creationId xmlns:a16="http://schemas.microsoft.com/office/drawing/2014/main" id="{FB181224-526B-DE4E-AF2E-AF29A2AE7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0" name="Freeform 3">
              <a:extLst>
                <a:ext uri="{FF2B5EF4-FFF2-40B4-BE49-F238E27FC236}">
                  <a16:creationId xmlns:a16="http://schemas.microsoft.com/office/drawing/2014/main" id="{D3D88297-88E0-B042-A3CC-E9878F774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1" name="Freeform 4">
              <a:extLst>
                <a:ext uri="{FF2B5EF4-FFF2-40B4-BE49-F238E27FC236}">
                  <a16:creationId xmlns:a16="http://schemas.microsoft.com/office/drawing/2014/main" id="{A3FBE48E-0115-1849-BC4D-741947B20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651016"/>
              <a:ext cx="252747" cy="313233"/>
            </a:xfrm>
            <a:custGeom>
              <a:avLst/>
              <a:gdLst>
                <a:gd name="T0" fmla="*/ 0 w 1030"/>
                <a:gd name="T1" fmla="*/ 639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9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1BCCC84F-410C-4A42-B640-B7F822BED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035023"/>
              <a:ext cx="252747" cy="312152"/>
            </a:xfrm>
            <a:custGeom>
              <a:avLst/>
              <a:gdLst>
                <a:gd name="T0" fmla="*/ 0 w 1030"/>
                <a:gd name="T1" fmla="*/ 638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8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BDADBAB0-AB11-1148-B640-FAEEA4FE7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191639"/>
              <a:ext cx="252747" cy="312153"/>
            </a:xfrm>
            <a:custGeom>
              <a:avLst/>
              <a:gdLst>
                <a:gd name="T0" fmla="*/ 0 w 1032"/>
                <a:gd name="T1" fmla="*/ 636 h 1275"/>
                <a:gd name="T2" fmla="*/ 1031 w 1032"/>
                <a:gd name="T3" fmla="*/ 1274 h 1275"/>
                <a:gd name="T4" fmla="*/ 1031 w 1032"/>
                <a:gd name="T5" fmla="*/ 0 h 1275"/>
                <a:gd name="T6" fmla="*/ 0 w 1032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5">
                  <a:moveTo>
                    <a:pt x="0" y="636"/>
                  </a:moveTo>
                  <a:lnTo>
                    <a:pt x="1031" y="1274"/>
                  </a:lnTo>
                  <a:lnTo>
                    <a:pt x="1031" y="0"/>
                  </a:lnTo>
                  <a:lnTo>
                    <a:pt x="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85CE1603-EE0F-A14F-838D-738CAEC0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15FBF2EE-DB84-2943-AD56-335A5C772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557941"/>
              <a:ext cx="249506" cy="312152"/>
            </a:xfrm>
            <a:custGeom>
              <a:avLst/>
              <a:gdLst>
                <a:gd name="T0" fmla="*/ 0 w 1017"/>
                <a:gd name="T1" fmla="*/ 629 h 1276"/>
                <a:gd name="T2" fmla="*/ 0 w 1017"/>
                <a:gd name="T3" fmla="*/ 646 h 1276"/>
                <a:gd name="T4" fmla="*/ 1016 w 1017"/>
                <a:gd name="T5" fmla="*/ 1275 h 1276"/>
                <a:gd name="T6" fmla="*/ 1016 w 1017"/>
                <a:gd name="T7" fmla="*/ 0 h 1276"/>
                <a:gd name="T8" fmla="*/ 0 w 1017"/>
                <a:gd name="T9" fmla="*/ 629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6">
                  <a:moveTo>
                    <a:pt x="0" y="629"/>
                  </a:moveTo>
                  <a:lnTo>
                    <a:pt x="0" y="646"/>
                  </a:lnTo>
                  <a:lnTo>
                    <a:pt x="1016" y="1275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B3FF936A-5348-5440-A15F-642B8678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878406"/>
              <a:ext cx="252747" cy="313233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E8BBFF18-2D97-7044-BF6A-90C88B6AD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495479"/>
              <a:ext cx="252747" cy="313233"/>
            </a:xfrm>
            <a:custGeom>
              <a:avLst/>
              <a:gdLst>
                <a:gd name="T0" fmla="*/ 0 w 1032"/>
                <a:gd name="T1" fmla="*/ 638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8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C6590E6E-40DB-E641-9824-8842A8062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3175013"/>
              <a:ext cx="249506" cy="312153"/>
            </a:xfrm>
            <a:custGeom>
              <a:avLst/>
              <a:gdLst>
                <a:gd name="T0" fmla="*/ 0 w 1017"/>
                <a:gd name="T1" fmla="*/ 628 h 1275"/>
                <a:gd name="T2" fmla="*/ 0 w 1017"/>
                <a:gd name="T3" fmla="*/ 645 h 1275"/>
                <a:gd name="T4" fmla="*/ 1016 w 1017"/>
                <a:gd name="T5" fmla="*/ 1274 h 1275"/>
                <a:gd name="T6" fmla="*/ 1016 w 1017"/>
                <a:gd name="T7" fmla="*/ 0 h 1275"/>
                <a:gd name="T8" fmla="*/ 0 w 1017"/>
                <a:gd name="T9" fmla="*/ 62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5">
                  <a:moveTo>
                    <a:pt x="0" y="628"/>
                  </a:moveTo>
                  <a:lnTo>
                    <a:pt x="0" y="645"/>
                  </a:lnTo>
                  <a:lnTo>
                    <a:pt x="1016" y="1274"/>
                  </a:lnTo>
                  <a:lnTo>
                    <a:pt x="1016" y="0"/>
                  </a:lnTo>
                  <a:lnTo>
                    <a:pt x="0" y="62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7968134C-1EDC-A243-B6AD-CC9EFFE8D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BA2D50DC-2001-9E49-B433-ABEA84338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B66604FF-FC32-6449-AFC7-CA4B6188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A5B6F85A-9D68-2F48-B318-BD5A6E82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183326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96A8399-383C-7E44-B36F-ACB056D92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861780"/>
              <a:ext cx="249506" cy="313233"/>
            </a:xfrm>
            <a:custGeom>
              <a:avLst/>
              <a:gdLst>
                <a:gd name="T0" fmla="*/ 0 w 1017"/>
                <a:gd name="T1" fmla="*/ 630 h 1278"/>
                <a:gd name="T2" fmla="*/ 0 w 1017"/>
                <a:gd name="T3" fmla="*/ 647 h 1278"/>
                <a:gd name="T4" fmla="*/ 1016 w 1017"/>
                <a:gd name="T5" fmla="*/ 1277 h 1278"/>
                <a:gd name="T6" fmla="*/ 1016 w 1017"/>
                <a:gd name="T7" fmla="*/ 0 h 1278"/>
                <a:gd name="T8" fmla="*/ 0 w 1017"/>
                <a:gd name="T9" fmla="*/ 63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8">
                  <a:moveTo>
                    <a:pt x="0" y="630"/>
                  </a:moveTo>
                  <a:lnTo>
                    <a:pt x="0" y="647"/>
                  </a:lnTo>
                  <a:lnTo>
                    <a:pt x="1016" y="1277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08485959-6054-C840-BC6D-F8300C2E9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566254"/>
              <a:ext cx="252747" cy="312152"/>
            </a:xfrm>
            <a:custGeom>
              <a:avLst/>
              <a:gdLst>
                <a:gd name="T0" fmla="*/ 0 w 1032"/>
                <a:gd name="T1" fmla="*/ 637 h 1276"/>
                <a:gd name="T2" fmla="*/ 1031 w 1032"/>
                <a:gd name="T3" fmla="*/ 1275 h 1276"/>
                <a:gd name="T4" fmla="*/ 1031 w 1032"/>
                <a:gd name="T5" fmla="*/ 0 h 1276"/>
                <a:gd name="T6" fmla="*/ 0 w 1032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0" y="637"/>
                  </a:moveTo>
                  <a:lnTo>
                    <a:pt x="1031" y="1275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17A73533-182F-D940-97B9-B4168890C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5DB29250-0E37-D443-AA9B-87C2D5839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0AF18DB7-FFF0-104A-8937-0967452CC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870093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8" name="Freeform 24">
              <a:extLst>
                <a:ext uri="{FF2B5EF4-FFF2-40B4-BE49-F238E27FC236}">
                  <a16:creationId xmlns:a16="http://schemas.microsoft.com/office/drawing/2014/main" id="{D29E88A2-EE3C-7B41-90A8-7DE6177D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09C8448E-F1F2-6446-BE10-9D0F9BA6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574567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0" name="Freeform 26">
              <a:extLst>
                <a:ext uri="{FF2B5EF4-FFF2-40B4-BE49-F238E27FC236}">
                  <a16:creationId xmlns:a16="http://schemas.microsoft.com/office/drawing/2014/main" id="{D4F27853-3B07-FD47-8345-7504CBDC0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495479"/>
              <a:ext cx="252747" cy="313233"/>
            </a:xfrm>
            <a:custGeom>
              <a:avLst/>
              <a:gdLst>
                <a:gd name="T0" fmla="*/ 1029 w 1030"/>
                <a:gd name="T1" fmla="*/ 638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1" name="Freeform 27">
              <a:extLst>
                <a:ext uri="{FF2B5EF4-FFF2-40B4-BE49-F238E27FC236}">
                  <a16:creationId xmlns:a16="http://schemas.microsoft.com/office/drawing/2014/main" id="{D8AF8C49-5261-764D-AF7A-09B32375A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183326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2" name="Freeform 28">
              <a:extLst>
                <a:ext uri="{FF2B5EF4-FFF2-40B4-BE49-F238E27FC236}">
                  <a16:creationId xmlns:a16="http://schemas.microsoft.com/office/drawing/2014/main" id="{742AB168-11C8-464D-89D3-5A40367B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651016"/>
              <a:ext cx="252747" cy="313233"/>
            </a:xfrm>
            <a:custGeom>
              <a:avLst/>
              <a:gdLst>
                <a:gd name="T0" fmla="*/ 1031 w 1032"/>
                <a:gd name="T1" fmla="*/ 639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3" name="Freeform 29">
              <a:extLst>
                <a:ext uri="{FF2B5EF4-FFF2-40B4-BE49-F238E27FC236}">
                  <a16:creationId xmlns:a16="http://schemas.microsoft.com/office/drawing/2014/main" id="{B67D8032-B69E-204F-A667-95F3F1019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4CC6E3A6-4023-CF4D-9F2F-F84A14B7C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338863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AD9F8BC3-A211-784A-BAF5-0D3C9180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721790"/>
              <a:ext cx="252747" cy="313233"/>
            </a:xfrm>
            <a:custGeom>
              <a:avLst/>
              <a:gdLst>
                <a:gd name="T0" fmla="*/ 1031 w 1032"/>
                <a:gd name="T1" fmla="*/ 638 h 1278"/>
                <a:gd name="T2" fmla="*/ 0 w 1032"/>
                <a:gd name="T3" fmla="*/ 1277 h 1278"/>
                <a:gd name="T4" fmla="*/ 0 w 1032"/>
                <a:gd name="T5" fmla="*/ 0 h 1278"/>
                <a:gd name="T6" fmla="*/ 1031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1031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610C018A-72FD-9241-997D-B12116A6D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501FE739-541D-C343-9EFE-0317D96B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807632"/>
              <a:ext cx="252747" cy="312153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506BD0AD-7C83-7B4B-9912-9BFC0BE6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708405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29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29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897A55F6-437C-EA4F-8A0E-8D58BBDC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B62F4399-56C9-3E4F-932E-05B17F221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566254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2F2C9CB9-FBA1-5B4A-878F-96B18EAB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139649D3-69D1-494A-BA11-BEA5C986B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503792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42">
              <a:extLst>
                <a:ext uri="{FF2B5EF4-FFF2-40B4-BE49-F238E27FC236}">
                  <a16:creationId xmlns:a16="http://schemas.microsoft.com/office/drawing/2014/main" id="{DA77F0B6-9ABE-EA4E-800C-A58635B42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651016"/>
              <a:ext cx="251667" cy="313233"/>
            </a:xfrm>
            <a:custGeom>
              <a:avLst/>
              <a:gdLst>
                <a:gd name="T0" fmla="*/ 0 w 1029"/>
                <a:gd name="T1" fmla="*/ 639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9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44">
              <a:extLst>
                <a:ext uri="{FF2B5EF4-FFF2-40B4-BE49-F238E27FC236}">
                  <a16:creationId xmlns:a16="http://schemas.microsoft.com/office/drawing/2014/main" id="{B3E911E3-3165-0C41-95C9-6C03EFC94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347176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46">
              <a:extLst>
                <a:ext uri="{FF2B5EF4-FFF2-40B4-BE49-F238E27FC236}">
                  <a16:creationId xmlns:a16="http://schemas.microsoft.com/office/drawing/2014/main" id="{7981FA4D-84DB-7440-996B-4A955E59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815945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47">
              <a:extLst>
                <a:ext uri="{FF2B5EF4-FFF2-40B4-BE49-F238E27FC236}">
                  <a16:creationId xmlns:a16="http://schemas.microsoft.com/office/drawing/2014/main" id="{F055156B-95F5-434A-B054-37551A457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035023"/>
              <a:ext cx="251667" cy="312152"/>
            </a:xfrm>
            <a:custGeom>
              <a:avLst/>
              <a:gdLst>
                <a:gd name="T0" fmla="*/ 0 w 1029"/>
                <a:gd name="T1" fmla="*/ 638 h 1275"/>
                <a:gd name="T2" fmla="*/ 1028 w 1029"/>
                <a:gd name="T3" fmla="*/ 1274 h 1275"/>
                <a:gd name="T4" fmla="*/ 1028 w 1029"/>
                <a:gd name="T5" fmla="*/ 0 h 1275"/>
                <a:gd name="T6" fmla="*/ 0 w 1029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0" y="638"/>
                  </a:moveTo>
                  <a:lnTo>
                    <a:pt x="1028" y="1274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E90E6DA9-348D-3A4B-856C-52BA5BE7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EBBDF504-E025-1244-843C-FCD1CBDB2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1EB9B003-3788-0942-AF67-B43AE3C96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C1FBFC99-D349-B043-A671-7E75B9012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17B489EC-3225-304F-BADE-BCE9B7D4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338863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59">
              <a:extLst>
                <a:ext uri="{FF2B5EF4-FFF2-40B4-BE49-F238E27FC236}">
                  <a16:creationId xmlns:a16="http://schemas.microsoft.com/office/drawing/2014/main" id="{E5382C14-333A-FD4B-AC37-A9D8D6720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60">
              <a:extLst>
                <a:ext uri="{FF2B5EF4-FFF2-40B4-BE49-F238E27FC236}">
                  <a16:creationId xmlns:a16="http://schemas.microsoft.com/office/drawing/2014/main" id="{2A2426F9-8A16-734B-A15A-2231AA876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075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4" name="Freeform 61">
              <a:extLst>
                <a:ext uri="{FF2B5EF4-FFF2-40B4-BE49-F238E27FC236}">
                  <a16:creationId xmlns:a16="http://schemas.microsoft.com/office/drawing/2014/main" id="{337C6434-0E63-844A-BB21-028BAE957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64">
              <a:extLst>
                <a:ext uri="{FF2B5EF4-FFF2-40B4-BE49-F238E27FC236}">
                  <a16:creationId xmlns:a16="http://schemas.microsoft.com/office/drawing/2014/main" id="{2246811B-B15E-B84C-9F93-AD91852A5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659329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65">
              <a:extLst>
                <a:ext uri="{FF2B5EF4-FFF2-40B4-BE49-F238E27FC236}">
                  <a16:creationId xmlns:a16="http://schemas.microsoft.com/office/drawing/2014/main" id="{B1D3B817-31D8-2448-A3AE-4B434F9BF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66">
              <a:extLst>
                <a:ext uri="{FF2B5EF4-FFF2-40B4-BE49-F238E27FC236}">
                  <a16:creationId xmlns:a16="http://schemas.microsoft.com/office/drawing/2014/main" id="{6A05D0A8-14B4-9249-A34A-CB74D7D50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659329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8" name="Freeform 67">
              <a:extLst>
                <a:ext uri="{FF2B5EF4-FFF2-40B4-BE49-F238E27FC236}">
                  <a16:creationId xmlns:a16="http://schemas.microsoft.com/office/drawing/2014/main" id="{F5D55A3D-AB28-9B4A-991A-90782207C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68">
              <a:extLst>
                <a:ext uri="{FF2B5EF4-FFF2-40B4-BE49-F238E27FC236}">
                  <a16:creationId xmlns:a16="http://schemas.microsoft.com/office/drawing/2014/main" id="{98754594-9C77-6048-AF13-D6107D91C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878406"/>
              <a:ext cx="251667" cy="313233"/>
            </a:xfrm>
            <a:custGeom>
              <a:avLst/>
              <a:gdLst>
                <a:gd name="T0" fmla="*/ 1028 w 1029"/>
                <a:gd name="T1" fmla="*/ 639 h 1278"/>
                <a:gd name="T2" fmla="*/ 0 w 1029"/>
                <a:gd name="T3" fmla="*/ 1277 h 1278"/>
                <a:gd name="T4" fmla="*/ 0 w 1029"/>
                <a:gd name="T5" fmla="*/ 0 h 1278"/>
                <a:gd name="T6" fmla="*/ 1028 w 1029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8">
                  <a:moveTo>
                    <a:pt x="1028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8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70">
              <a:extLst>
                <a:ext uri="{FF2B5EF4-FFF2-40B4-BE49-F238E27FC236}">
                  <a16:creationId xmlns:a16="http://schemas.microsoft.com/office/drawing/2014/main" id="{F4A1F07F-EAB9-2846-B3A0-1E7E14C3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81" name="Freeform 74">
              <a:extLst>
                <a:ext uri="{FF2B5EF4-FFF2-40B4-BE49-F238E27FC236}">
                  <a16:creationId xmlns:a16="http://schemas.microsoft.com/office/drawing/2014/main" id="{68C701B5-F956-5147-8D34-B1E861AC0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191639"/>
              <a:ext cx="251667" cy="312153"/>
            </a:xfrm>
            <a:custGeom>
              <a:avLst/>
              <a:gdLst>
                <a:gd name="T0" fmla="*/ 1028 w 1029"/>
                <a:gd name="T1" fmla="*/ 636 h 1275"/>
                <a:gd name="T2" fmla="*/ 0 w 1029"/>
                <a:gd name="T3" fmla="*/ 1274 h 1275"/>
                <a:gd name="T4" fmla="*/ 0 w 1029"/>
                <a:gd name="T5" fmla="*/ 0 h 1275"/>
                <a:gd name="T6" fmla="*/ 1028 w 1029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1028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8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77">
              <a:extLst>
                <a:ext uri="{FF2B5EF4-FFF2-40B4-BE49-F238E27FC236}">
                  <a16:creationId xmlns:a16="http://schemas.microsoft.com/office/drawing/2014/main" id="{39C56AEE-9374-1A48-9E38-03BC7FA2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80">
              <a:extLst>
                <a:ext uri="{FF2B5EF4-FFF2-40B4-BE49-F238E27FC236}">
                  <a16:creationId xmlns:a16="http://schemas.microsoft.com/office/drawing/2014/main" id="{68C63642-AA42-5F47-8CF2-99E92ED9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82">
              <a:extLst>
                <a:ext uri="{FF2B5EF4-FFF2-40B4-BE49-F238E27FC236}">
                  <a16:creationId xmlns:a16="http://schemas.microsoft.com/office/drawing/2014/main" id="{A88F424C-C2E1-924D-9579-0ED55BA04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93">
              <a:extLst>
                <a:ext uri="{FF2B5EF4-FFF2-40B4-BE49-F238E27FC236}">
                  <a16:creationId xmlns:a16="http://schemas.microsoft.com/office/drawing/2014/main" id="{AFB9FDA8-CA88-504E-9550-884A7479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566254"/>
              <a:ext cx="251667" cy="312152"/>
            </a:xfrm>
            <a:custGeom>
              <a:avLst/>
              <a:gdLst>
                <a:gd name="T0" fmla="*/ 1028 w 1029"/>
                <a:gd name="T1" fmla="*/ 637 h 1276"/>
                <a:gd name="T2" fmla="*/ 0 w 1029"/>
                <a:gd name="T3" fmla="*/ 1275 h 1276"/>
                <a:gd name="T4" fmla="*/ 0 w 1029"/>
                <a:gd name="T5" fmla="*/ 0 h 1276"/>
                <a:gd name="T6" fmla="*/ 1028 w 1029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1028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4">
              <a:extLst>
                <a:ext uri="{FF2B5EF4-FFF2-40B4-BE49-F238E27FC236}">
                  <a16:creationId xmlns:a16="http://schemas.microsoft.com/office/drawing/2014/main" id="{DA2E8D59-431B-C941-B1EC-99AA23ED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530303" y="305245"/>
            <a:ext cx="65181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b="1" spc="113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Czym jest gra typu „</a:t>
            </a:r>
            <a:r>
              <a:rPr lang="pl-PL" sz="3500" b="1" spc="113" dirty="0" err="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bullethell</a:t>
            </a:r>
            <a:r>
              <a:rPr lang="pl-PL" sz="3500" b="1" spc="113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”?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7204" y="1341647"/>
            <a:ext cx="683559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8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 „</a:t>
            </a:r>
            <a:r>
              <a:rPr lang="pl-PL" sz="18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bullethell</a:t>
            </a:r>
            <a:r>
              <a:rPr lang="pl-PL" sz="18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odnosi się do podgatunku strzelanek, których głównym celem jest unikanie pozornie niekończących się fal kolorowych kul. W tych grach gracz steruje małym statkiem lub postacią, która lata wokół otoczenia, strzelając do fal wrogów, aż w końcu dotrze  etapu z ostatecznym bossem. Prawdziwa strzelanka z </a:t>
            </a:r>
            <a:r>
              <a:rPr lang="pl-PL" sz="18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bullethell</a:t>
            </a:r>
            <a:r>
              <a:rPr lang="pl-PL" sz="18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sprawdza umiejętności gracza w rozpoznawaniu wzorów w strumieniu pocisków, a następnie poruszaniu się po ograniczonym polu.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678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3C38CB5-1DD6-6C43-A61F-46249474D877}"/>
              </a:ext>
            </a:extLst>
          </p:cNvPr>
          <p:cNvGrpSpPr/>
          <p:nvPr/>
        </p:nvGrpSpPr>
        <p:grpSpPr>
          <a:xfrm rot="5400000">
            <a:off x="6237565" y="-684005"/>
            <a:ext cx="3365942" cy="2446931"/>
            <a:chOff x="4388382" y="2566254"/>
            <a:chExt cx="2271478" cy="1564004"/>
          </a:xfrm>
        </p:grpSpPr>
        <p:sp>
          <p:nvSpPr>
            <p:cNvPr id="70" name="Freeform 40">
              <a:extLst>
                <a:ext uri="{FF2B5EF4-FFF2-40B4-BE49-F238E27FC236}">
                  <a16:creationId xmlns:a16="http://schemas.microsoft.com/office/drawing/2014/main" id="{C0CB3AC0-9D22-6B46-86D2-F89846C5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33886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41">
              <a:extLst>
                <a:ext uri="{FF2B5EF4-FFF2-40B4-BE49-F238E27FC236}">
                  <a16:creationId xmlns:a16="http://schemas.microsoft.com/office/drawing/2014/main" id="{D138A54E-0E4A-7C4A-8098-0302BED2B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6510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id="{F8B40945-D83C-D446-8074-77B3E1F6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6FBD38EE-D2B7-C842-A5C7-3A6CA19CD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74" name="Freeform 52">
              <a:extLst>
                <a:ext uri="{FF2B5EF4-FFF2-40B4-BE49-F238E27FC236}">
                  <a16:creationId xmlns:a16="http://schemas.microsoft.com/office/drawing/2014/main" id="{C9A13681-23B1-514E-B06D-94FC80B28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E427C438-347D-1843-8242-BBF30BFB7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FEC7C088-E0FE-7B4F-86A0-5F7459852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58">
              <a:extLst>
                <a:ext uri="{FF2B5EF4-FFF2-40B4-BE49-F238E27FC236}">
                  <a16:creationId xmlns:a16="http://schemas.microsoft.com/office/drawing/2014/main" id="{9F90B68B-6284-304D-A017-20AC50945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721790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62">
              <a:extLst>
                <a:ext uri="{FF2B5EF4-FFF2-40B4-BE49-F238E27FC236}">
                  <a16:creationId xmlns:a16="http://schemas.microsoft.com/office/drawing/2014/main" id="{D4FA76A1-1FDD-0D4F-9986-D24B071EF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69">
              <a:extLst>
                <a:ext uri="{FF2B5EF4-FFF2-40B4-BE49-F238E27FC236}">
                  <a16:creationId xmlns:a16="http://schemas.microsoft.com/office/drawing/2014/main" id="{D378C20E-734C-E649-887F-FA452833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81" name="Freeform 71">
              <a:extLst>
                <a:ext uri="{FF2B5EF4-FFF2-40B4-BE49-F238E27FC236}">
                  <a16:creationId xmlns:a16="http://schemas.microsoft.com/office/drawing/2014/main" id="{FB6619AF-3EC6-4349-8A4C-E2327FEC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82" name="Freeform 72">
              <a:extLst>
                <a:ext uri="{FF2B5EF4-FFF2-40B4-BE49-F238E27FC236}">
                  <a16:creationId xmlns:a16="http://schemas.microsoft.com/office/drawing/2014/main" id="{2B3D69BD-F89B-9145-8000-AC55A50C3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83" name="Freeform 73">
              <a:extLst>
                <a:ext uri="{FF2B5EF4-FFF2-40B4-BE49-F238E27FC236}">
                  <a16:creationId xmlns:a16="http://schemas.microsoft.com/office/drawing/2014/main" id="{B27D0003-696E-364B-B123-91B46AA96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75">
              <a:extLst>
                <a:ext uri="{FF2B5EF4-FFF2-40B4-BE49-F238E27FC236}">
                  <a16:creationId xmlns:a16="http://schemas.microsoft.com/office/drawing/2014/main" id="{BA995F80-DBCF-A341-885E-4AB7F982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76">
              <a:extLst>
                <a:ext uri="{FF2B5EF4-FFF2-40B4-BE49-F238E27FC236}">
                  <a16:creationId xmlns:a16="http://schemas.microsoft.com/office/drawing/2014/main" id="{A3EC9B02-26CD-8D42-8783-06C64E203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78">
              <a:extLst>
                <a:ext uri="{FF2B5EF4-FFF2-40B4-BE49-F238E27FC236}">
                  <a16:creationId xmlns:a16="http://schemas.microsoft.com/office/drawing/2014/main" id="{A84D2861-EAE6-384E-B4CD-1FB73FEA0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191639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79">
              <a:extLst>
                <a:ext uri="{FF2B5EF4-FFF2-40B4-BE49-F238E27FC236}">
                  <a16:creationId xmlns:a16="http://schemas.microsoft.com/office/drawing/2014/main" id="{823A7B49-17D6-3D4F-94EA-3689085E8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807632"/>
              <a:ext cx="252747" cy="312153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D0338084-E452-9A48-9FA0-6C36806B6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95">
              <a:extLst>
                <a:ext uri="{FF2B5EF4-FFF2-40B4-BE49-F238E27FC236}">
                  <a16:creationId xmlns:a16="http://schemas.microsoft.com/office/drawing/2014/main" id="{522B3701-304D-C644-85EB-4E4CE3FDE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96">
              <a:extLst>
                <a:ext uri="{FF2B5EF4-FFF2-40B4-BE49-F238E27FC236}">
                  <a16:creationId xmlns:a16="http://schemas.microsoft.com/office/drawing/2014/main" id="{9080D9DD-5D4C-804E-9AC0-1E46FEA28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1" name="Freeform 97">
              <a:extLst>
                <a:ext uri="{FF2B5EF4-FFF2-40B4-BE49-F238E27FC236}">
                  <a16:creationId xmlns:a16="http://schemas.microsoft.com/office/drawing/2014/main" id="{44242BE6-9047-C248-B37E-75F21E6BA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C039F8B3-325D-B449-8497-DB07D4C5D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B89A896-D95D-4243-AD1B-8C48F457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C45BCF58-9AEB-E742-9DCA-AF4917DC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231">
              <a:extLst>
                <a:ext uri="{FF2B5EF4-FFF2-40B4-BE49-F238E27FC236}">
                  <a16:creationId xmlns:a16="http://schemas.microsoft.com/office/drawing/2014/main" id="{37B5E89B-9E8A-6440-B964-7262D0A41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888880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232">
              <a:extLst>
                <a:ext uri="{FF2B5EF4-FFF2-40B4-BE49-F238E27FC236}">
                  <a16:creationId xmlns:a16="http://schemas.microsoft.com/office/drawing/2014/main" id="{B24BFDD6-B48F-F843-8C01-9B76A9688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513185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233">
              <a:extLst>
                <a:ext uri="{FF2B5EF4-FFF2-40B4-BE49-F238E27FC236}">
                  <a16:creationId xmlns:a16="http://schemas.microsoft.com/office/drawing/2014/main" id="{CFB36604-CC9F-3D49-B29F-7E0E3BDEE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235">
              <a:extLst>
                <a:ext uri="{FF2B5EF4-FFF2-40B4-BE49-F238E27FC236}">
                  <a16:creationId xmlns:a16="http://schemas.microsoft.com/office/drawing/2014/main" id="{6F597A6A-0DA8-9F41-9019-61254D9BB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357649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99" name="Freeform 236">
              <a:extLst>
                <a:ext uri="{FF2B5EF4-FFF2-40B4-BE49-F238E27FC236}">
                  <a16:creationId xmlns:a16="http://schemas.microsoft.com/office/drawing/2014/main" id="{26DF139D-9B5B-C740-A563-DA46F5C3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237">
              <a:extLst>
                <a:ext uri="{FF2B5EF4-FFF2-40B4-BE49-F238E27FC236}">
                  <a16:creationId xmlns:a16="http://schemas.microsoft.com/office/drawing/2014/main" id="{CD3F8EDA-8C02-C44D-A64B-2511B4FE4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1" name="Freeform 238">
              <a:extLst>
                <a:ext uri="{FF2B5EF4-FFF2-40B4-BE49-F238E27FC236}">
                  <a16:creationId xmlns:a16="http://schemas.microsoft.com/office/drawing/2014/main" id="{6083EC9F-412E-DF43-8E30-30E6EB6C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2" name="Freeform 239">
              <a:extLst>
                <a:ext uri="{FF2B5EF4-FFF2-40B4-BE49-F238E27FC236}">
                  <a16:creationId xmlns:a16="http://schemas.microsoft.com/office/drawing/2014/main" id="{6709FB7A-1125-F64E-908B-8EFD30872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576727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3" name="Freeform 241">
              <a:extLst>
                <a:ext uri="{FF2B5EF4-FFF2-40B4-BE49-F238E27FC236}">
                  <a16:creationId xmlns:a16="http://schemas.microsoft.com/office/drawing/2014/main" id="{00651A1C-738E-5649-A51F-F39DE3A44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818105"/>
              <a:ext cx="252747" cy="312153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4" name="Freeform 242">
              <a:extLst>
                <a:ext uri="{FF2B5EF4-FFF2-40B4-BE49-F238E27FC236}">
                  <a16:creationId xmlns:a16="http://schemas.microsoft.com/office/drawing/2014/main" id="{161D0D16-1577-AC42-99E6-8ECBCCE23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5" name="Freeform 243">
              <a:extLst>
                <a:ext uri="{FF2B5EF4-FFF2-40B4-BE49-F238E27FC236}">
                  <a16:creationId xmlns:a16="http://schemas.microsoft.com/office/drawing/2014/main" id="{19BA4D97-86B2-9146-B640-041FD9F5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880567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6" name="Freeform 244">
              <a:extLst>
                <a:ext uri="{FF2B5EF4-FFF2-40B4-BE49-F238E27FC236}">
                  <a16:creationId xmlns:a16="http://schemas.microsoft.com/office/drawing/2014/main" id="{0ADB0B3E-E4AA-7A48-A46D-C972A244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192720"/>
              <a:ext cx="252747" cy="312152"/>
            </a:xfrm>
            <a:custGeom>
              <a:avLst/>
              <a:gdLst>
                <a:gd name="T0" fmla="*/ 0 w 1030"/>
                <a:gd name="T1" fmla="*/ 637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7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7" name="Freeform 245">
              <a:extLst>
                <a:ext uri="{FF2B5EF4-FFF2-40B4-BE49-F238E27FC236}">
                  <a16:creationId xmlns:a16="http://schemas.microsoft.com/office/drawing/2014/main" id="{45EE943A-9D91-2848-A50A-F2B73DC6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8" name="Freeform 246">
              <a:extLst>
                <a:ext uri="{FF2B5EF4-FFF2-40B4-BE49-F238E27FC236}">
                  <a16:creationId xmlns:a16="http://schemas.microsoft.com/office/drawing/2014/main" id="{5C63EE43-7271-5348-818F-9E5EB77F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9" name="Freeform 247">
              <a:extLst>
                <a:ext uri="{FF2B5EF4-FFF2-40B4-BE49-F238E27FC236}">
                  <a16:creationId xmlns:a16="http://schemas.microsoft.com/office/drawing/2014/main" id="{7268ECC4-D107-7C49-ACAC-C74F5A47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504872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0" name="Freeform 248">
              <a:extLst>
                <a:ext uri="{FF2B5EF4-FFF2-40B4-BE49-F238E27FC236}">
                  <a16:creationId xmlns:a16="http://schemas.microsoft.com/office/drawing/2014/main" id="{4B96039D-D466-4C4F-A3EC-94FEE77F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880567"/>
              <a:ext cx="252747" cy="313233"/>
            </a:xfrm>
            <a:custGeom>
              <a:avLst/>
              <a:gdLst>
                <a:gd name="T0" fmla="*/ 0 w 1030"/>
                <a:gd name="T1" fmla="*/ 637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7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1" name="Freeform 249">
              <a:extLst>
                <a:ext uri="{FF2B5EF4-FFF2-40B4-BE49-F238E27FC236}">
                  <a16:creationId xmlns:a16="http://schemas.microsoft.com/office/drawing/2014/main" id="{E89B71E8-CEB0-5E46-B110-F9473F560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2" name="Freeform 251">
              <a:extLst>
                <a:ext uri="{FF2B5EF4-FFF2-40B4-BE49-F238E27FC236}">
                  <a16:creationId xmlns:a16="http://schemas.microsoft.com/office/drawing/2014/main" id="{6C5759AF-C7F3-5C4B-988B-21203461A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669802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3" name="Freeform 252">
              <a:extLst>
                <a:ext uri="{FF2B5EF4-FFF2-40B4-BE49-F238E27FC236}">
                  <a16:creationId xmlns:a16="http://schemas.microsoft.com/office/drawing/2014/main" id="{3276BE72-CE57-6947-B7E9-7FFC9A1EC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504872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4" name="Freeform 253">
              <a:extLst>
                <a:ext uri="{FF2B5EF4-FFF2-40B4-BE49-F238E27FC236}">
                  <a16:creationId xmlns:a16="http://schemas.microsoft.com/office/drawing/2014/main" id="{B83F07C1-7EF2-024C-90C9-AEB10E696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576727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5" name="Freeform 254">
              <a:extLst>
                <a:ext uri="{FF2B5EF4-FFF2-40B4-BE49-F238E27FC236}">
                  <a16:creationId xmlns:a16="http://schemas.microsoft.com/office/drawing/2014/main" id="{E035D2E5-AC1B-3145-9276-4AD73827D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0444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6" name="Freeform 255">
              <a:extLst>
                <a:ext uri="{FF2B5EF4-FFF2-40B4-BE49-F238E27FC236}">
                  <a16:creationId xmlns:a16="http://schemas.microsoft.com/office/drawing/2014/main" id="{012C3D7C-5DF2-4240-A990-27222D957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513185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7" name="Freeform 256">
              <a:extLst>
                <a:ext uri="{FF2B5EF4-FFF2-40B4-BE49-F238E27FC236}">
                  <a16:creationId xmlns:a16="http://schemas.microsoft.com/office/drawing/2014/main" id="{93192079-551F-2B48-AD5A-B05F68E1F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8" name="Freeform 257">
              <a:extLst>
                <a:ext uri="{FF2B5EF4-FFF2-40B4-BE49-F238E27FC236}">
                  <a16:creationId xmlns:a16="http://schemas.microsoft.com/office/drawing/2014/main" id="{D717C492-738F-CD47-9955-E5F27E26D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9" name="Freeform 258">
              <a:extLst>
                <a:ext uri="{FF2B5EF4-FFF2-40B4-BE49-F238E27FC236}">
                  <a16:creationId xmlns:a16="http://schemas.microsoft.com/office/drawing/2014/main" id="{7307BD50-BF7F-AC4D-B2F9-4BB6928E2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732264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0" name="Freeform 259">
              <a:extLst>
                <a:ext uri="{FF2B5EF4-FFF2-40B4-BE49-F238E27FC236}">
                  <a16:creationId xmlns:a16="http://schemas.microsoft.com/office/drawing/2014/main" id="{4B5BA3D3-4FD9-B244-B28B-09BA04AE2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661489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1" name="Freeform 260">
              <a:extLst>
                <a:ext uri="{FF2B5EF4-FFF2-40B4-BE49-F238E27FC236}">
                  <a16:creationId xmlns:a16="http://schemas.microsoft.com/office/drawing/2014/main" id="{59A306DC-B025-3948-A81F-955E38F58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732264"/>
              <a:ext cx="252747" cy="312152"/>
            </a:xfrm>
            <a:custGeom>
              <a:avLst/>
              <a:gdLst>
                <a:gd name="T0" fmla="*/ 1029 w 1030"/>
                <a:gd name="T1" fmla="*/ 638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2" name="Freeform 262">
              <a:extLst>
                <a:ext uri="{FF2B5EF4-FFF2-40B4-BE49-F238E27FC236}">
                  <a16:creationId xmlns:a16="http://schemas.microsoft.com/office/drawing/2014/main" id="{A2A52A49-66A9-E24F-AF58-2CA9BF01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23" name="Freeform 264">
              <a:extLst>
                <a:ext uri="{FF2B5EF4-FFF2-40B4-BE49-F238E27FC236}">
                  <a16:creationId xmlns:a16="http://schemas.microsoft.com/office/drawing/2014/main" id="{2F13BDE9-A003-DE4A-B42C-C26065C8F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4" name="Freeform 265">
              <a:extLst>
                <a:ext uri="{FF2B5EF4-FFF2-40B4-BE49-F238E27FC236}">
                  <a16:creationId xmlns:a16="http://schemas.microsoft.com/office/drawing/2014/main" id="{2AA126EE-4A14-5340-98C3-E08425AB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888880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5" name="Freeform 266">
              <a:extLst>
                <a:ext uri="{FF2B5EF4-FFF2-40B4-BE49-F238E27FC236}">
                  <a16:creationId xmlns:a16="http://schemas.microsoft.com/office/drawing/2014/main" id="{23475970-92F4-6344-A4E7-4A2D992FC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036103"/>
              <a:ext cx="252747" cy="313233"/>
            </a:xfrm>
            <a:custGeom>
              <a:avLst/>
              <a:gdLst>
                <a:gd name="T0" fmla="*/ 1029 w 1030"/>
                <a:gd name="T1" fmla="*/ 639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9329" y="300525"/>
            <a:ext cx="491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2400" b="1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Przykłady popularnych gier </a:t>
            </a:r>
            <a:r>
              <a:rPr lang="pl-PL" sz="2400" b="1" dirty="0" err="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bullethell</a:t>
            </a:r>
            <a:endParaRPr lang="en-US" sz="2400" b="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275E4E3-0880-443B-9B53-4AF8F850E0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64" y="1473378"/>
            <a:ext cx="3285166" cy="184790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4CE3233-F94F-4E80-A207-C1E1A144416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9" y="866767"/>
            <a:ext cx="3657600" cy="205740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E9A0E443-3038-40CC-B6A0-CBDAA2AA2F3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36" y="2571750"/>
            <a:ext cx="3163327" cy="2372495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3CAFD7E0-5DDE-46F2-963D-42693027A72F}"/>
              </a:ext>
            </a:extLst>
          </p:cNvPr>
          <p:cNvSpPr txBox="1"/>
          <p:nvPr/>
        </p:nvSpPr>
        <p:spPr>
          <a:xfrm>
            <a:off x="411269" y="3035094"/>
            <a:ext cx="2359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Enter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 the </a:t>
            </a:r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Gungeon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 - </a:t>
            </a:r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Doge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Roll</a:t>
            </a:r>
            <a:endParaRPr lang="pl-P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861D07AE-3721-4257-830D-18EF54A79A85}"/>
              </a:ext>
            </a:extLst>
          </p:cNvPr>
          <p:cNvSpPr txBox="1"/>
          <p:nvPr/>
        </p:nvSpPr>
        <p:spPr>
          <a:xfrm>
            <a:off x="6095376" y="3420587"/>
            <a:ext cx="30322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Binding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Issac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  - Edmund </a:t>
            </a:r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McMillen</a:t>
            </a:r>
            <a:endParaRPr lang="pl-P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7" name="pole tekstowe 126">
            <a:extLst>
              <a:ext uri="{FF2B5EF4-FFF2-40B4-BE49-F238E27FC236}">
                <a16:creationId xmlns:a16="http://schemas.microsoft.com/office/drawing/2014/main" id="{2085E676-F010-4CDB-8A29-4227CC3E4762}"/>
              </a:ext>
            </a:extLst>
          </p:cNvPr>
          <p:cNvSpPr txBox="1"/>
          <p:nvPr/>
        </p:nvSpPr>
        <p:spPr>
          <a:xfrm>
            <a:off x="1350592" y="4542893"/>
            <a:ext cx="16397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Touhou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 EOSD –  ZUN</a:t>
            </a:r>
          </a:p>
        </p:txBody>
      </p:sp>
    </p:spTree>
    <p:extLst>
      <p:ext uri="{BB962C8B-B14F-4D97-AF65-F5344CB8AC3E}">
        <p14:creationId xmlns:p14="http://schemas.microsoft.com/office/powerpoint/2010/main" val="206431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649" y="290237"/>
            <a:ext cx="429220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b="1" spc="113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Omówienie projektu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pic>
        <p:nvPicPr>
          <p:cNvPr id="3" name="Obraz 2">
            <a:extLst>
              <a:ext uri="{FF2B5EF4-FFF2-40B4-BE49-F238E27FC236}">
                <a16:creationId xmlns:a16="http://schemas.microsoft.com/office/drawing/2014/main" id="{7CB83D4E-2CB3-48D1-A947-8F56C203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9" y="1409838"/>
            <a:ext cx="1451411" cy="1947463"/>
          </a:xfrm>
          <a:prstGeom prst="rect">
            <a:avLst/>
          </a:prstGeom>
        </p:spPr>
      </p:pic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C864A6C5-9D33-4EF7-9758-F1059676F68E}"/>
              </a:ext>
            </a:extLst>
          </p:cNvPr>
          <p:cNvSpPr txBox="1"/>
          <p:nvPr/>
        </p:nvSpPr>
        <p:spPr>
          <a:xfrm>
            <a:off x="432649" y="10116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Struktura projektu</a:t>
            </a:r>
            <a:endParaRPr lang="pl-PL" dirty="0"/>
          </a:p>
        </p:txBody>
      </p:sp>
      <p:sp>
        <p:nvSpPr>
          <p:cNvPr id="106" name="pole tekstowe 105">
            <a:extLst>
              <a:ext uri="{FF2B5EF4-FFF2-40B4-BE49-F238E27FC236}">
                <a16:creationId xmlns:a16="http://schemas.microsoft.com/office/drawing/2014/main" id="{07051B01-7B29-41EF-924A-AA2C9E0E6828}"/>
              </a:ext>
            </a:extLst>
          </p:cNvPr>
          <p:cNvSpPr txBox="1"/>
          <p:nvPr/>
        </p:nvSpPr>
        <p:spPr>
          <a:xfrm>
            <a:off x="3134280" y="1818018"/>
            <a:ext cx="42331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CONSTS.py</a:t>
            </a:r>
          </a:p>
          <a:p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Jest to plik zawierający listę stałych użytych w projekcie</a:t>
            </a:r>
          </a:p>
        </p:txBody>
      </p:sp>
      <p:sp>
        <p:nvSpPr>
          <p:cNvPr id="109" name="pole tekstowe 108">
            <a:extLst>
              <a:ext uri="{FF2B5EF4-FFF2-40B4-BE49-F238E27FC236}">
                <a16:creationId xmlns:a16="http://schemas.microsoft.com/office/drawing/2014/main" id="{ED5E9351-F3E5-41D8-B4EB-2B7FD1E60251}"/>
              </a:ext>
            </a:extLst>
          </p:cNvPr>
          <p:cNvSpPr txBox="1"/>
          <p:nvPr/>
        </p:nvSpPr>
        <p:spPr>
          <a:xfrm>
            <a:off x="3134280" y="1090147"/>
            <a:ext cx="42331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</a:t>
            </a: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main.py</a:t>
            </a:r>
          </a:p>
          <a:p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Główny plik. Obsługuje główną pętlę gry, wyświetlanie oraz zarządzanie ścieżkami dźwiękowymi</a:t>
            </a:r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540F5A6D-8623-4628-94C3-A06FB7EE8EFB}"/>
              </a:ext>
            </a:extLst>
          </p:cNvPr>
          <p:cNvSpPr txBox="1"/>
          <p:nvPr/>
        </p:nvSpPr>
        <p:spPr>
          <a:xfrm>
            <a:off x="3134280" y="2383899"/>
            <a:ext cx="42331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helpers.py</a:t>
            </a:r>
          </a:p>
          <a:p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Zawiera funkcje, które obsługują często powtarzalne akcje w głównej pętli programu </a:t>
            </a:r>
          </a:p>
        </p:txBody>
      </p:sp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45A1E74D-F643-433A-866C-EC2869E9D3E8}"/>
              </a:ext>
            </a:extLst>
          </p:cNvPr>
          <p:cNvSpPr txBox="1"/>
          <p:nvPr/>
        </p:nvSpPr>
        <p:spPr>
          <a:xfrm>
            <a:off x="3134280" y="3135225"/>
            <a:ext cx="42331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entities.py</a:t>
            </a:r>
          </a:p>
          <a:p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Przechowuje zmienne z obiektami znajdującymi się aktualnie w grze</a:t>
            </a:r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69C1DF6B-C4F6-4B56-92FF-F2619CE51D55}"/>
              </a:ext>
            </a:extLst>
          </p:cNvPr>
          <p:cNvSpPr txBox="1"/>
          <p:nvPr/>
        </p:nvSpPr>
        <p:spPr>
          <a:xfrm>
            <a:off x="3140630" y="3864246"/>
            <a:ext cx="42331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entity.py</a:t>
            </a:r>
          </a:p>
          <a:p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Klasa rodzic. Dziedziczą po niej klasy </a:t>
            </a:r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Mob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Bullet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, Player, oraz Boss.</a:t>
            </a:r>
          </a:p>
        </p:txBody>
      </p:sp>
      <p:pic>
        <p:nvPicPr>
          <p:cNvPr id="114" name="Obraz 113">
            <a:extLst>
              <a:ext uri="{FF2B5EF4-FFF2-40B4-BE49-F238E27FC236}">
                <a16:creationId xmlns:a16="http://schemas.microsoft.com/office/drawing/2014/main" id="{0BB1CEF5-0673-434A-AAC7-841F430D72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05" r="9719" b="20316"/>
          <a:stretch/>
        </p:blipFill>
        <p:spPr>
          <a:xfrm>
            <a:off x="835471" y="3820549"/>
            <a:ext cx="694880" cy="173602"/>
          </a:xfrm>
          <a:prstGeom prst="rect">
            <a:avLst/>
          </a:prstGeom>
        </p:spPr>
      </p:pic>
      <p:pic>
        <p:nvPicPr>
          <p:cNvPr id="116" name="Obraz 115">
            <a:extLst>
              <a:ext uri="{FF2B5EF4-FFF2-40B4-BE49-F238E27FC236}">
                <a16:creationId xmlns:a16="http://schemas.microsoft.com/office/drawing/2014/main" id="{5C2943C1-5339-4894-B9BE-6DDE854775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109" b="51796"/>
          <a:stretch/>
        </p:blipFill>
        <p:spPr>
          <a:xfrm>
            <a:off x="109414" y="4718852"/>
            <a:ext cx="646469" cy="213060"/>
          </a:xfrm>
          <a:prstGeom prst="rect">
            <a:avLst/>
          </a:prstGeom>
        </p:spPr>
      </p:pic>
      <p:pic>
        <p:nvPicPr>
          <p:cNvPr id="118" name="Obraz 117">
            <a:extLst>
              <a:ext uri="{FF2B5EF4-FFF2-40B4-BE49-F238E27FC236}">
                <a16:creationId xmlns:a16="http://schemas.microsoft.com/office/drawing/2014/main" id="{2DB65C2E-DE7C-4502-9845-52FE3D1F31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405" r="16901" b="17110"/>
          <a:stretch/>
        </p:blipFill>
        <p:spPr>
          <a:xfrm>
            <a:off x="888225" y="4738581"/>
            <a:ext cx="732702" cy="173602"/>
          </a:xfrm>
          <a:prstGeom prst="rect">
            <a:avLst/>
          </a:prstGeom>
        </p:spPr>
      </p:pic>
      <p:pic>
        <p:nvPicPr>
          <p:cNvPr id="120" name="Obraz 119">
            <a:extLst>
              <a:ext uri="{FF2B5EF4-FFF2-40B4-BE49-F238E27FC236}">
                <a16:creationId xmlns:a16="http://schemas.microsoft.com/office/drawing/2014/main" id="{56CBE073-76E8-4979-9FE4-43366CC88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3269" y="4695831"/>
            <a:ext cx="617273" cy="259102"/>
          </a:xfrm>
          <a:prstGeom prst="rect">
            <a:avLst/>
          </a:prstGeom>
        </p:spPr>
      </p:pic>
      <p:pic>
        <p:nvPicPr>
          <p:cNvPr id="122" name="Obraz 121">
            <a:extLst>
              <a:ext uri="{FF2B5EF4-FFF2-40B4-BE49-F238E27FC236}">
                <a16:creationId xmlns:a16="http://schemas.microsoft.com/office/drawing/2014/main" id="{FBD88280-8A8E-4E63-9DBD-BDF464C3AB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7007" y="4727042"/>
            <a:ext cx="617273" cy="236240"/>
          </a:xfrm>
          <a:prstGeom prst="rect">
            <a:avLst/>
          </a:prstGeom>
        </p:spPr>
      </p:pic>
      <p:cxnSp>
        <p:nvCxnSpPr>
          <p:cNvPr id="124" name="Łącznik prosty ze strzałką 123">
            <a:extLst>
              <a:ext uri="{FF2B5EF4-FFF2-40B4-BE49-F238E27FC236}">
                <a16:creationId xmlns:a16="http://schemas.microsoft.com/office/drawing/2014/main" id="{868608FB-BABD-4935-BCB3-6FBC8470E46C}"/>
              </a:ext>
            </a:extLst>
          </p:cNvPr>
          <p:cNvCxnSpPr/>
          <p:nvPr/>
        </p:nvCxnSpPr>
        <p:spPr>
          <a:xfrm flipH="1">
            <a:off x="506430" y="4097794"/>
            <a:ext cx="515920" cy="53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ze strzałką 124">
            <a:extLst>
              <a:ext uri="{FF2B5EF4-FFF2-40B4-BE49-F238E27FC236}">
                <a16:creationId xmlns:a16="http://schemas.microsoft.com/office/drawing/2014/main" id="{49A999EB-1BEC-4C36-B83D-72A6CFEFEA92}"/>
              </a:ext>
            </a:extLst>
          </p:cNvPr>
          <p:cNvCxnSpPr>
            <a:cxnSpLocks/>
          </p:cNvCxnSpPr>
          <p:nvPr/>
        </p:nvCxnSpPr>
        <p:spPr>
          <a:xfrm>
            <a:off x="1121769" y="4161842"/>
            <a:ext cx="4072" cy="52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Łącznik prosty ze strzałką 127">
            <a:extLst>
              <a:ext uri="{FF2B5EF4-FFF2-40B4-BE49-F238E27FC236}">
                <a16:creationId xmlns:a16="http://schemas.microsoft.com/office/drawing/2014/main" id="{15BC73F8-2BDE-436B-8E3C-FFB3864E7F2A}"/>
              </a:ext>
            </a:extLst>
          </p:cNvPr>
          <p:cNvCxnSpPr>
            <a:cxnSpLocks/>
          </p:cNvCxnSpPr>
          <p:nvPr/>
        </p:nvCxnSpPr>
        <p:spPr>
          <a:xfrm>
            <a:off x="1441388" y="4131880"/>
            <a:ext cx="408817" cy="4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 prosty ze strzałką 131">
            <a:extLst>
              <a:ext uri="{FF2B5EF4-FFF2-40B4-BE49-F238E27FC236}">
                <a16:creationId xmlns:a16="http://schemas.microsoft.com/office/drawing/2014/main" id="{D1BA3F7B-AF30-4EB9-A340-FE2255146C1E}"/>
              </a:ext>
            </a:extLst>
          </p:cNvPr>
          <p:cNvCxnSpPr>
            <a:cxnSpLocks/>
          </p:cNvCxnSpPr>
          <p:nvPr/>
        </p:nvCxnSpPr>
        <p:spPr>
          <a:xfrm>
            <a:off x="1669967" y="3962600"/>
            <a:ext cx="962662" cy="66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51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9CEED9F7-7F17-6A40-A0DE-7BB873C986FC}"/>
              </a:ext>
            </a:extLst>
          </p:cNvPr>
          <p:cNvSpPr txBox="1"/>
          <p:nvPr/>
        </p:nvSpPr>
        <p:spPr>
          <a:xfrm>
            <a:off x="2997926" y="156213"/>
            <a:ext cx="5094579" cy="101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pl-PL" sz="3500" b="1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Omówienie biblioteki </a:t>
            </a:r>
            <a:r>
              <a:rPr lang="pl-PL" sz="3500" b="1" dirty="0" err="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pygame</a:t>
            </a:r>
            <a:endParaRPr lang="en-US" sz="3500" b="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A49008-B8E9-9B47-BCA1-31AD71856E06}"/>
              </a:ext>
            </a:extLst>
          </p:cNvPr>
          <p:cNvGrpSpPr/>
          <p:nvPr/>
        </p:nvGrpSpPr>
        <p:grpSpPr>
          <a:xfrm rot="5400000">
            <a:off x="6872838" y="-1808135"/>
            <a:ext cx="3644801" cy="3276616"/>
            <a:chOff x="-441654" y="-324671"/>
            <a:chExt cx="2711832" cy="2437893"/>
          </a:xfrm>
        </p:grpSpPr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A9E2470-0C6B-374A-A347-2611B84F3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388642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16" name="Freeform 120">
              <a:extLst>
                <a:ext uri="{FF2B5EF4-FFF2-40B4-BE49-F238E27FC236}">
                  <a16:creationId xmlns:a16="http://schemas.microsoft.com/office/drawing/2014/main" id="{08DFC9AA-DFC1-904A-9D05-FA0AF5D33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784" y="159347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7" name="Freeform 121">
              <a:extLst>
                <a:ext uri="{FF2B5EF4-FFF2-40B4-BE49-F238E27FC236}">
                  <a16:creationId xmlns:a16="http://schemas.microsoft.com/office/drawing/2014/main" id="{45362245-F7D0-8E44-94C7-592CC9D20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-316358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8" name="Freeform 122">
              <a:extLst>
                <a:ext uri="{FF2B5EF4-FFF2-40B4-BE49-F238E27FC236}">
                  <a16:creationId xmlns:a16="http://schemas.microsoft.com/office/drawing/2014/main" id="{766CA60D-C427-A041-9151-0B63B2302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138970"/>
              <a:ext cx="392000" cy="485894"/>
            </a:xfrm>
            <a:custGeom>
              <a:avLst/>
              <a:gdLst>
                <a:gd name="T0" fmla="*/ 0 w 736"/>
                <a:gd name="T1" fmla="*/ 455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5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F7334851-3859-474E-A7BB-FD25575B7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642893"/>
              <a:ext cx="392001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0" name="Freeform 127">
              <a:extLst>
                <a:ext uri="{FF2B5EF4-FFF2-40B4-BE49-F238E27FC236}">
                  <a16:creationId xmlns:a16="http://schemas.microsoft.com/office/drawing/2014/main" id="{0BEDC912-5704-3A4D-9951-62753CFAF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97" y="3862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1" name="Freeform 128">
              <a:extLst>
                <a:ext uri="{FF2B5EF4-FFF2-40B4-BE49-F238E27FC236}">
                  <a16:creationId xmlns:a16="http://schemas.microsoft.com/office/drawing/2014/main" id="{7652278E-7D1F-0844-A532-5FD6A533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072" y="-81868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2" name="Freeform 129">
              <a:extLst>
                <a:ext uri="{FF2B5EF4-FFF2-40B4-BE49-F238E27FC236}">
                  <a16:creationId xmlns:a16="http://schemas.microsoft.com/office/drawing/2014/main" id="{8B19E23B-F4D0-7846-8E6F-6EC2E2FE7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324197"/>
              <a:ext cx="392001" cy="485892"/>
            </a:xfrm>
            <a:custGeom>
              <a:avLst/>
              <a:gdLst>
                <a:gd name="T0" fmla="*/ 0 w 735"/>
                <a:gd name="T1" fmla="*/ 456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6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3" name="Freeform 131">
              <a:extLst>
                <a:ext uri="{FF2B5EF4-FFF2-40B4-BE49-F238E27FC236}">
                  <a16:creationId xmlns:a16="http://schemas.microsoft.com/office/drawing/2014/main" id="{D9435DD9-DDEA-2C42-B279-C1ACDE9E9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1654" y="6428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4" name="Freeform 134">
              <a:extLst>
                <a:ext uri="{FF2B5EF4-FFF2-40B4-BE49-F238E27FC236}">
                  <a16:creationId xmlns:a16="http://schemas.microsoft.com/office/drawing/2014/main" id="{D6BE9952-0CF5-094A-875A-41B05C90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79" y="1120728"/>
              <a:ext cx="392001" cy="485894"/>
            </a:xfrm>
            <a:custGeom>
              <a:avLst/>
              <a:gdLst>
                <a:gd name="T0" fmla="*/ 0 w 735"/>
                <a:gd name="T1" fmla="*/ 455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5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5" name="Freeform 135">
              <a:extLst>
                <a:ext uri="{FF2B5EF4-FFF2-40B4-BE49-F238E27FC236}">
                  <a16:creationId xmlns:a16="http://schemas.microsoft.com/office/drawing/2014/main" id="{80C19840-F1BD-154F-824E-48C5C708D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15934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6" name="Freeform 136">
              <a:extLst>
                <a:ext uri="{FF2B5EF4-FFF2-40B4-BE49-F238E27FC236}">
                  <a16:creationId xmlns:a16="http://schemas.microsoft.com/office/drawing/2014/main" id="{C5292B05-5DB7-334E-A381-2A13BE525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9" y="159347"/>
              <a:ext cx="409512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7" name="Freeform 139">
              <a:extLst>
                <a:ext uri="{FF2B5EF4-FFF2-40B4-BE49-F238E27FC236}">
                  <a16:creationId xmlns:a16="http://schemas.microsoft.com/office/drawing/2014/main" id="{B0A7FBC0-0736-434A-AE52-CE414A0E6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870" y="877531"/>
              <a:ext cx="392001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8" name="Freeform 140">
              <a:extLst>
                <a:ext uri="{FF2B5EF4-FFF2-40B4-BE49-F238E27FC236}">
                  <a16:creationId xmlns:a16="http://schemas.microsoft.com/office/drawing/2014/main" id="{1974253B-CC66-4644-A4BB-7BF2E940C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82425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9" name="Freeform 141">
              <a:extLst>
                <a:ext uri="{FF2B5EF4-FFF2-40B4-BE49-F238E27FC236}">
                  <a16:creationId xmlns:a16="http://schemas.microsoft.com/office/drawing/2014/main" id="{F8FE6FD1-CB3C-3345-8D58-DF36E912E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32419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0" name="Freeform 142">
              <a:extLst>
                <a:ext uri="{FF2B5EF4-FFF2-40B4-BE49-F238E27FC236}">
                  <a16:creationId xmlns:a16="http://schemas.microsoft.com/office/drawing/2014/main" id="{166A7A2B-D964-2C46-82C8-EB32E99DD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284" y="1348457"/>
              <a:ext cx="392001" cy="525451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:a16="http://schemas.microsoft.com/office/drawing/2014/main" id="{5378E7C6-16B0-114C-879C-94B433817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159348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2" name="Freeform 144">
              <a:extLst>
                <a:ext uri="{FF2B5EF4-FFF2-40B4-BE49-F238E27FC236}">
                  <a16:creationId xmlns:a16="http://schemas.microsoft.com/office/drawing/2014/main" id="{121C817D-DA8C-1248-8C0D-AC8405947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175" y="1122544"/>
              <a:ext cx="392001" cy="485894"/>
            </a:xfrm>
            <a:custGeom>
              <a:avLst/>
              <a:gdLst>
                <a:gd name="T0" fmla="*/ 735 w 736"/>
                <a:gd name="T1" fmla="*/ 455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5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3" name="Freeform 146">
              <a:extLst>
                <a:ext uri="{FF2B5EF4-FFF2-40B4-BE49-F238E27FC236}">
                  <a16:creationId xmlns:a16="http://schemas.microsoft.com/office/drawing/2014/main" id="{A1F7F9D5-0D3F-D040-8BF2-EA9720F28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38929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35" name="Freeform 147">
              <a:extLst>
                <a:ext uri="{FF2B5EF4-FFF2-40B4-BE49-F238E27FC236}">
                  <a16:creationId xmlns:a16="http://schemas.microsoft.com/office/drawing/2014/main" id="{B76570D2-F9FF-CA45-9F2D-C0BDFF36B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401121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6" name="Freeform 149">
              <a:extLst>
                <a:ext uri="{FF2B5EF4-FFF2-40B4-BE49-F238E27FC236}">
                  <a16:creationId xmlns:a16="http://schemas.microsoft.com/office/drawing/2014/main" id="{85142768-05C9-724A-96AA-576B329F5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80077"/>
              <a:ext cx="392000" cy="483546"/>
            </a:xfrm>
            <a:custGeom>
              <a:avLst/>
              <a:gdLst>
                <a:gd name="T0" fmla="*/ 734 w 735"/>
                <a:gd name="T1" fmla="*/ 455 h 910"/>
                <a:gd name="T2" fmla="*/ 0 w 735"/>
                <a:gd name="T3" fmla="*/ 909 h 910"/>
                <a:gd name="T4" fmla="*/ 0 w 735"/>
                <a:gd name="T5" fmla="*/ 0 h 910"/>
                <a:gd name="T6" fmla="*/ 734 w 735"/>
                <a:gd name="T7" fmla="*/ 45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0">
                  <a:moveTo>
                    <a:pt x="734" y="455"/>
                  </a:moveTo>
                  <a:lnTo>
                    <a:pt x="0" y="909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7" name="Freeform 150">
              <a:extLst>
                <a:ext uri="{FF2B5EF4-FFF2-40B4-BE49-F238E27FC236}">
                  <a16:creationId xmlns:a16="http://schemas.microsoft.com/office/drawing/2014/main" id="{54316E04-5794-0D4C-AB8E-131E4253E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654" y="630415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:a16="http://schemas.microsoft.com/office/drawing/2014/main" id="{18F0E4E3-B723-7F4D-B1D3-27650B2F2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2" y="88701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9" name="Freeform 156">
              <a:extLst>
                <a:ext uri="{FF2B5EF4-FFF2-40B4-BE49-F238E27FC236}">
                  <a16:creationId xmlns:a16="http://schemas.microsoft.com/office/drawing/2014/main" id="{541CEBC3-4B9F-2242-A16B-5EB977ED4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00" y="64289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0" name="Freeform 158">
              <a:extLst>
                <a:ext uri="{FF2B5EF4-FFF2-40B4-BE49-F238E27FC236}">
                  <a16:creationId xmlns:a16="http://schemas.microsoft.com/office/drawing/2014/main" id="{30C29437-3B00-FB49-8E28-F02273AA7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38" y="157616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1" name="Freeform 161">
              <a:extLst>
                <a:ext uri="{FF2B5EF4-FFF2-40B4-BE49-F238E27FC236}">
                  <a16:creationId xmlns:a16="http://schemas.microsoft.com/office/drawing/2014/main" id="{8635EDCF-E8B3-B843-94BD-485433152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341" y="-324671"/>
              <a:ext cx="392001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2" name="Freeform 162">
              <a:extLst>
                <a:ext uri="{FF2B5EF4-FFF2-40B4-BE49-F238E27FC236}">
                  <a16:creationId xmlns:a16="http://schemas.microsoft.com/office/drawing/2014/main" id="{0F423ABB-4D16-1941-8730-4CE20BFA6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376" y="-8345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5" name="Freeform 163">
              <a:extLst>
                <a:ext uri="{FF2B5EF4-FFF2-40B4-BE49-F238E27FC236}">
                  <a16:creationId xmlns:a16="http://schemas.microsoft.com/office/drawing/2014/main" id="{B7074B92-4C58-DC4C-9D3B-DEC0451FC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316358"/>
              <a:ext cx="392000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6" name="Freeform 164">
              <a:extLst>
                <a:ext uri="{FF2B5EF4-FFF2-40B4-BE49-F238E27FC236}">
                  <a16:creationId xmlns:a16="http://schemas.microsoft.com/office/drawing/2014/main" id="{7979D6C1-0922-9B44-8BB1-1F186989F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82425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7" name="Freeform 166">
              <a:extLst>
                <a:ext uri="{FF2B5EF4-FFF2-40B4-BE49-F238E27FC236}">
                  <a16:creationId xmlns:a16="http://schemas.microsoft.com/office/drawing/2014/main" id="{A73E8AD6-37CF-D446-A3E1-8887BC251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83" y="159347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8" name="Freeform 173">
              <a:extLst>
                <a:ext uri="{FF2B5EF4-FFF2-40B4-BE49-F238E27FC236}">
                  <a16:creationId xmlns:a16="http://schemas.microsoft.com/office/drawing/2014/main" id="{067D8BC8-C490-E041-87E7-74B7E90DC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96" y="399695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6F467472-1778-7E48-9E92-B8334F6A8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177" y="146345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0" name="Freeform 228">
              <a:extLst>
                <a:ext uri="{FF2B5EF4-FFF2-40B4-BE49-F238E27FC236}">
                  <a16:creationId xmlns:a16="http://schemas.microsoft.com/office/drawing/2014/main" id="{650E4F49-B57E-154A-93D1-383149C81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044" y="-324197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1" name="Freeform 142">
              <a:extLst>
                <a:ext uri="{FF2B5EF4-FFF2-40B4-BE49-F238E27FC236}">
                  <a16:creationId xmlns:a16="http://schemas.microsoft.com/office/drawing/2014/main" id="{6F070575-98D7-824B-B794-8D3C9CE34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627328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2" name="Freeform 127">
              <a:extLst>
                <a:ext uri="{FF2B5EF4-FFF2-40B4-BE49-F238E27FC236}">
                  <a16:creationId xmlns:a16="http://schemas.microsoft.com/office/drawing/2014/main" id="{5ACE99E0-8E5B-9F4C-8E93-5F3DF3C2A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97" y="641159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3" name="Freeform 166">
              <a:extLst>
                <a:ext uri="{FF2B5EF4-FFF2-40B4-BE49-F238E27FC236}">
                  <a16:creationId xmlns:a16="http://schemas.microsoft.com/office/drawing/2014/main" id="{14E951E5-7449-C145-9B9E-02A728BC6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97" y="396803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:a16="http://schemas.microsoft.com/office/drawing/2014/main" id="{73660A4C-27F4-A94E-8A40-A9C0BB586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78" y="878700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C33D1FA-AC1E-5548-9CCD-5CC01B79A188}"/>
              </a:ext>
            </a:extLst>
          </p:cNvPr>
          <p:cNvGrpSpPr/>
          <p:nvPr/>
        </p:nvGrpSpPr>
        <p:grpSpPr>
          <a:xfrm rot="16200000">
            <a:off x="-862175" y="2254399"/>
            <a:ext cx="3644801" cy="3276616"/>
            <a:chOff x="-441654" y="-324671"/>
            <a:chExt cx="2711832" cy="2437893"/>
          </a:xfrm>
        </p:grpSpPr>
        <p:sp>
          <p:nvSpPr>
            <p:cNvPr id="56" name="Freeform 115">
              <a:extLst>
                <a:ext uri="{FF2B5EF4-FFF2-40B4-BE49-F238E27FC236}">
                  <a16:creationId xmlns:a16="http://schemas.microsoft.com/office/drawing/2014/main" id="{1EF209E3-E090-1349-A931-7E179781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388642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57" name="Freeform 120">
              <a:extLst>
                <a:ext uri="{FF2B5EF4-FFF2-40B4-BE49-F238E27FC236}">
                  <a16:creationId xmlns:a16="http://schemas.microsoft.com/office/drawing/2014/main" id="{5382BA7B-8389-1B4E-A181-A6816F71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784" y="159347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8" name="Freeform 121">
              <a:extLst>
                <a:ext uri="{FF2B5EF4-FFF2-40B4-BE49-F238E27FC236}">
                  <a16:creationId xmlns:a16="http://schemas.microsoft.com/office/drawing/2014/main" id="{924BB61A-EDFA-5948-B9AA-627B96BB9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-316358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9" name="Freeform 122">
              <a:extLst>
                <a:ext uri="{FF2B5EF4-FFF2-40B4-BE49-F238E27FC236}">
                  <a16:creationId xmlns:a16="http://schemas.microsoft.com/office/drawing/2014/main" id="{6E5C5851-3C48-7043-AA2F-7CA57F800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138970"/>
              <a:ext cx="392000" cy="485894"/>
            </a:xfrm>
            <a:custGeom>
              <a:avLst/>
              <a:gdLst>
                <a:gd name="T0" fmla="*/ 0 w 736"/>
                <a:gd name="T1" fmla="*/ 455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5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0" name="Freeform 126">
              <a:extLst>
                <a:ext uri="{FF2B5EF4-FFF2-40B4-BE49-F238E27FC236}">
                  <a16:creationId xmlns:a16="http://schemas.microsoft.com/office/drawing/2014/main" id="{CE6CA955-ABAF-724B-8388-5456F6B31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642893"/>
              <a:ext cx="392001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1" name="Freeform 127">
              <a:extLst>
                <a:ext uri="{FF2B5EF4-FFF2-40B4-BE49-F238E27FC236}">
                  <a16:creationId xmlns:a16="http://schemas.microsoft.com/office/drawing/2014/main" id="{0821A51B-A9E0-1247-B171-30C94FE2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97" y="3862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2" name="Freeform 128">
              <a:extLst>
                <a:ext uri="{FF2B5EF4-FFF2-40B4-BE49-F238E27FC236}">
                  <a16:creationId xmlns:a16="http://schemas.microsoft.com/office/drawing/2014/main" id="{E59D771D-399C-ED40-AD78-5EDE941CD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072" y="-81868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3" name="Freeform 129">
              <a:extLst>
                <a:ext uri="{FF2B5EF4-FFF2-40B4-BE49-F238E27FC236}">
                  <a16:creationId xmlns:a16="http://schemas.microsoft.com/office/drawing/2014/main" id="{5536E19B-E910-A841-8CAA-68224EF90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324197"/>
              <a:ext cx="392001" cy="485892"/>
            </a:xfrm>
            <a:custGeom>
              <a:avLst/>
              <a:gdLst>
                <a:gd name="T0" fmla="*/ 0 w 735"/>
                <a:gd name="T1" fmla="*/ 456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6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4" name="Freeform 131">
              <a:extLst>
                <a:ext uri="{FF2B5EF4-FFF2-40B4-BE49-F238E27FC236}">
                  <a16:creationId xmlns:a16="http://schemas.microsoft.com/office/drawing/2014/main" id="{2E493AE5-09E0-2449-9325-E4064626C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1654" y="6428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5" name="Freeform 134">
              <a:extLst>
                <a:ext uri="{FF2B5EF4-FFF2-40B4-BE49-F238E27FC236}">
                  <a16:creationId xmlns:a16="http://schemas.microsoft.com/office/drawing/2014/main" id="{E1A7343F-96C3-B04D-9FC6-ECE1CBF0F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79" y="1120728"/>
              <a:ext cx="392001" cy="485894"/>
            </a:xfrm>
            <a:custGeom>
              <a:avLst/>
              <a:gdLst>
                <a:gd name="T0" fmla="*/ 0 w 735"/>
                <a:gd name="T1" fmla="*/ 455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5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6" name="Freeform 135">
              <a:extLst>
                <a:ext uri="{FF2B5EF4-FFF2-40B4-BE49-F238E27FC236}">
                  <a16:creationId xmlns:a16="http://schemas.microsoft.com/office/drawing/2014/main" id="{55FB0059-BEF4-4D4C-8935-76B72A48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15934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7" name="Freeform 136">
              <a:extLst>
                <a:ext uri="{FF2B5EF4-FFF2-40B4-BE49-F238E27FC236}">
                  <a16:creationId xmlns:a16="http://schemas.microsoft.com/office/drawing/2014/main" id="{DAE0B93C-EDA1-C249-A2D6-FBCB38D90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9" y="159347"/>
              <a:ext cx="409512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8" name="Freeform 139">
              <a:extLst>
                <a:ext uri="{FF2B5EF4-FFF2-40B4-BE49-F238E27FC236}">
                  <a16:creationId xmlns:a16="http://schemas.microsoft.com/office/drawing/2014/main" id="{52758401-DC64-9B48-82A9-64E25E4DA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870" y="877531"/>
              <a:ext cx="392001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9" name="Freeform 140">
              <a:extLst>
                <a:ext uri="{FF2B5EF4-FFF2-40B4-BE49-F238E27FC236}">
                  <a16:creationId xmlns:a16="http://schemas.microsoft.com/office/drawing/2014/main" id="{1B3DF908-8E91-3846-B989-D0C7B5535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82425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0" name="Freeform 141">
              <a:extLst>
                <a:ext uri="{FF2B5EF4-FFF2-40B4-BE49-F238E27FC236}">
                  <a16:creationId xmlns:a16="http://schemas.microsoft.com/office/drawing/2014/main" id="{687577F4-FDFA-0940-A755-086A1340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32419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1" name="Freeform 142">
              <a:extLst>
                <a:ext uri="{FF2B5EF4-FFF2-40B4-BE49-F238E27FC236}">
                  <a16:creationId xmlns:a16="http://schemas.microsoft.com/office/drawing/2014/main" id="{AF9DB5CF-B393-FE41-970A-1E66BC08F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284" y="1348457"/>
              <a:ext cx="392001" cy="525451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2" name="Freeform 143">
              <a:extLst>
                <a:ext uri="{FF2B5EF4-FFF2-40B4-BE49-F238E27FC236}">
                  <a16:creationId xmlns:a16="http://schemas.microsoft.com/office/drawing/2014/main" id="{435C3A3A-0EB5-F641-B0EE-A501C6964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159348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3" name="Freeform 144">
              <a:extLst>
                <a:ext uri="{FF2B5EF4-FFF2-40B4-BE49-F238E27FC236}">
                  <a16:creationId xmlns:a16="http://schemas.microsoft.com/office/drawing/2014/main" id="{7EF1C42A-FC07-7840-B07D-C05D7FBD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175" y="1122544"/>
              <a:ext cx="392001" cy="485894"/>
            </a:xfrm>
            <a:custGeom>
              <a:avLst/>
              <a:gdLst>
                <a:gd name="T0" fmla="*/ 735 w 736"/>
                <a:gd name="T1" fmla="*/ 455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5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4" name="Freeform 146">
              <a:extLst>
                <a:ext uri="{FF2B5EF4-FFF2-40B4-BE49-F238E27FC236}">
                  <a16:creationId xmlns:a16="http://schemas.microsoft.com/office/drawing/2014/main" id="{3D7C4D14-F1AF-CC4B-A62D-B689591EC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38929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75" name="Freeform 147">
              <a:extLst>
                <a:ext uri="{FF2B5EF4-FFF2-40B4-BE49-F238E27FC236}">
                  <a16:creationId xmlns:a16="http://schemas.microsoft.com/office/drawing/2014/main" id="{F2B2B5C0-FA49-CB40-9427-83287035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401121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6" name="Freeform 149">
              <a:extLst>
                <a:ext uri="{FF2B5EF4-FFF2-40B4-BE49-F238E27FC236}">
                  <a16:creationId xmlns:a16="http://schemas.microsoft.com/office/drawing/2014/main" id="{A9EAD6F2-299C-4944-A3DC-179371AE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80077"/>
              <a:ext cx="392000" cy="483546"/>
            </a:xfrm>
            <a:custGeom>
              <a:avLst/>
              <a:gdLst>
                <a:gd name="T0" fmla="*/ 734 w 735"/>
                <a:gd name="T1" fmla="*/ 455 h 910"/>
                <a:gd name="T2" fmla="*/ 0 w 735"/>
                <a:gd name="T3" fmla="*/ 909 h 910"/>
                <a:gd name="T4" fmla="*/ 0 w 735"/>
                <a:gd name="T5" fmla="*/ 0 h 910"/>
                <a:gd name="T6" fmla="*/ 734 w 735"/>
                <a:gd name="T7" fmla="*/ 45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0">
                  <a:moveTo>
                    <a:pt x="734" y="455"/>
                  </a:moveTo>
                  <a:lnTo>
                    <a:pt x="0" y="909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7" name="Freeform 150">
              <a:extLst>
                <a:ext uri="{FF2B5EF4-FFF2-40B4-BE49-F238E27FC236}">
                  <a16:creationId xmlns:a16="http://schemas.microsoft.com/office/drawing/2014/main" id="{7355E4B2-68A0-944D-ADE0-287840FE4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654" y="630415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8" name="Freeform 153">
              <a:extLst>
                <a:ext uri="{FF2B5EF4-FFF2-40B4-BE49-F238E27FC236}">
                  <a16:creationId xmlns:a16="http://schemas.microsoft.com/office/drawing/2014/main" id="{C4E13178-D5BE-8E4F-B792-A09824C5B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2" y="88701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9" name="Freeform 156">
              <a:extLst>
                <a:ext uri="{FF2B5EF4-FFF2-40B4-BE49-F238E27FC236}">
                  <a16:creationId xmlns:a16="http://schemas.microsoft.com/office/drawing/2014/main" id="{423EB7EF-2E10-894E-A4E2-8DB7F9342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00" y="64289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0" name="Freeform 158">
              <a:extLst>
                <a:ext uri="{FF2B5EF4-FFF2-40B4-BE49-F238E27FC236}">
                  <a16:creationId xmlns:a16="http://schemas.microsoft.com/office/drawing/2014/main" id="{84D6F90A-A71F-C149-AF96-333F24FE9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38" y="157616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1" name="Freeform 161">
              <a:extLst>
                <a:ext uri="{FF2B5EF4-FFF2-40B4-BE49-F238E27FC236}">
                  <a16:creationId xmlns:a16="http://schemas.microsoft.com/office/drawing/2014/main" id="{10003DDB-701B-3B47-9BA4-46B790B60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341" y="-324671"/>
              <a:ext cx="392001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2" name="Freeform 162">
              <a:extLst>
                <a:ext uri="{FF2B5EF4-FFF2-40B4-BE49-F238E27FC236}">
                  <a16:creationId xmlns:a16="http://schemas.microsoft.com/office/drawing/2014/main" id="{B2916DE7-A838-7D4C-93CF-F342FB5E5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376" y="-8345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3" name="Freeform 163">
              <a:extLst>
                <a:ext uri="{FF2B5EF4-FFF2-40B4-BE49-F238E27FC236}">
                  <a16:creationId xmlns:a16="http://schemas.microsoft.com/office/drawing/2014/main" id="{D9C7B979-6D5D-364B-AC4F-A58FCE642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316358"/>
              <a:ext cx="392000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4" name="Freeform 164">
              <a:extLst>
                <a:ext uri="{FF2B5EF4-FFF2-40B4-BE49-F238E27FC236}">
                  <a16:creationId xmlns:a16="http://schemas.microsoft.com/office/drawing/2014/main" id="{42A4653D-D301-8448-B32F-774AFA8B2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82425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5" name="Freeform 166">
              <a:extLst>
                <a:ext uri="{FF2B5EF4-FFF2-40B4-BE49-F238E27FC236}">
                  <a16:creationId xmlns:a16="http://schemas.microsoft.com/office/drawing/2014/main" id="{CCA4E8BE-AA6C-624E-A1A7-3348C5438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83" y="159347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6" name="Freeform 173">
              <a:extLst>
                <a:ext uri="{FF2B5EF4-FFF2-40B4-BE49-F238E27FC236}">
                  <a16:creationId xmlns:a16="http://schemas.microsoft.com/office/drawing/2014/main" id="{09C20DF3-617D-A44F-B57B-76739F813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96" y="399695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7" name="Freeform 181">
              <a:extLst>
                <a:ext uri="{FF2B5EF4-FFF2-40B4-BE49-F238E27FC236}">
                  <a16:creationId xmlns:a16="http://schemas.microsoft.com/office/drawing/2014/main" id="{0BCDB482-9BB6-FA44-BAEF-3E6EBEC82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177" y="146345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8" name="Freeform 228">
              <a:extLst>
                <a:ext uri="{FF2B5EF4-FFF2-40B4-BE49-F238E27FC236}">
                  <a16:creationId xmlns:a16="http://schemas.microsoft.com/office/drawing/2014/main" id="{96AC2D4E-11DE-E648-93DC-7DBB26941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044" y="-324197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9" name="Freeform 142">
              <a:extLst>
                <a:ext uri="{FF2B5EF4-FFF2-40B4-BE49-F238E27FC236}">
                  <a16:creationId xmlns:a16="http://schemas.microsoft.com/office/drawing/2014/main" id="{BC6DB609-3B63-324D-8B1F-28DB0E9F7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627328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0" name="Freeform 127">
              <a:extLst>
                <a:ext uri="{FF2B5EF4-FFF2-40B4-BE49-F238E27FC236}">
                  <a16:creationId xmlns:a16="http://schemas.microsoft.com/office/drawing/2014/main" id="{1D65C793-0F37-0842-9AD6-5DC48F5B8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97" y="641159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1" name="Freeform 166">
              <a:extLst>
                <a:ext uri="{FF2B5EF4-FFF2-40B4-BE49-F238E27FC236}">
                  <a16:creationId xmlns:a16="http://schemas.microsoft.com/office/drawing/2014/main" id="{8C60FB5C-601B-2C44-82BF-A0DDBFED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97" y="396803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2" name="Freeform 127">
              <a:extLst>
                <a:ext uri="{FF2B5EF4-FFF2-40B4-BE49-F238E27FC236}">
                  <a16:creationId xmlns:a16="http://schemas.microsoft.com/office/drawing/2014/main" id="{CAA091FE-8C67-F845-AED6-9D745C0B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78" y="878700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</p:grpSp>
      <p:pic>
        <p:nvPicPr>
          <p:cNvPr id="10" name="Obraz 9" descr="Obraz zawierający clipart&#10;&#10;Opis wygenerowany automatycznie">
            <a:extLst>
              <a:ext uri="{FF2B5EF4-FFF2-40B4-BE49-F238E27FC236}">
                <a16:creationId xmlns:a16="http://schemas.microsoft.com/office/drawing/2014/main" id="{31CE6232-0A44-4E4C-82C6-475B21B0D4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7" y="869061"/>
            <a:ext cx="3016353" cy="892412"/>
          </a:xfrm>
          <a:prstGeom prst="rect">
            <a:avLst/>
          </a:prstGeom>
        </p:spPr>
      </p:pic>
      <p:sp>
        <p:nvSpPr>
          <p:cNvPr id="93" name="pole tekstowe 92">
            <a:extLst>
              <a:ext uri="{FF2B5EF4-FFF2-40B4-BE49-F238E27FC236}">
                <a16:creationId xmlns:a16="http://schemas.microsoft.com/office/drawing/2014/main" id="{72A5E61E-CB07-45EB-BB85-CC6EDDA955A7}"/>
              </a:ext>
            </a:extLst>
          </p:cNvPr>
          <p:cNvSpPr txBox="1"/>
          <p:nvPr/>
        </p:nvSpPr>
        <p:spPr>
          <a:xfrm>
            <a:off x="2098830" y="1921230"/>
            <a:ext cx="6206129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pl-PL" sz="1400" dirty="0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stworzona przez </a:t>
            </a:r>
            <a:r>
              <a:rPr lang="pl-PL" sz="1400" dirty="0" err="1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Pete</a:t>
            </a:r>
            <a:r>
              <a:rPr lang="pl-PL" sz="1400" dirty="0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Shinnersa</a:t>
            </a:r>
            <a:r>
              <a:rPr lang="pl-PL" sz="1400" dirty="0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biblioteka przeznaczona do tworzenia gier komputerowych oraz aplikacji multimedialnych w języku </a:t>
            </a:r>
            <a:r>
              <a:rPr lang="pl-PL" sz="1400" dirty="0" err="1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l-PL" sz="1400" dirty="0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pl-PL" sz="1400" dirty="0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daje nam do dyspozycji </a:t>
            </a:r>
            <a:r>
              <a:rPr lang="pl-PL" sz="1400" b="1" dirty="0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GUI </a:t>
            </a:r>
            <a:r>
              <a:rPr lang="pl-PL" sz="1400" dirty="0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Graficzny interfejs użytkownika, )który umożliwia na wyświetlanie grafiki, odtwarzanie dźwięków, śledzenie czasu, obsługę myszy i joysticka, obsługę CD, czy </a:t>
            </a:r>
            <a:r>
              <a:rPr lang="pl-PL" sz="1400" dirty="0" err="1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renderowanie</a:t>
            </a:r>
            <a:r>
              <a:rPr lang="pl-PL" sz="1400" dirty="0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czcionek TTF.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pl-PL" sz="1400" dirty="0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jest darmowe,  wydany na licencji LGPL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Można za jego pomocą tworzyć gry open </a:t>
            </a:r>
            <a:r>
              <a:rPr lang="pl-PL" sz="1400" dirty="0" err="1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l-PL" sz="1400" dirty="0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freeware, shareware i komercyjne.</a:t>
            </a:r>
          </a:p>
          <a:p>
            <a:endParaRPr lang="pl-PL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92B5FB1-D019-471D-86EB-8D10DEBE4DDB}"/>
              </a:ext>
            </a:extLst>
          </p:cNvPr>
          <p:cNvSpPr txBox="1"/>
          <p:nvPr/>
        </p:nvSpPr>
        <p:spPr>
          <a:xfrm>
            <a:off x="5286250" y="1315267"/>
            <a:ext cx="28063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Instalacja: </a:t>
            </a:r>
            <a:r>
              <a:rPr lang="pl-PL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pl-PL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endParaRPr lang="pl-PL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86721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8A8CBD8-84C5-1E44-A119-F794050BB843}"/>
              </a:ext>
            </a:extLst>
          </p:cNvPr>
          <p:cNvGrpSpPr/>
          <p:nvPr/>
        </p:nvGrpSpPr>
        <p:grpSpPr>
          <a:xfrm rot="16200000">
            <a:off x="-4913525" y="-455415"/>
            <a:ext cx="9625789" cy="1572041"/>
            <a:chOff x="1869557" y="865171"/>
            <a:chExt cx="4790303" cy="782331"/>
          </a:xfrm>
        </p:grpSpPr>
        <p:sp>
          <p:nvSpPr>
            <p:cNvPr id="177" name="Freeform 85">
              <a:extLst>
                <a:ext uri="{FF2B5EF4-FFF2-40B4-BE49-F238E27FC236}">
                  <a16:creationId xmlns:a16="http://schemas.microsoft.com/office/drawing/2014/main" id="{6D08C46E-8519-AE40-BD09-3DF449E8A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87">
              <a:extLst>
                <a:ext uri="{FF2B5EF4-FFF2-40B4-BE49-F238E27FC236}">
                  <a16:creationId xmlns:a16="http://schemas.microsoft.com/office/drawing/2014/main" id="{303523BB-DA87-4643-B8B8-AD919466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89">
              <a:extLst>
                <a:ext uri="{FF2B5EF4-FFF2-40B4-BE49-F238E27FC236}">
                  <a16:creationId xmlns:a16="http://schemas.microsoft.com/office/drawing/2014/main" id="{1016D806-6645-9946-963C-003AB0A6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91">
              <a:extLst>
                <a:ext uri="{FF2B5EF4-FFF2-40B4-BE49-F238E27FC236}">
                  <a16:creationId xmlns:a16="http://schemas.microsoft.com/office/drawing/2014/main" id="{DF97A69F-C49D-CC4A-B36D-F55C9DA1F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92">
              <a:extLst>
                <a:ext uri="{FF2B5EF4-FFF2-40B4-BE49-F238E27FC236}">
                  <a16:creationId xmlns:a16="http://schemas.microsoft.com/office/drawing/2014/main" id="{CCCF5E77-8D46-A846-8626-E6B30824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98">
              <a:extLst>
                <a:ext uri="{FF2B5EF4-FFF2-40B4-BE49-F238E27FC236}">
                  <a16:creationId xmlns:a16="http://schemas.microsoft.com/office/drawing/2014/main" id="{89A9256A-BA3E-B649-944B-044CDCD2E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04">
              <a:extLst>
                <a:ext uri="{FF2B5EF4-FFF2-40B4-BE49-F238E27FC236}">
                  <a16:creationId xmlns:a16="http://schemas.microsoft.com/office/drawing/2014/main" id="{F15C7311-54C9-4E42-BE9A-85C05C4F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06">
              <a:extLst>
                <a:ext uri="{FF2B5EF4-FFF2-40B4-BE49-F238E27FC236}">
                  <a16:creationId xmlns:a16="http://schemas.microsoft.com/office/drawing/2014/main" id="{3E49B968-1525-4643-8B10-B97EBF60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11">
              <a:extLst>
                <a:ext uri="{FF2B5EF4-FFF2-40B4-BE49-F238E27FC236}">
                  <a16:creationId xmlns:a16="http://schemas.microsoft.com/office/drawing/2014/main" id="{7D31C030-F766-D74B-B6EA-DDEBA01D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2">
              <a:extLst>
                <a:ext uri="{FF2B5EF4-FFF2-40B4-BE49-F238E27FC236}">
                  <a16:creationId xmlns:a16="http://schemas.microsoft.com/office/drawing/2014/main" id="{42F54B0F-5946-A147-ADDE-3F4EE42A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15">
              <a:extLst>
                <a:ext uri="{FF2B5EF4-FFF2-40B4-BE49-F238E27FC236}">
                  <a16:creationId xmlns:a16="http://schemas.microsoft.com/office/drawing/2014/main" id="{AF16B715-E6EB-FF4B-9CF4-38F800E0C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20">
              <a:extLst>
                <a:ext uri="{FF2B5EF4-FFF2-40B4-BE49-F238E27FC236}">
                  <a16:creationId xmlns:a16="http://schemas.microsoft.com/office/drawing/2014/main" id="{ACF2868F-6E49-4A43-BF4F-DB94A41C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21">
              <a:extLst>
                <a:ext uri="{FF2B5EF4-FFF2-40B4-BE49-F238E27FC236}">
                  <a16:creationId xmlns:a16="http://schemas.microsoft.com/office/drawing/2014/main" id="{30C3630A-F33B-A44E-9607-4E49FCE0D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26">
              <a:extLst>
                <a:ext uri="{FF2B5EF4-FFF2-40B4-BE49-F238E27FC236}">
                  <a16:creationId xmlns:a16="http://schemas.microsoft.com/office/drawing/2014/main" id="{F8AABCAC-7960-D44D-9659-955841DF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28">
              <a:extLst>
                <a:ext uri="{FF2B5EF4-FFF2-40B4-BE49-F238E27FC236}">
                  <a16:creationId xmlns:a16="http://schemas.microsoft.com/office/drawing/2014/main" id="{5B482CD6-1D61-9744-ACF1-3F04227D2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29">
              <a:extLst>
                <a:ext uri="{FF2B5EF4-FFF2-40B4-BE49-F238E27FC236}">
                  <a16:creationId xmlns:a16="http://schemas.microsoft.com/office/drawing/2014/main" id="{B896AB49-AA35-B64F-8DA1-41F839CC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30">
              <a:extLst>
                <a:ext uri="{FF2B5EF4-FFF2-40B4-BE49-F238E27FC236}">
                  <a16:creationId xmlns:a16="http://schemas.microsoft.com/office/drawing/2014/main" id="{D7A1D02B-41A6-1B41-8DB4-45D37083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31">
              <a:extLst>
                <a:ext uri="{FF2B5EF4-FFF2-40B4-BE49-F238E27FC236}">
                  <a16:creationId xmlns:a16="http://schemas.microsoft.com/office/drawing/2014/main" id="{522ADA0D-6205-8C49-9F52-089AE3D64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32">
              <a:extLst>
                <a:ext uri="{FF2B5EF4-FFF2-40B4-BE49-F238E27FC236}">
                  <a16:creationId xmlns:a16="http://schemas.microsoft.com/office/drawing/2014/main" id="{4EC527A7-903C-544D-B9FF-3483FF4AB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35">
              <a:extLst>
                <a:ext uri="{FF2B5EF4-FFF2-40B4-BE49-F238E27FC236}">
                  <a16:creationId xmlns:a16="http://schemas.microsoft.com/office/drawing/2014/main" id="{3E2340E0-A217-394E-B779-839E44DBF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36">
              <a:extLst>
                <a:ext uri="{FF2B5EF4-FFF2-40B4-BE49-F238E27FC236}">
                  <a16:creationId xmlns:a16="http://schemas.microsoft.com/office/drawing/2014/main" id="{BB29BE1D-508E-874B-9244-4CC0708E4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40">
              <a:extLst>
                <a:ext uri="{FF2B5EF4-FFF2-40B4-BE49-F238E27FC236}">
                  <a16:creationId xmlns:a16="http://schemas.microsoft.com/office/drawing/2014/main" id="{D97CE1DE-75E7-CB42-AEB8-DA05AB390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41">
              <a:extLst>
                <a:ext uri="{FF2B5EF4-FFF2-40B4-BE49-F238E27FC236}">
                  <a16:creationId xmlns:a16="http://schemas.microsoft.com/office/drawing/2014/main" id="{93DEB4C8-31CD-DC42-8610-0A6B1B64C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43">
              <a:extLst>
                <a:ext uri="{FF2B5EF4-FFF2-40B4-BE49-F238E27FC236}">
                  <a16:creationId xmlns:a16="http://schemas.microsoft.com/office/drawing/2014/main" id="{27C572AD-843C-7542-B24F-37E01375E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46">
              <a:extLst>
                <a:ext uri="{FF2B5EF4-FFF2-40B4-BE49-F238E27FC236}">
                  <a16:creationId xmlns:a16="http://schemas.microsoft.com/office/drawing/2014/main" id="{4F384D44-A0E8-124E-99B2-53B50C896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47">
              <a:extLst>
                <a:ext uri="{FF2B5EF4-FFF2-40B4-BE49-F238E27FC236}">
                  <a16:creationId xmlns:a16="http://schemas.microsoft.com/office/drawing/2014/main" id="{FB4B6164-0552-7644-865D-75B108A4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49">
              <a:extLst>
                <a:ext uri="{FF2B5EF4-FFF2-40B4-BE49-F238E27FC236}">
                  <a16:creationId xmlns:a16="http://schemas.microsoft.com/office/drawing/2014/main" id="{3DA04FC4-D7C0-E841-86F2-B4BA2A154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50">
              <a:extLst>
                <a:ext uri="{FF2B5EF4-FFF2-40B4-BE49-F238E27FC236}">
                  <a16:creationId xmlns:a16="http://schemas.microsoft.com/office/drawing/2014/main" id="{5406E08A-D966-0747-96D7-72580750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156">
              <a:extLst>
                <a:ext uri="{FF2B5EF4-FFF2-40B4-BE49-F238E27FC236}">
                  <a16:creationId xmlns:a16="http://schemas.microsoft.com/office/drawing/2014/main" id="{FBB96F02-D960-6240-A6C0-1D968E74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158">
              <a:extLst>
                <a:ext uri="{FF2B5EF4-FFF2-40B4-BE49-F238E27FC236}">
                  <a16:creationId xmlns:a16="http://schemas.microsoft.com/office/drawing/2014/main" id="{D703CE8C-9116-234B-8EA8-461691BC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161">
              <a:extLst>
                <a:ext uri="{FF2B5EF4-FFF2-40B4-BE49-F238E27FC236}">
                  <a16:creationId xmlns:a16="http://schemas.microsoft.com/office/drawing/2014/main" id="{F3984B80-EBB0-124C-A5B3-191FAC93E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162">
              <a:extLst>
                <a:ext uri="{FF2B5EF4-FFF2-40B4-BE49-F238E27FC236}">
                  <a16:creationId xmlns:a16="http://schemas.microsoft.com/office/drawing/2014/main" id="{BA46C42F-4F80-6049-98AA-FFA41A49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163">
              <a:extLst>
                <a:ext uri="{FF2B5EF4-FFF2-40B4-BE49-F238E27FC236}">
                  <a16:creationId xmlns:a16="http://schemas.microsoft.com/office/drawing/2014/main" id="{5AE050A0-866A-C34C-9B4C-08F34573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164">
              <a:extLst>
                <a:ext uri="{FF2B5EF4-FFF2-40B4-BE49-F238E27FC236}">
                  <a16:creationId xmlns:a16="http://schemas.microsoft.com/office/drawing/2014/main" id="{033405D8-29C5-5941-9AB0-A26F2281C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166">
              <a:extLst>
                <a:ext uri="{FF2B5EF4-FFF2-40B4-BE49-F238E27FC236}">
                  <a16:creationId xmlns:a16="http://schemas.microsoft.com/office/drawing/2014/main" id="{8EB974B0-3CDA-1743-B1E1-7FCA0F3E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2" name="Freeform 167">
              <a:extLst>
                <a:ext uri="{FF2B5EF4-FFF2-40B4-BE49-F238E27FC236}">
                  <a16:creationId xmlns:a16="http://schemas.microsoft.com/office/drawing/2014/main" id="{B4D7A0D1-6EE2-3E4A-B4E1-00D87612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172">
              <a:extLst>
                <a:ext uri="{FF2B5EF4-FFF2-40B4-BE49-F238E27FC236}">
                  <a16:creationId xmlns:a16="http://schemas.microsoft.com/office/drawing/2014/main" id="{C1E8F0A0-6A12-2749-8454-DD26ABF9D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173">
              <a:extLst>
                <a:ext uri="{FF2B5EF4-FFF2-40B4-BE49-F238E27FC236}">
                  <a16:creationId xmlns:a16="http://schemas.microsoft.com/office/drawing/2014/main" id="{C24921FC-9BEA-7242-8783-8048D9BF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178">
              <a:extLst>
                <a:ext uri="{FF2B5EF4-FFF2-40B4-BE49-F238E27FC236}">
                  <a16:creationId xmlns:a16="http://schemas.microsoft.com/office/drawing/2014/main" id="{65D9FDC3-4D34-F14A-A0AF-E8D32A843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180">
              <a:extLst>
                <a:ext uri="{FF2B5EF4-FFF2-40B4-BE49-F238E27FC236}">
                  <a16:creationId xmlns:a16="http://schemas.microsoft.com/office/drawing/2014/main" id="{7AC6D9C8-E125-C848-872A-9218D29E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181">
              <a:extLst>
                <a:ext uri="{FF2B5EF4-FFF2-40B4-BE49-F238E27FC236}">
                  <a16:creationId xmlns:a16="http://schemas.microsoft.com/office/drawing/2014/main" id="{C2DB842A-3013-FF42-BEA1-FB10AD06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182">
              <a:extLst>
                <a:ext uri="{FF2B5EF4-FFF2-40B4-BE49-F238E27FC236}">
                  <a16:creationId xmlns:a16="http://schemas.microsoft.com/office/drawing/2014/main" id="{CEBC1B28-8135-1B48-8CC6-CC258743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184">
              <a:extLst>
                <a:ext uri="{FF2B5EF4-FFF2-40B4-BE49-F238E27FC236}">
                  <a16:creationId xmlns:a16="http://schemas.microsoft.com/office/drawing/2014/main" id="{0816C5F0-4660-0748-BB4B-8DC65B833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185">
              <a:extLst>
                <a:ext uri="{FF2B5EF4-FFF2-40B4-BE49-F238E27FC236}">
                  <a16:creationId xmlns:a16="http://schemas.microsoft.com/office/drawing/2014/main" id="{E0D77855-B868-544D-9DC9-959E7D22C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189">
              <a:extLst>
                <a:ext uri="{FF2B5EF4-FFF2-40B4-BE49-F238E27FC236}">
                  <a16:creationId xmlns:a16="http://schemas.microsoft.com/office/drawing/2014/main" id="{2448226D-D366-E647-9B61-08A0D914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190">
              <a:extLst>
                <a:ext uri="{FF2B5EF4-FFF2-40B4-BE49-F238E27FC236}">
                  <a16:creationId xmlns:a16="http://schemas.microsoft.com/office/drawing/2014/main" id="{C9BC56BD-797E-C24F-AF64-CF8E12D9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195">
              <a:extLst>
                <a:ext uri="{FF2B5EF4-FFF2-40B4-BE49-F238E27FC236}">
                  <a16:creationId xmlns:a16="http://schemas.microsoft.com/office/drawing/2014/main" id="{1C9E112F-7470-8242-BC6F-805BF2B07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196">
              <a:extLst>
                <a:ext uri="{FF2B5EF4-FFF2-40B4-BE49-F238E27FC236}">
                  <a16:creationId xmlns:a16="http://schemas.microsoft.com/office/drawing/2014/main" id="{350818F6-BCC7-DA4B-B984-56D14181C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197">
              <a:extLst>
                <a:ext uri="{FF2B5EF4-FFF2-40B4-BE49-F238E27FC236}">
                  <a16:creationId xmlns:a16="http://schemas.microsoft.com/office/drawing/2014/main" id="{528C70F4-46E4-CA4D-8188-2F5F8A035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199">
              <a:extLst>
                <a:ext uri="{FF2B5EF4-FFF2-40B4-BE49-F238E27FC236}">
                  <a16:creationId xmlns:a16="http://schemas.microsoft.com/office/drawing/2014/main" id="{8D1E5239-70E1-2D40-BFDC-2813F21F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03">
              <a:extLst>
                <a:ext uri="{FF2B5EF4-FFF2-40B4-BE49-F238E27FC236}">
                  <a16:creationId xmlns:a16="http://schemas.microsoft.com/office/drawing/2014/main" id="{48DA28A9-65EE-7244-A2B1-B2CA2371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04">
              <a:extLst>
                <a:ext uri="{FF2B5EF4-FFF2-40B4-BE49-F238E27FC236}">
                  <a16:creationId xmlns:a16="http://schemas.microsoft.com/office/drawing/2014/main" id="{EC552D28-77B5-C040-959B-A40F3A39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06">
              <a:extLst>
                <a:ext uri="{FF2B5EF4-FFF2-40B4-BE49-F238E27FC236}">
                  <a16:creationId xmlns:a16="http://schemas.microsoft.com/office/drawing/2014/main" id="{FBC1CC2F-DF28-F04B-AF0A-C008675B4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07">
              <a:extLst>
                <a:ext uri="{FF2B5EF4-FFF2-40B4-BE49-F238E27FC236}">
                  <a16:creationId xmlns:a16="http://schemas.microsoft.com/office/drawing/2014/main" id="{5F08BF06-45B7-194F-A9DA-346653067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13">
              <a:extLst>
                <a:ext uri="{FF2B5EF4-FFF2-40B4-BE49-F238E27FC236}">
                  <a16:creationId xmlns:a16="http://schemas.microsoft.com/office/drawing/2014/main" id="{DDDA1D65-4D6A-D845-B85A-282D7343C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16">
              <a:extLst>
                <a:ext uri="{FF2B5EF4-FFF2-40B4-BE49-F238E27FC236}">
                  <a16:creationId xmlns:a16="http://schemas.microsoft.com/office/drawing/2014/main" id="{74CFCC9F-A6B0-184F-B02D-6B43C3545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21">
              <a:extLst>
                <a:ext uri="{FF2B5EF4-FFF2-40B4-BE49-F238E27FC236}">
                  <a16:creationId xmlns:a16="http://schemas.microsoft.com/office/drawing/2014/main" id="{056DA7E1-2B9C-034C-8DCB-1EB9CDB5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4" name="Freeform 222">
              <a:extLst>
                <a:ext uri="{FF2B5EF4-FFF2-40B4-BE49-F238E27FC236}">
                  <a16:creationId xmlns:a16="http://schemas.microsoft.com/office/drawing/2014/main" id="{AF21496F-8E62-D24F-AA21-9313D43E2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223">
              <a:extLst>
                <a:ext uri="{FF2B5EF4-FFF2-40B4-BE49-F238E27FC236}">
                  <a16:creationId xmlns:a16="http://schemas.microsoft.com/office/drawing/2014/main" id="{470964F1-5440-B142-AADB-599127986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224">
              <a:extLst>
                <a:ext uri="{FF2B5EF4-FFF2-40B4-BE49-F238E27FC236}">
                  <a16:creationId xmlns:a16="http://schemas.microsoft.com/office/drawing/2014/main" id="{8D263D75-E44E-6844-B21C-AADF62B6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225">
              <a:extLst>
                <a:ext uri="{FF2B5EF4-FFF2-40B4-BE49-F238E27FC236}">
                  <a16:creationId xmlns:a16="http://schemas.microsoft.com/office/drawing/2014/main" id="{539E61FA-A0DB-A348-89EE-C9827FAF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8" name="Freeform 227">
              <a:extLst>
                <a:ext uri="{FF2B5EF4-FFF2-40B4-BE49-F238E27FC236}">
                  <a16:creationId xmlns:a16="http://schemas.microsoft.com/office/drawing/2014/main" id="{4AA213F2-EC0F-2F47-9CC6-6C99C07A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228">
              <a:extLst>
                <a:ext uri="{FF2B5EF4-FFF2-40B4-BE49-F238E27FC236}">
                  <a16:creationId xmlns:a16="http://schemas.microsoft.com/office/drawing/2014/main" id="{5A50062C-F064-814C-8C2D-5ECBAD9AC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230">
              <a:extLst>
                <a:ext uri="{FF2B5EF4-FFF2-40B4-BE49-F238E27FC236}">
                  <a16:creationId xmlns:a16="http://schemas.microsoft.com/office/drawing/2014/main" id="{496B76F3-B910-F84F-8777-027728C60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267">
              <a:extLst>
                <a:ext uri="{FF2B5EF4-FFF2-40B4-BE49-F238E27FC236}">
                  <a16:creationId xmlns:a16="http://schemas.microsoft.com/office/drawing/2014/main" id="{A571FC76-6B41-A94A-AD5B-626F294ED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271">
              <a:extLst>
                <a:ext uri="{FF2B5EF4-FFF2-40B4-BE49-F238E27FC236}">
                  <a16:creationId xmlns:a16="http://schemas.microsoft.com/office/drawing/2014/main" id="{278960CC-EE15-E145-B132-2D37F490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272">
              <a:extLst>
                <a:ext uri="{FF2B5EF4-FFF2-40B4-BE49-F238E27FC236}">
                  <a16:creationId xmlns:a16="http://schemas.microsoft.com/office/drawing/2014/main" id="{476C09AB-8D45-804D-9B9C-8C3840CC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278">
              <a:extLst>
                <a:ext uri="{FF2B5EF4-FFF2-40B4-BE49-F238E27FC236}">
                  <a16:creationId xmlns:a16="http://schemas.microsoft.com/office/drawing/2014/main" id="{5870AFC7-07BF-5F4F-A1FA-1F972FC46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279">
              <a:extLst>
                <a:ext uri="{FF2B5EF4-FFF2-40B4-BE49-F238E27FC236}">
                  <a16:creationId xmlns:a16="http://schemas.microsoft.com/office/drawing/2014/main" id="{B1A4589E-0F37-5049-9EC4-B3E545BA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280">
              <a:extLst>
                <a:ext uri="{FF2B5EF4-FFF2-40B4-BE49-F238E27FC236}">
                  <a16:creationId xmlns:a16="http://schemas.microsoft.com/office/drawing/2014/main" id="{AD9B441C-FD37-6846-99B8-C81F87D5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281">
              <a:extLst>
                <a:ext uri="{FF2B5EF4-FFF2-40B4-BE49-F238E27FC236}">
                  <a16:creationId xmlns:a16="http://schemas.microsoft.com/office/drawing/2014/main" id="{B8C7BA78-CF5D-534B-8277-EFAF2603C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8" name="Freeform 282">
              <a:extLst>
                <a:ext uri="{FF2B5EF4-FFF2-40B4-BE49-F238E27FC236}">
                  <a16:creationId xmlns:a16="http://schemas.microsoft.com/office/drawing/2014/main" id="{BCBE51DA-5B62-6945-ADAA-3771A48D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9" name="Freeform 285">
              <a:extLst>
                <a:ext uri="{FF2B5EF4-FFF2-40B4-BE49-F238E27FC236}">
                  <a16:creationId xmlns:a16="http://schemas.microsoft.com/office/drawing/2014/main" id="{98266514-CB61-7044-9B2C-8F48568DB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286">
              <a:extLst>
                <a:ext uri="{FF2B5EF4-FFF2-40B4-BE49-F238E27FC236}">
                  <a16:creationId xmlns:a16="http://schemas.microsoft.com/office/drawing/2014/main" id="{75CE7984-1822-AD4C-97C3-7AA54638E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289">
              <a:extLst>
                <a:ext uri="{FF2B5EF4-FFF2-40B4-BE49-F238E27FC236}">
                  <a16:creationId xmlns:a16="http://schemas.microsoft.com/office/drawing/2014/main" id="{CD717BC6-D70B-CD4D-A52D-067AC0FE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290">
              <a:extLst>
                <a:ext uri="{FF2B5EF4-FFF2-40B4-BE49-F238E27FC236}">
                  <a16:creationId xmlns:a16="http://schemas.microsoft.com/office/drawing/2014/main" id="{D7D2EBA0-76D6-CA40-A3B6-BC1229B3A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292">
              <a:extLst>
                <a:ext uri="{FF2B5EF4-FFF2-40B4-BE49-F238E27FC236}">
                  <a16:creationId xmlns:a16="http://schemas.microsoft.com/office/drawing/2014/main" id="{5CBF5349-A889-784F-BFFC-D6D069B4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297">
              <a:extLst>
                <a:ext uri="{FF2B5EF4-FFF2-40B4-BE49-F238E27FC236}">
                  <a16:creationId xmlns:a16="http://schemas.microsoft.com/office/drawing/2014/main" id="{6CAE890D-ADAF-1040-8149-7BFCA196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298">
              <a:extLst>
                <a:ext uri="{FF2B5EF4-FFF2-40B4-BE49-F238E27FC236}">
                  <a16:creationId xmlns:a16="http://schemas.microsoft.com/office/drawing/2014/main" id="{A12F8F45-9D12-C243-8E65-2F02812E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6" name="Freeform 300">
              <a:extLst>
                <a:ext uri="{FF2B5EF4-FFF2-40B4-BE49-F238E27FC236}">
                  <a16:creationId xmlns:a16="http://schemas.microsoft.com/office/drawing/2014/main" id="{038D9DD0-9901-D441-89A6-F21A8949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301">
              <a:extLst>
                <a:ext uri="{FF2B5EF4-FFF2-40B4-BE49-F238E27FC236}">
                  <a16:creationId xmlns:a16="http://schemas.microsoft.com/office/drawing/2014/main" id="{0FA896DD-2B6E-594F-B32E-204F8D0D9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307">
              <a:extLst>
                <a:ext uri="{FF2B5EF4-FFF2-40B4-BE49-F238E27FC236}">
                  <a16:creationId xmlns:a16="http://schemas.microsoft.com/office/drawing/2014/main" id="{D62799F8-4B78-0449-9C8F-C1735646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309">
              <a:extLst>
                <a:ext uri="{FF2B5EF4-FFF2-40B4-BE49-F238E27FC236}">
                  <a16:creationId xmlns:a16="http://schemas.microsoft.com/office/drawing/2014/main" id="{547D539E-15A2-254E-929A-1C976EFA5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60" name="Freeform 312">
              <a:extLst>
                <a:ext uri="{FF2B5EF4-FFF2-40B4-BE49-F238E27FC236}">
                  <a16:creationId xmlns:a16="http://schemas.microsoft.com/office/drawing/2014/main" id="{7E86BB91-30CC-B142-B845-264F259C9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313">
              <a:extLst>
                <a:ext uri="{FF2B5EF4-FFF2-40B4-BE49-F238E27FC236}">
                  <a16:creationId xmlns:a16="http://schemas.microsoft.com/office/drawing/2014/main" id="{5FF937CA-9406-1644-BB8E-E94DBCF3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314">
              <a:extLst>
                <a:ext uri="{FF2B5EF4-FFF2-40B4-BE49-F238E27FC236}">
                  <a16:creationId xmlns:a16="http://schemas.microsoft.com/office/drawing/2014/main" id="{FA9B5254-65A0-F14D-8F9F-003EE441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315">
              <a:extLst>
                <a:ext uri="{FF2B5EF4-FFF2-40B4-BE49-F238E27FC236}">
                  <a16:creationId xmlns:a16="http://schemas.microsoft.com/office/drawing/2014/main" id="{AA556EE6-619A-9941-B12F-33265004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317">
              <a:extLst>
                <a:ext uri="{FF2B5EF4-FFF2-40B4-BE49-F238E27FC236}">
                  <a16:creationId xmlns:a16="http://schemas.microsoft.com/office/drawing/2014/main" id="{64ABFCA9-7E88-5D44-B1B0-11D5A84B0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318">
              <a:extLst>
                <a:ext uri="{FF2B5EF4-FFF2-40B4-BE49-F238E27FC236}">
                  <a16:creationId xmlns:a16="http://schemas.microsoft.com/office/drawing/2014/main" id="{0D80C4A8-85EE-1742-879F-D7C77012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322">
              <a:extLst>
                <a:ext uri="{FF2B5EF4-FFF2-40B4-BE49-F238E27FC236}">
                  <a16:creationId xmlns:a16="http://schemas.microsoft.com/office/drawing/2014/main" id="{D9A75395-E103-2E4F-9BE4-CDE0E350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325">
              <a:extLst>
                <a:ext uri="{FF2B5EF4-FFF2-40B4-BE49-F238E27FC236}">
                  <a16:creationId xmlns:a16="http://schemas.microsoft.com/office/drawing/2014/main" id="{7510DC5B-CEC1-D049-B1A1-8BA3B13AC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326">
              <a:extLst>
                <a:ext uri="{FF2B5EF4-FFF2-40B4-BE49-F238E27FC236}">
                  <a16:creationId xmlns:a16="http://schemas.microsoft.com/office/drawing/2014/main" id="{07EF3C9C-D15B-5E49-ADAA-0A6651164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328">
              <a:extLst>
                <a:ext uri="{FF2B5EF4-FFF2-40B4-BE49-F238E27FC236}">
                  <a16:creationId xmlns:a16="http://schemas.microsoft.com/office/drawing/2014/main" id="{070B68A8-BD5F-5748-AD28-792E83D35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98" name="TextBox 43">
            <a:extLst>
              <a:ext uri="{FF2B5EF4-FFF2-40B4-BE49-F238E27FC236}">
                <a16:creationId xmlns:a16="http://schemas.microsoft.com/office/drawing/2014/main" id="{4DDD7CD1-E61D-49FC-B5D8-0FFEC774333E}"/>
              </a:ext>
            </a:extLst>
          </p:cNvPr>
          <p:cNvSpPr txBox="1"/>
          <p:nvPr/>
        </p:nvSpPr>
        <p:spPr>
          <a:xfrm>
            <a:off x="959576" y="135838"/>
            <a:ext cx="5094579" cy="55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pl-PL" sz="3500" b="1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Podstawowa pętla gry</a:t>
            </a:r>
            <a:endParaRPr lang="en-US" sz="3500" b="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6891F76F-CDE7-4FB0-8743-602058E3F8D8}"/>
              </a:ext>
            </a:extLst>
          </p:cNvPr>
          <p:cNvSpPr txBox="1"/>
          <p:nvPr/>
        </p:nvSpPr>
        <p:spPr>
          <a:xfrm>
            <a:off x="2495861" y="1084349"/>
            <a:ext cx="62061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9940DC2-533C-47B4-A09A-5F232AC91BCC}"/>
              </a:ext>
            </a:extLst>
          </p:cNvPr>
          <p:cNvSpPr txBox="1"/>
          <p:nvPr/>
        </p:nvSpPr>
        <p:spPr>
          <a:xfrm>
            <a:off x="2997926" y="1074459"/>
            <a:ext cx="1174750" cy="83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6B0D8B6-2296-421F-80EE-44E82A328105}"/>
              </a:ext>
            </a:extLst>
          </p:cNvPr>
          <p:cNvSpPr txBox="1"/>
          <p:nvPr/>
        </p:nvSpPr>
        <p:spPr>
          <a:xfrm>
            <a:off x="3128023" y="780767"/>
            <a:ext cx="6015978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endParaRPr lang="pl-PL" sz="1100" b="0" dirty="0"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pygame.init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 = (255,255,0)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 = (255, 255, 255)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WINDOW_W = 400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WINDOW_H = 600</a:t>
            </a:r>
          </a:p>
          <a:p>
            <a:b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([WINDOW_W, WINDOW_H])</a:t>
            </a:r>
          </a:p>
          <a:p>
            <a:b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True</a:t>
            </a:r>
          </a:p>
          <a:p>
            <a:b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screen.fill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(WHITE)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for event in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==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pl-PL" sz="1100" b="0" dirty="0"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pygame.draw.circle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YELLOW, (WINDOW_W/2, WINDOW_H/2), 30)</a:t>
            </a:r>
          </a:p>
          <a:p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pygame.display.update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b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1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lang="pl-PL" sz="11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123BFD8-AD2A-4068-94E5-B1931E75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1" y="1276629"/>
            <a:ext cx="1897544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2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309833" y="146315"/>
            <a:ext cx="4908778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pl-PL" sz="3500" b="1" spc="113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Przykładowa obsługa eventów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641754-0BC9-444F-91B4-F16A46D95639}"/>
              </a:ext>
            </a:extLst>
          </p:cNvPr>
          <p:cNvGrpSpPr/>
          <p:nvPr/>
        </p:nvGrpSpPr>
        <p:grpSpPr>
          <a:xfrm rot="5400000">
            <a:off x="6673899" y="-351339"/>
            <a:ext cx="3644801" cy="3276616"/>
            <a:chOff x="-441654" y="-324671"/>
            <a:chExt cx="2711832" cy="2437893"/>
          </a:xfrm>
        </p:grpSpPr>
        <p:sp>
          <p:nvSpPr>
            <p:cNvPr id="12" name="Freeform 115">
              <a:extLst>
                <a:ext uri="{FF2B5EF4-FFF2-40B4-BE49-F238E27FC236}">
                  <a16:creationId xmlns:a16="http://schemas.microsoft.com/office/drawing/2014/main" id="{656619CB-3022-8D4E-8078-5F6FD1B11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388642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13" name="Freeform 120">
              <a:extLst>
                <a:ext uri="{FF2B5EF4-FFF2-40B4-BE49-F238E27FC236}">
                  <a16:creationId xmlns:a16="http://schemas.microsoft.com/office/drawing/2014/main" id="{848AA9BF-F30D-5241-8246-56C9B859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784" y="159347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5" name="Freeform 121">
              <a:extLst>
                <a:ext uri="{FF2B5EF4-FFF2-40B4-BE49-F238E27FC236}">
                  <a16:creationId xmlns:a16="http://schemas.microsoft.com/office/drawing/2014/main" id="{2BD77B43-CF2A-4548-96A6-4EA92E2B0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-316358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6" name="Freeform 122">
              <a:extLst>
                <a:ext uri="{FF2B5EF4-FFF2-40B4-BE49-F238E27FC236}">
                  <a16:creationId xmlns:a16="http://schemas.microsoft.com/office/drawing/2014/main" id="{1885BA41-A677-0B4F-AD33-CED8E667B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138970"/>
              <a:ext cx="392000" cy="485894"/>
            </a:xfrm>
            <a:custGeom>
              <a:avLst/>
              <a:gdLst>
                <a:gd name="T0" fmla="*/ 0 w 736"/>
                <a:gd name="T1" fmla="*/ 455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5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CA03850E-0759-2E49-B1A4-5919A857A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642893"/>
              <a:ext cx="392001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EA9449B5-F5D5-F542-A76A-D8020E6FD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97" y="3862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A413B27F-91D7-6E49-91D0-CAC469489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072" y="-81868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D99C9311-F4EB-C846-A633-BCEAB3FA7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324197"/>
              <a:ext cx="392001" cy="485892"/>
            </a:xfrm>
            <a:custGeom>
              <a:avLst/>
              <a:gdLst>
                <a:gd name="T0" fmla="*/ 0 w 735"/>
                <a:gd name="T1" fmla="*/ 456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6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1" name="Freeform 131">
              <a:extLst>
                <a:ext uri="{FF2B5EF4-FFF2-40B4-BE49-F238E27FC236}">
                  <a16:creationId xmlns:a16="http://schemas.microsoft.com/office/drawing/2014/main" id="{7B8C787B-E7FF-4649-87B0-109F64C9B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1654" y="6428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2" name="Freeform 134">
              <a:extLst>
                <a:ext uri="{FF2B5EF4-FFF2-40B4-BE49-F238E27FC236}">
                  <a16:creationId xmlns:a16="http://schemas.microsoft.com/office/drawing/2014/main" id="{7228289C-CE28-9241-A1B2-B8B393963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79" y="1120728"/>
              <a:ext cx="392001" cy="485894"/>
            </a:xfrm>
            <a:custGeom>
              <a:avLst/>
              <a:gdLst>
                <a:gd name="T0" fmla="*/ 0 w 735"/>
                <a:gd name="T1" fmla="*/ 455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5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3" name="Freeform 135">
              <a:extLst>
                <a:ext uri="{FF2B5EF4-FFF2-40B4-BE49-F238E27FC236}">
                  <a16:creationId xmlns:a16="http://schemas.microsoft.com/office/drawing/2014/main" id="{2B3027EF-757D-3B46-A0F0-0A77A777D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15934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4" name="Freeform 136">
              <a:extLst>
                <a:ext uri="{FF2B5EF4-FFF2-40B4-BE49-F238E27FC236}">
                  <a16:creationId xmlns:a16="http://schemas.microsoft.com/office/drawing/2014/main" id="{FB35D28F-6694-024C-8607-34DAEC3E8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9" y="159347"/>
              <a:ext cx="409512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8" name="Freeform 139">
              <a:extLst>
                <a:ext uri="{FF2B5EF4-FFF2-40B4-BE49-F238E27FC236}">
                  <a16:creationId xmlns:a16="http://schemas.microsoft.com/office/drawing/2014/main" id="{76F9A17C-54C1-0F4A-AB95-95CD8FF11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870" y="877531"/>
              <a:ext cx="392001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:a16="http://schemas.microsoft.com/office/drawing/2014/main" id="{5F51FFA3-A030-0E44-8D77-2602A93A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82425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9E136DE7-DAB5-C24F-B650-D1975B3D4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32419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1" name="Freeform 142">
              <a:extLst>
                <a:ext uri="{FF2B5EF4-FFF2-40B4-BE49-F238E27FC236}">
                  <a16:creationId xmlns:a16="http://schemas.microsoft.com/office/drawing/2014/main" id="{6BEB6D55-44AB-7341-868F-0D1B362D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284" y="1348457"/>
              <a:ext cx="392001" cy="525451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2" name="Freeform 143">
              <a:extLst>
                <a:ext uri="{FF2B5EF4-FFF2-40B4-BE49-F238E27FC236}">
                  <a16:creationId xmlns:a16="http://schemas.microsoft.com/office/drawing/2014/main" id="{C41A8DF6-ACCD-8249-8BD7-E39082887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159348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3" name="Freeform 144">
              <a:extLst>
                <a:ext uri="{FF2B5EF4-FFF2-40B4-BE49-F238E27FC236}">
                  <a16:creationId xmlns:a16="http://schemas.microsoft.com/office/drawing/2014/main" id="{619C34AC-5C9B-F34E-9097-440A9B2C4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175" y="1122544"/>
              <a:ext cx="392001" cy="485894"/>
            </a:xfrm>
            <a:custGeom>
              <a:avLst/>
              <a:gdLst>
                <a:gd name="T0" fmla="*/ 735 w 736"/>
                <a:gd name="T1" fmla="*/ 455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5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4" name="Freeform 146">
              <a:extLst>
                <a:ext uri="{FF2B5EF4-FFF2-40B4-BE49-F238E27FC236}">
                  <a16:creationId xmlns:a16="http://schemas.microsoft.com/office/drawing/2014/main" id="{FDCF1F7B-E980-E74B-BAA2-BA14CCCF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38929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35" name="Freeform 147">
              <a:extLst>
                <a:ext uri="{FF2B5EF4-FFF2-40B4-BE49-F238E27FC236}">
                  <a16:creationId xmlns:a16="http://schemas.microsoft.com/office/drawing/2014/main" id="{47E581EE-1D85-EA40-A348-577964FA9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401121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6" name="Freeform 149">
              <a:extLst>
                <a:ext uri="{FF2B5EF4-FFF2-40B4-BE49-F238E27FC236}">
                  <a16:creationId xmlns:a16="http://schemas.microsoft.com/office/drawing/2014/main" id="{A15C672A-B87D-9143-B9B0-3FC7BF58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80077"/>
              <a:ext cx="392000" cy="483546"/>
            </a:xfrm>
            <a:custGeom>
              <a:avLst/>
              <a:gdLst>
                <a:gd name="T0" fmla="*/ 734 w 735"/>
                <a:gd name="T1" fmla="*/ 455 h 910"/>
                <a:gd name="T2" fmla="*/ 0 w 735"/>
                <a:gd name="T3" fmla="*/ 909 h 910"/>
                <a:gd name="T4" fmla="*/ 0 w 735"/>
                <a:gd name="T5" fmla="*/ 0 h 910"/>
                <a:gd name="T6" fmla="*/ 734 w 735"/>
                <a:gd name="T7" fmla="*/ 45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0">
                  <a:moveTo>
                    <a:pt x="734" y="455"/>
                  </a:moveTo>
                  <a:lnTo>
                    <a:pt x="0" y="909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7" name="Freeform 150">
              <a:extLst>
                <a:ext uri="{FF2B5EF4-FFF2-40B4-BE49-F238E27FC236}">
                  <a16:creationId xmlns:a16="http://schemas.microsoft.com/office/drawing/2014/main" id="{C9FC1566-9B13-DB48-B105-306C02B13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654" y="630415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:a16="http://schemas.microsoft.com/office/drawing/2014/main" id="{1EC9BADB-84F7-6249-A43B-C0C80BB9F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2" y="88701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9" name="Freeform 156">
              <a:extLst>
                <a:ext uri="{FF2B5EF4-FFF2-40B4-BE49-F238E27FC236}">
                  <a16:creationId xmlns:a16="http://schemas.microsoft.com/office/drawing/2014/main" id="{BF5B1F92-58DC-8841-93D9-562D20081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00" y="64289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0" name="Freeform 158">
              <a:extLst>
                <a:ext uri="{FF2B5EF4-FFF2-40B4-BE49-F238E27FC236}">
                  <a16:creationId xmlns:a16="http://schemas.microsoft.com/office/drawing/2014/main" id="{24C5106B-1404-BF4F-BBEF-0C42114D9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38" y="157616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1" name="Freeform 161">
              <a:extLst>
                <a:ext uri="{FF2B5EF4-FFF2-40B4-BE49-F238E27FC236}">
                  <a16:creationId xmlns:a16="http://schemas.microsoft.com/office/drawing/2014/main" id="{82FD0840-232B-834E-BABC-5E9C7E744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341" y="-324671"/>
              <a:ext cx="392001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2" name="Freeform 162">
              <a:extLst>
                <a:ext uri="{FF2B5EF4-FFF2-40B4-BE49-F238E27FC236}">
                  <a16:creationId xmlns:a16="http://schemas.microsoft.com/office/drawing/2014/main" id="{65EA9673-E706-7B44-B8B8-2FF36D848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376" y="-8345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3" name="Freeform 163">
              <a:extLst>
                <a:ext uri="{FF2B5EF4-FFF2-40B4-BE49-F238E27FC236}">
                  <a16:creationId xmlns:a16="http://schemas.microsoft.com/office/drawing/2014/main" id="{2DC46412-850C-5848-BD41-426920B4F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316358"/>
              <a:ext cx="392000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4" name="Freeform 164">
              <a:extLst>
                <a:ext uri="{FF2B5EF4-FFF2-40B4-BE49-F238E27FC236}">
                  <a16:creationId xmlns:a16="http://schemas.microsoft.com/office/drawing/2014/main" id="{04FE133F-988E-724D-A62A-7213DC05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82425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5" name="Freeform 166">
              <a:extLst>
                <a:ext uri="{FF2B5EF4-FFF2-40B4-BE49-F238E27FC236}">
                  <a16:creationId xmlns:a16="http://schemas.microsoft.com/office/drawing/2014/main" id="{044EA31D-ABA3-F940-982C-240616825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83" y="159347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6" name="Freeform 173">
              <a:extLst>
                <a:ext uri="{FF2B5EF4-FFF2-40B4-BE49-F238E27FC236}">
                  <a16:creationId xmlns:a16="http://schemas.microsoft.com/office/drawing/2014/main" id="{916D0003-4689-C642-B532-C66141CDC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96" y="399695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7" name="Freeform 181">
              <a:extLst>
                <a:ext uri="{FF2B5EF4-FFF2-40B4-BE49-F238E27FC236}">
                  <a16:creationId xmlns:a16="http://schemas.microsoft.com/office/drawing/2014/main" id="{CFFA22D5-953B-BB46-99AB-7FA83FD6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177" y="146345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8" name="Freeform 228">
              <a:extLst>
                <a:ext uri="{FF2B5EF4-FFF2-40B4-BE49-F238E27FC236}">
                  <a16:creationId xmlns:a16="http://schemas.microsoft.com/office/drawing/2014/main" id="{14FB6963-1606-AA43-87B9-33EE2D7B0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044" y="-324197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A5B4A771-79B8-E34D-A973-1BB325FD4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627328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0" name="Freeform 127">
              <a:extLst>
                <a:ext uri="{FF2B5EF4-FFF2-40B4-BE49-F238E27FC236}">
                  <a16:creationId xmlns:a16="http://schemas.microsoft.com/office/drawing/2014/main" id="{4D77F6EF-879B-774D-8570-DBB57C82D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97" y="641159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1" name="Freeform 166">
              <a:extLst>
                <a:ext uri="{FF2B5EF4-FFF2-40B4-BE49-F238E27FC236}">
                  <a16:creationId xmlns:a16="http://schemas.microsoft.com/office/drawing/2014/main" id="{CCE24106-27D6-DC45-9AAB-2952FB6B9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97" y="396803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2" name="Freeform 127">
              <a:extLst>
                <a:ext uri="{FF2B5EF4-FFF2-40B4-BE49-F238E27FC236}">
                  <a16:creationId xmlns:a16="http://schemas.microsoft.com/office/drawing/2014/main" id="{F51AD28A-C442-9744-A34A-927B0BB4E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78" y="878700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</p:grp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7D6A1E5-9579-47F3-A9BF-AE797709D1EE}"/>
              </a:ext>
            </a:extLst>
          </p:cNvPr>
          <p:cNvSpPr txBox="1"/>
          <p:nvPr/>
        </p:nvSpPr>
        <p:spPr>
          <a:xfrm>
            <a:off x="4527129" y="1038422"/>
            <a:ext cx="342185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</a:schemeClr>
                </a:solidFill>
              </a:rPr>
              <a:t>Dodatkowa uwaga: W przypadku, jeśli chcemy utrzymać akcję po naciśnięciu klawisza, powinniśmy skorzystać z</a:t>
            </a:r>
            <a:br>
              <a:rPr lang="pl-PL" sz="1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l-PL" sz="1400" dirty="0" err="1">
                <a:solidFill>
                  <a:schemeClr val="tx1">
                    <a:lumMod val="50000"/>
                  </a:schemeClr>
                </a:solidFill>
              </a:rPr>
              <a:t>keystate</a:t>
            </a:r>
            <a:r>
              <a:rPr lang="pl-PL" sz="1400" dirty="0">
                <a:solidFill>
                  <a:schemeClr val="tx1">
                    <a:lumMod val="50000"/>
                  </a:schemeClr>
                </a:solidFill>
              </a:rPr>
              <a:t> =  </a:t>
            </a:r>
            <a:r>
              <a:rPr lang="pl-PL" b="0" dirty="0" err="1">
                <a:solidFill>
                  <a:srgbClr val="4EC9B0"/>
                </a:solidFill>
                <a:effectLst/>
                <a:latin typeface="DejaVu Sans Mono"/>
              </a:rPr>
              <a:t>pygame</a:t>
            </a:r>
            <a:r>
              <a:rPr lang="pl-PL" b="0" dirty="0" err="1">
                <a:solidFill>
                  <a:srgbClr val="D4D4D4"/>
                </a:solidFill>
                <a:effectLst/>
                <a:latin typeface="DejaVu Sans Mono"/>
              </a:rPr>
              <a:t>.key.get_pressed</a:t>
            </a:r>
            <a:r>
              <a:rPr lang="pl-PL" b="0" dirty="0">
                <a:solidFill>
                  <a:srgbClr val="D4D4D4"/>
                </a:solidFill>
                <a:effectLst/>
                <a:latin typeface="DejaVu Sans Mono"/>
              </a:rPr>
              <a:t>()</a:t>
            </a:r>
            <a:br>
              <a:rPr lang="pl-PL" b="0" dirty="0">
                <a:solidFill>
                  <a:srgbClr val="D4D4D4"/>
                </a:solidFill>
                <a:effectLst/>
                <a:latin typeface="DejaVu Sans Mono"/>
              </a:rPr>
            </a:br>
            <a:br>
              <a:rPr lang="pl-PL" b="0" dirty="0">
                <a:solidFill>
                  <a:srgbClr val="D4D4D4"/>
                </a:solidFill>
                <a:effectLst/>
                <a:latin typeface="DejaVu Sans Mono"/>
              </a:rPr>
            </a:b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DejaVu Sans Mono"/>
              </a:rPr>
              <a:t>W podanym przykładzie po lewej, aby wyświetlić informację o ruchu musimy od nowa wciskać odpowiedni klawisz.</a:t>
            </a:r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85C53A8-12FD-4955-A4A2-FB6D93E972FA}"/>
              </a:ext>
            </a:extLst>
          </p:cNvPr>
          <p:cNvSpPr txBox="1"/>
          <p:nvPr/>
        </p:nvSpPr>
        <p:spPr>
          <a:xfrm>
            <a:off x="307503" y="1370865"/>
            <a:ext cx="3903633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 event in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==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</a:p>
          <a:p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pl-PL" sz="1200" b="0" dirty="0"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==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pygame.KEYDOWN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event.key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==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pygame.K_UP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("Player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moved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event.key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==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pygame.K_UP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("Player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moved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event.key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==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pygame.K_DOWN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("Player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moved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down!")</a:t>
            </a:r>
          </a:p>
          <a:p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event.key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==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pygame.K_DOWN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("Player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moved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200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l-PL" sz="1200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3140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9CEED9F7-7F17-6A40-A0DE-7BB873C986FC}"/>
              </a:ext>
            </a:extLst>
          </p:cNvPr>
          <p:cNvSpPr txBox="1"/>
          <p:nvPr/>
        </p:nvSpPr>
        <p:spPr>
          <a:xfrm>
            <a:off x="-254876" y="338820"/>
            <a:ext cx="3741017" cy="55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pl-PL" sz="3500" b="1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Obsługa muzyki</a:t>
            </a:r>
            <a:endParaRPr lang="en-US" sz="3500" b="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A49008-B8E9-9B47-BCA1-31AD71856E06}"/>
              </a:ext>
            </a:extLst>
          </p:cNvPr>
          <p:cNvGrpSpPr/>
          <p:nvPr/>
        </p:nvGrpSpPr>
        <p:grpSpPr>
          <a:xfrm rot="5400000">
            <a:off x="6872838" y="-1808135"/>
            <a:ext cx="3644801" cy="3276616"/>
            <a:chOff x="-441654" y="-324671"/>
            <a:chExt cx="2711832" cy="2437893"/>
          </a:xfrm>
        </p:grpSpPr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A9E2470-0C6B-374A-A347-2611B84F3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388642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16" name="Freeform 120">
              <a:extLst>
                <a:ext uri="{FF2B5EF4-FFF2-40B4-BE49-F238E27FC236}">
                  <a16:creationId xmlns:a16="http://schemas.microsoft.com/office/drawing/2014/main" id="{08DFC9AA-DFC1-904A-9D05-FA0AF5D33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784" y="159347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7" name="Freeform 121">
              <a:extLst>
                <a:ext uri="{FF2B5EF4-FFF2-40B4-BE49-F238E27FC236}">
                  <a16:creationId xmlns:a16="http://schemas.microsoft.com/office/drawing/2014/main" id="{45362245-F7D0-8E44-94C7-592CC9D20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-316358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8" name="Freeform 122">
              <a:extLst>
                <a:ext uri="{FF2B5EF4-FFF2-40B4-BE49-F238E27FC236}">
                  <a16:creationId xmlns:a16="http://schemas.microsoft.com/office/drawing/2014/main" id="{766CA60D-C427-A041-9151-0B63B2302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138970"/>
              <a:ext cx="392000" cy="485894"/>
            </a:xfrm>
            <a:custGeom>
              <a:avLst/>
              <a:gdLst>
                <a:gd name="T0" fmla="*/ 0 w 736"/>
                <a:gd name="T1" fmla="*/ 455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5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F7334851-3859-474E-A7BB-FD25575B7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642893"/>
              <a:ext cx="392001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0" name="Freeform 127">
              <a:extLst>
                <a:ext uri="{FF2B5EF4-FFF2-40B4-BE49-F238E27FC236}">
                  <a16:creationId xmlns:a16="http://schemas.microsoft.com/office/drawing/2014/main" id="{0BEDC912-5704-3A4D-9951-62753CFAF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97" y="3862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1" name="Freeform 128">
              <a:extLst>
                <a:ext uri="{FF2B5EF4-FFF2-40B4-BE49-F238E27FC236}">
                  <a16:creationId xmlns:a16="http://schemas.microsoft.com/office/drawing/2014/main" id="{7652278E-7D1F-0844-A532-5FD6A533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072" y="-81868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2" name="Freeform 129">
              <a:extLst>
                <a:ext uri="{FF2B5EF4-FFF2-40B4-BE49-F238E27FC236}">
                  <a16:creationId xmlns:a16="http://schemas.microsoft.com/office/drawing/2014/main" id="{8B19E23B-F4D0-7846-8E6F-6EC2E2FE7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324197"/>
              <a:ext cx="392001" cy="485892"/>
            </a:xfrm>
            <a:custGeom>
              <a:avLst/>
              <a:gdLst>
                <a:gd name="T0" fmla="*/ 0 w 735"/>
                <a:gd name="T1" fmla="*/ 456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6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3" name="Freeform 131">
              <a:extLst>
                <a:ext uri="{FF2B5EF4-FFF2-40B4-BE49-F238E27FC236}">
                  <a16:creationId xmlns:a16="http://schemas.microsoft.com/office/drawing/2014/main" id="{D9435DD9-DDEA-2C42-B279-C1ACDE9E9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1654" y="6428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4" name="Freeform 134">
              <a:extLst>
                <a:ext uri="{FF2B5EF4-FFF2-40B4-BE49-F238E27FC236}">
                  <a16:creationId xmlns:a16="http://schemas.microsoft.com/office/drawing/2014/main" id="{D6BE9952-0CF5-094A-875A-41B05C90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79" y="1120728"/>
              <a:ext cx="392001" cy="485894"/>
            </a:xfrm>
            <a:custGeom>
              <a:avLst/>
              <a:gdLst>
                <a:gd name="T0" fmla="*/ 0 w 735"/>
                <a:gd name="T1" fmla="*/ 455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5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5" name="Freeform 135">
              <a:extLst>
                <a:ext uri="{FF2B5EF4-FFF2-40B4-BE49-F238E27FC236}">
                  <a16:creationId xmlns:a16="http://schemas.microsoft.com/office/drawing/2014/main" id="{80C19840-F1BD-154F-824E-48C5C708D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15934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6" name="Freeform 136">
              <a:extLst>
                <a:ext uri="{FF2B5EF4-FFF2-40B4-BE49-F238E27FC236}">
                  <a16:creationId xmlns:a16="http://schemas.microsoft.com/office/drawing/2014/main" id="{C5292B05-5DB7-334E-A381-2A13BE525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9" y="159347"/>
              <a:ext cx="409512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7" name="Freeform 139">
              <a:extLst>
                <a:ext uri="{FF2B5EF4-FFF2-40B4-BE49-F238E27FC236}">
                  <a16:creationId xmlns:a16="http://schemas.microsoft.com/office/drawing/2014/main" id="{B0A7FBC0-0736-434A-AE52-CE414A0E6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870" y="877531"/>
              <a:ext cx="392001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8" name="Freeform 140">
              <a:extLst>
                <a:ext uri="{FF2B5EF4-FFF2-40B4-BE49-F238E27FC236}">
                  <a16:creationId xmlns:a16="http://schemas.microsoft.com/office/drawing/2014/main" id="{1974253B-CC66-4644-A4BB-7BF2E940C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82425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9" name="Freeform 141">
              <a:extLst>
                <a:ext uri="{FF2B5EF4-FFF2-40B4-BE49-F238E27FC236}">
                  <a16:creationId xmlns:a16="http://schemas.microsoft.com/office/drawing/2014/main" id="{F8FE6FD1-CB3C-3345-8D58-DF36E912E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32419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0" name="Freeform 142">
              <a:extLst>
                <a:ext uri="{FF2B5EF4-FFF2-40B4-BE49-F238E27FC236}">
                  <a16:creationId xmlns:a16="http://schemas.microsoft.com/office/drawing/2014/main" id="{166A7A2B-D964-2C46-82C8-EB32E99DD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284" y="1348457"/>
              <a:ext cx="392001" cy="525451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:a16="http://schemas.microsoft.com/office/drawing/2014/main" id="{5378E7C6-16B0-114C-879C-94B433817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159348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2" name="Freeform 144">
              <a:extLst>
                <a:ext uri="{FF2B5EF4-FFF2-40B4-BE49-F238E27FC236}">
                  <a16:creationId xmlns:a16="http://schemas.microsoft.com/office/drawing/2014/main" id="{121C817D-DA8C-1248-8C0D-AC8405947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175" y="1122544"/>
              <a:ext cx="392001" cy="485894"/>
            </a:xfrm>
            <a:custGeom>
              <a:avLst/>
              <a:gdLst>
                <a:gd name="T0" fmla="*/ 735 w 736"/>
                <a:gd name="T1" fmla="*/ 455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5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3" name="Freeform 146">
              <a:extLst>
                <a:ext uri="{FF2B5EF4-FFF2-40B4-BE49-F238E27FC236}">
                  <a16:creationId xmlns:a16="http://schemas.microsoft.com/office/drawing/2014/main" id="{A1F7F9D5-0D3F-D040-8BF2-EA9720F28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38929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35" name="Freeform 147">
              <a:extLst>
                <a:ext uri="{FF2B5EF4-FFF2-40B4-BE49-F238E27FC236}">
                  <a16:creationId xmlns:a16="http://schemas.microsoft.com/office/drawing/2014/main" id="{B76570D2-F9FF-CA45-9F2D-C0BDFF36B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401121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6" name="Freeform 149">
              <a:extLst>
                <a:ext uri="{FF2B5EF4-FFF2-40B4-BE49-F238E27FC236}">
                  <a16:creationId xmlns:a16="http://schemas.microsoft.com/office/drawing/2014/main" id="{85142768-05C9-724A-96AA-576B329F5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80077"/>
              <a:ext cx="392000" cy="483546"/>
            </a:xfrm>
            <a:custGeom>
              <a:avLst/>
              <a:gdLst>
                <a:gd name="T0" fmla="*/ 734 w 735"/>
                <a:gd name="T1" fmla="*/ 455 h 910"/>
                <a:gd name="T2" fmla="*/ 0 w 735"/>
                <a:gd name="T3" fmla="*/ 909 h 910"/>
                <a:gd name="T4" fmla="*/ 0 w 735"/>
                <a:gd name="T5" fmla="*/ 0 h 910"/>
                <a:gd name="T6" fmla="*/ 734 w 735"/>
                <a:gd name="T7" fmla="*/ 45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0">
                  <a:moveTo>
                    <a:pt x="734" y="455"/>
                  </a:moveTo>
                  <a:lnTo>
                    <a:pt x="0" y="909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7" name="Freeform 150">
              <a:extLst>
                <a:ext uri="{FF2B5EF4-FFF2-40B4-BE49-F238E27FC236}">
                  <a16:creationId xmlns:a16="http://schemas.microsoft.com/office/drawing/2014/main" id="{54316E04-5794-0D4C-AB8E-131E4253E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654" y="630415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:a16="http://schemas.microsoft.com/office/drawing/2014/main" id="{18F0E4E3-B723-7F4D-B1D3-27650B2F2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2" y="88701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9" name="Freeform 156">
              <a:extLst>
                <a:ext uri="{FF2B5EF4-FFF2-40B4-BE49-F238E27FC236}">
                  <a16:creationId xmlns:a16="http://schemas.microsoft.com/office/drawing/2014/main" id="{541CEBC3-4B9F-2242-A16B-5EB977ED4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00" y="64289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0" name="Freeform 158">
              <a:extLst>
                <a:ext uri="{FF2B5EF4-FFF2-40B4-BE49-F238E27FC236}">
                  <a16:creationId xmlns:a16="http://schemas.microsoft.com/office/drawing/2014/main" id="{30C29437-3B00-FB49-8E28-F02273AA7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38" y="157616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1" name="Freeform 161">
              <a:extLst>
                <a:ext uri="{FF2B5EF4-FFF2-40B4-BE49-F238E27FC236}">
                  <a16:creationId xmlns:a16="http://schemas.microsoft.com/office/drawing/2014/main" id="{8635EDCF-E8B3-B843-94BD-485433152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341" y="-324671"/>
              <a:ext cx="392001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2" name="Freeform 162">
              <a:extLst>
                <a:ext uri="{FF2B5EF4-FFF2-40B4-BE49-F238E27FC236}">
                  <a16:creationId xmlns:a16="http://schemas.microsoft.com/office/drawing/2014/main" id="{0F423ABB-4D16-1941-8730-4CE20BFA6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376" y="-8345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5" name="Freeform 163">
              <a:extLst>
                <a:ext uri="{FF2B5EF4-FFF2-40B4-BE49-F238E27FC236}">
                  <a16:creationId xmlns:a16="http://schemas.microsoft.com/office/drawing/2014/main" id="{B7074B92-4C58-DC4C-9D3B-DEC0451FC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316358"/>
              <a:ext cx="392000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6" name="Freeform 164">
              <a:extLst>
                <a:ext uri="{FF2B5EF4-FFF2-40B4-BE49-F238E27FC236}">
                  <a16:creationId xmlns:a16="http://schemas.microsoft.com/office/drawing/2014/main" id="{7979D6C1-0922-9B44-8BB1-1F186989F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82425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7" name="Freeform 166">
              <a:extLst>
                <a:ext uri="{FF2B5EF4-FFF2-40B4-BE49-F238E27FC236}">
                  <a16:creationId xmlns:a16="http://schemas.microsoft.com/office/drawing/2014/main" id="{A73E8AD6-37CF-D446-A3E1-8887BC251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83" y="159347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8" name="Freeform 173">
              <a:extLst>
                <a:ext uri="{FF2B5EF4-FFF2-40B4-BE49-F238E27FC236}">
                  <a16:creationId xmlns:a16="http://schemas.microsoft.com/office/drawing/2014/main" id="{067D8BC8-C490-E041-87E7-74B7E90DC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96" y="399695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6F467472-1778-7E48-9E92-B8334F6A8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177" y="146345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0" name="Freeform 228">
              <a:extLst>
                <a:ext uri="{FF2B5EF4-FFF2-40B4-BE49-F238E27FC236}">
                  <a16:creationId xmlns:a16="http://schemas.microsoft.com/office/drawing/2014/main" id="{650E4F49-B57E-154A-93D1-383149C81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044" y="-324197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1" name="Freeform 142">
              <a:extLst>
                <a:ext uri="{FF2B5EF4-FFF2-40B4-BE49-F238E27FC236}">
                  <a16:creationId xmlns:a16="http://schemas.microsoft.com/office/drawing/2014/main" id="{6F070575-98D7-824B-B794-8D3C9CE34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627328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2" name="Freeform 127">
              <a:extLst>
                <a:ext uri="{FF2B5EF4-FFF2-40B4-BE49-F238E27FC236}">
                  <a16:creationId xmlns:a16="http://schemas.microsoft.com/office/drawing/2014/main" id="{5ACE99E0-8E5B-9F4C-8E93-5F3DF3C2A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97" y="641159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3" name="Freeform 166">
              <a:extLst>
                <a:ext uri="{FF2B5EF4-FFF2-40B4-BE49-F238E27FC236}">
                  <a16:creationId xmlns:a16="http://schemas.microsoft.com/office/drawing/2014/main" id="{14E951E5-7449-C145-9B9E-02A728BC6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97" y="396803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:a16="http://schemas.microsoft.com/office/drawing/2014/main" id="{73660A4C-27F4-A94E-8A40-A9C0BB586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78" y="878700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C33D1FA-AC1E-5548-9CCD-5CC01B79A188}"/>
              </a:ext>
            </a:extLst>
          </p:cNvPr>
          <p:cNvGrpSpPr/>
          <p:nvPr/>
        </p:nvGrpSpPr>
        <p:grpSpPr>
          <a:xfrm rot="16200000">
            <a:off x="-862175" y="2254399"/>
            <a:ext cx="3644801" cy="3276616"/>
            <a:chOff x="-441654" y="-324671"/>
            <a:chExt cx="2711832" cy="2437893"/>
          </a:xfrm>
        </p:grpSpPr>
        <p:sp>
          <p:nvSpPr>
            <p:cNvPr id="56" name="Freeform 115">
              <a:extLst>
                <a:ext uri="{FF2B5EF4-FFF2-40B4-BE49-F238E27FC236}">
                  <a16:creationId xmlns:a16="http://schemas.microsoft.com/office/drawing/2014/main" id="{1EF209E3-E090-1349-A931-7E179781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388642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57" name="Freeform 120">
              <a:extLst>
                <a:ext uri="{FF2B5EF4-FFF2-40B4-BE49-F238E27FC236}">
                  <a16:creationId xmlns:a16="http://schemas.microsoft.com/office/drawing/2014/main" id="{5382BA7B-8389-1B4E-A181-A6816F71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784" y="159347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8" name="Freeform 121">
              <a:extLst>
                <a:ext uri="{FF2B5EF4-FFF2-40B4-BE49-F238E27FC236}">
                  <a16:creationId xmlns:a16="http://schemas.microsoft.com/office/drawing/2014/main" id="{924BB61A-EDFA-5948-B9AA-627B96BB9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-316358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9" name="Freeform 122">
              <a:extLst>
                <a:ext uri="{FF2B5EF4-FFF2-40B4-BE49-F238E27FC236}">
                  <a16:creationId xmlns:a16="http://schemas.microsoft.com/office/drawing/2014/main" id="{6E5C5851-3C48-7043-AA2F-7CA57F800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138970"/>
              <a:ext cx="392000" cy="485894"/>
            </a:xfrm>
            <a:custGeom>
              <a:avLst/>
              <a:gdLst>
                <a:gd name="T0" fmla="*/ 0 w 736"/>
                <a:gd name="T1" fmla="*/ 455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5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0" name="Freeform 126">
              <a:extLst>
                <a:ext uri="{FF2B5EF4-FFF2-40B4-BE49-F238E27FC236}">
                  <a16:creationId xmlns:a16="http://schemas.microsoft.com/office/drawing/2014/main" id="{CE6CA955-ABAF-724B-8388-5456F6B31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642893"/>
              <a:ext cx="392001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1" name="Freeform 127">
              <a:extLst>
                <a:ext uri="{FF2B5EF4-FFF2-40B4-BE49-F238E27FC236}">
                  <a16:creationId xmlns:a16="http://schemas.microsoft.com/office/drawing/2014/main" id="{0821A51B-A9E0-1247-B171-30C94FE2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97" y="3862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2" name="Freeform 128">
              <a:extLst>
                <a:ext uri="{FF2B5EF4-FFF2-40B4-BE49-F238E27FC236}">
                  <a16:creationId xmlns:a16="http://schemas.microsoft.com/office/drawing/2014/main" id="{E59D771D-399C-ED40-AD78-5EDE941CD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072" y="-81868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3" name="Freeform 129">
              <a:extLst>
                <a:ext uri="{FF2B5EF4-FFF2-40B4-BE49-F238E27FC236}">
                  <a16:creationId xmlns:a16="http://schemas.microsoft.com/office/drawing/2014/main" id="{5536E19B-E910-A841-8CAA-68224EF90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324197"/>
              <a:ext cx="392001" cy="485892"/>
            </a:xfrm>
            <a:custGeom>
              <a:avLst/>
              <a:gdLst>
                <a:gd name="T0" fmla="*/ 0 w 735"/>
                <a:gd name="T1" fmla="*/ 456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6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4" name="Freeform 131">
              <a:extLst>
                <a:ext uri="{FF2B5EF4-FFF2-40B4-BE49-F238E27FC236}">
                  <a16:creationId xmlns:a16="http://schemas.microsoft.com/office/drawing/2014/main" id="{2E493AE5-09E0-2449-9325-E4064626C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1654" y="6428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5" name="Freeform 134">
              <a:extLst>
                <a:ext uri="{FF2B5EF4-FFF2-40B4-BE49-F238E27FC236}">
                  <a16:creationId xmlns:a16="http://schemas.microsoft.com/office/drawing/2014/main" id="{E1A7343F-96C3-B04D-9FC6-ECE1CBF0F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79" y="1120728"/>
              <a:ext cx="392001" cy="485894"/>
            </a:xfrm>
            <a:custGeom>
              <a:avLst/>
              <a:gdLst>
                <a:gd name="T0" fmla="*/ 0 w 735"/>
                <a:gd name="T1" fmla="*/ 455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5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6" name="Freeform 135">
              <a:extLst>
                <a:ext uri="{FF2B5EF4-FFF2-40B4-BE49-F238E27FC236}">
                  <a16:creationId xmlns:a16="http://schemas.microsoft.com/office/drawing/2014/main" id="{55FB0059-BEF4-4D4C-8935-76B72A48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15934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7" name="Freeform 136">
              <a:extLst>
                <a:ext uri="{FF2B5EF4-FFF2-40B4-BE49-F238E27FC236}">
                  <a16:creationId xmlns:a16="http://schemas.microsoft.com/office/drawing/2014/main" id="{DAE0B93C-EDA1-C249-A2D6-FBCB38D90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9" y="159347"/>
              <a:ext cx="409512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8" name="Freeform 139">
              <a:extLst>
                <a:ext uri="{FF2B5EF4-FFF2-40B4-BE49-F238E27FC236}">
                  <a16:creationId xmlns:a16="http://schemas.microsoft.com/office/drawing/2014/main" id="{52758401-DC64-9B48-82A9-64E25E4DA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870" y="877531"/>
              <a:ext cx="392001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9" name="Freeform 140">
              <a:extLst>
                <a:ext uri="{FF2B5EF4-FFF2-40B4-BE49-F238E27FC236}">
                  <a16:creationId xmlns:a16="http://schemas.microsoft.com/office/drawing/2014/main" id="{1B3DF908-8E91-3846-B989-D0C7B5535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82425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0" name="Freeform 141">
              <a:extLst>
                <a:ext uri="{FF2B5EF4-FFF2-40B4-BE49-F238E27FC236}">
                  <a16:creationId xmlns:a16="http://schemas.microsoft.com/office/drawing/2014/main" id="{687577F4-FDFA-0940-A755-086A1340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32419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1" name="Freeform 142">
              <a:extLst>
                <a:ext uri="{FF2B5EF4-FFF2-40B4-BE49-F238E27FC236}">
                  <a16:creationId xmlns:a16="http://schemas.microsoft.com/office/drawing/2014/main" id="{AF9DB5CF-B393-FE41-970A-1E66BC08F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284" y="1348457"/>
              <a:ext cx="392001" cy="525451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2" name="Freeform 143">
              <a:extLst>
                <a:ext uri="{FF2B5EF4-FFF2-40B4-BE49-F238E27FC236}">
                  <a16:creationId xmlns:a16="http://schemas.microsoft.com/office/drawing/2014/main" id="{435C3A3A-0EB5-F641-B0EE-A501C6964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159348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3" name="Freeform 144">
              <a:extLst>
                <a:ext uri="{FF2B5EF4-FFF2-40B4-BE49-F238E27FC236}">
                  <a16:creationId xmlns:a16="http://schemas.microsoft.com/office/drawing/2014/main" id="{7EF1C42A-FC07-7840-B07D-C05D7FBD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175" y="1122544"/>
              <a:ext cx="392001" cy="485894"/>
            </a:xfrm>
            <a:custGeom>
              <a:avLst/>
              <a:gdLst>
                <a:gd name="T0" fmla="*/ 735 w 736"/>
                <a:gd name="T1" fmla="*/ 455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5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4" name="Freeform 146">
              <a:extLst>
                <a:ext uri="{FF2B5EF4-FFF2-40B4-BE49-F238E27FC236}">
                  <a16:creationId xmlns:a16="http://schemas.microsoft.com/office/drawing/2014/main" id="{3D7C4D14-F1AF-CC4B-A62D-B689591EC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38929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75" name="Freeform 147">
              <a:extLst>
                <a:ext uri="{FF2B5EF4-FFF2-40B4-BE49-F238E27FC236}">
                  <a16:creationId xmlns:a16="http://schemas.microsoft.com/office/drawing/2014/main" id="{F2B2B5C0-FA49-CB40-9427-83287035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401121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6" name="Freeform 149">
              <a:extLst>
                <a:ext uri="{FF2B5EF4-FFF2-40B4-BE49-F238E27FC236}">
                  <a16:creationId xmlns:a16="http://schemas.microsoft.com/office/drawing/2014/main" id="{A9EAD6F2-299C-4944-A3DC-179371AE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80077"/>
              <a:ext cx="392000" cy="483546"/>
            </a:xfrm>
            <a:custGeom>
              <a:avLst/>
              <a:gdLst>
                <a:gd name="T0" fmla="*/ 734 w 735"/>
                <a:gd name="T1" fmla="*/ 455 h 910"/>
                <a:gd name="T2" fmla="*/ 0 w 735"/>
                <a:gd name="T3" fmla="*/ 909 h 910"/>
                <a:gd name="T4" fmla="*/ 0 w 735"/>
                <a:gd name="T5" fmla="*/ 0 h 910"/>
                <a:gd name="T6" fmla="*/ 734 w 735"/>
                <a:gd name="T7" fmla="*/ 45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0">
                  <a:moveTo>
                    <a:pt x="734" y="455"/>
                  </a:moveTo>
                  <a:lnTo>
                    <a:pt x="0" y="909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7" name="Freeform 150">
              <a:extLst>
                <a:ext uri="{FF2B5EF4-FFF2-40B4-BE49-F238E27FC236}">
                  <a16:creationId xmlns:a16="http://schemas.microsoft.com/office/drawing/2014/main" id="{7355E4B2-68A0-944D-ADE0-287840FE4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654" y="630415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8" name="Freeform 153">
              <a:extLst>
                <a:ext uri="{FF2B5EF4-FFF2-40B4-BE49-F238E27FC236}">
                  <a16:creationId xmlns:a16="http://schemas.microsoft.com/office/drawing/2014/main" id="{C4E13178-D5BE-8E4F-B792-A09824C5B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2" y="88701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9" name="Freeform 156">
              <a:extLst>
                <a:ext uri="{FF2B5EF4-FFF2-40B4-BE49-F238E27FC236}">
                  <a16:creationId xmlns:a16="http://schemas.microsoft.com/office/drawing/2014/main" id="{423EB7EF-2E10-894E-A4E2-8DB7F9342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00" y="64289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0" name="Freeform 158">
              <a:extLst>
                <a:ext uri="{FF2B5EF4-FFF2-40B4-BE49-F238E27FC236}">
                  <a16:creationId xmlns:a16="http://schemas.microsoft.com/office/drawing/2014/main" id="{84D6F90A-A71F-C149-AF96-333F24FE9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38" y="157616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1" name="Freeform 161">
              <a:extLst>
                <a:ext uri="{FF2B5EF4-FFF2-40B4-BE49-F238E27FC236}">
                  <a16:creationId xmlns:a16="http://schemas.microsoft.com/office/drawing/2014/main" id="{10003DDB-701B-3B47-9BA4-46B790B60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341" y="-324671"/>
              <a:ext cx="392001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2" name="Freeform 162">
              <a:extLst>
                <a:ext uri="{FF2B5EF4-FFF2-40B4-BE49-F238E27FC236}">
                  <a16:creationId xmlns:a16="http://schemas.microsoft.com/office/drawing/2014/main" id="{B2916DE7-A838-7D4C-93CF-F342FB5E5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376" y="-8345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3" name="Freeform 163">
              <a:extLst>
                <a:ext uri="{FF2B5EF4-FFF2-40B4-BE49-F238E27FC236}">
                  <a16:creationId xmlns:a16="http://schemas.microsoft.com/office/drawing/2014/main" id="{D9C7B979-6D5D-364B-AC4F-A58FCE642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316358"/>
              <a:ext cx="392000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4" name="Freeform 164">
              <a:extLst>
                <a:ext uri="{FF2B5EF4-FFF2-40B4-BE49-F238E27FC236}">
                  <a16:creationId xmlns:a16="http://schemas.microsoft.com/office/drawing/2014/main" id="{42A4653D-D301-8448-B32F-774AFA8B2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82425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5" name="Freeform 166">
              <a:extLst>
                <a:ext uri="{FF2B5EF4-FFF2-40B4-BE49-F238E27FC236}">
                  <a16:creationId xmlns:a16="http://schemas.microsoft.com/office/drawing/2014/main" id="{CCA4E8BE-AA6C-624E-A1A7-3348C5438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83" y="159347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6" name="Freeform 173">
              <a:extLst>
                <a:ext uri="{FF2B5EF4-FFF2-40B4-BE49-F238E27FC236}">
                  <a16:creationId xmlns:a16="http://schemas.microsoft.com/office/drawing/2014/main" id="{09C20DF3-617D-A44F-B57B-76739F813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96" y="399695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7" name="Freeform 181">
              <a:extLst>
                <a:ext uri="{FF2B5EF4-FFF2-40B4-BE49-F238E27FC236}">
                  <a16:creationId xmlns:a16="http://schemas.microsoft.com/office/drawing/2014/main" id="{0BCDB482-9BB6-FA44-BAEF-3E6EBEC82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177" y="146345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8" name="Freeform 228">
              <a:extLst>
                <a:ext uri="{FF2B5EF4-FFF2-40B4-BE49-F238E27FC236}">
                  <a16:creationId xmlns:a16="http://schemas.microsoft.com/office/drawing/2014/main" id="{96AC2D4E-11DE-E648-93DC-7DBB26941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044" y="-324197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9" name="Freeform 142">
              <a:extLst>
                <a:ext uri="{FF2B5EF4-FFF2-40B4-BE49-F238E27FC236}">
                  <a16:creationId xmlns:a16="http://schemas.microsoft.com/office/drawing/2014/main" id="{BC6DB609-3B63-324D-8B1F-28DB0E9F7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627328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0" name="Freeform 127">
              <a:extLst>
                <a:ext uri="{FF2B5EF4-FFF2-40B4-BE49-F238E27FC236}">
                  <a16:creationId xmlns:a16="http://schemas.microsoft.com/office/drawing/2014/main" id="{1D65C793-0F37-0842-9AD6-5DC48F5B8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97" y="641159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1" name="Freeform 166">
              <a:extLst>
                <a:ext uri="{FF2B5EF4-FFF2-40B4-BE49-F238E27FC236}">
                  <a16:creationId xmlns:a16="http://schemas.microsoft.com/office/drawing/2014/main" id="{8C60FB5C-601B-2C44-82BF-A0DDBFED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97" y="396803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2" name="Freeform 127">
              <a:extLst>
                <a:ext uri="{FF2B5EF4-FFF2-40B4-BE49-F238E27FC236}">
                  <a16:creationId xmlns:a16="http://schemas.microsoft.com/office/drawing/2014/main" id="{CAA091FE-8C67-F845-AED6-9D745C0B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78" y="878700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7C443E2-6E09-4BD9-9D85-B419994D8D73}"/>
              </a:ext>
            </a:extLst>
          </p:cNvPr>
          <p:cNvSpPr txBox="1"/>
          <p:nvPr/>
        </p:nvSpPr>
        <p:spPr>
          <a:xfrm>
            <a:off x="657241" y="983152"/>
            <a:ext cx="6227987" cy="2793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 </a:t>
            </a:r>
            <a:r>
              <a:rPr lang="pl-PL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</a:t>
            </a:r>
            <a:endParaRPr lang="pl-PL" b="0" dirty="0"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pl-PL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pygame.mixer.init</a:t>
            </a:r>
            <a:r>
              <a:rPr lang="pl-PL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_SOUND = 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pygame.mixer.Sound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‚</a:t>
            </a:r>
            <a:r>
              <a:rPr lang="pl-PL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.mp3’)</a:t>
            </a:r>
            <a:endParaRPr lang="pl-PL" b="0" dirty="0"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pygame.mixer.set_num_channels</a:t>
            </a:r>
            <a:r>
              <a:rPr lang="pl-PL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pl-PL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pygame.mixer.set_reserved</a:t>
            </a:r>
            <a:r>
              <a:rPr lang="pl-PL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pygame.mixer.Channel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).play(</a:t>
            </a:r>
            <a:r>
              <a:rPr lang="pl-PL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EXAMPLE_SOUND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-1)</a:t>
            </a:r>
            <a:endParaRPr lang="pl-PL" b="0" dirty="0"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#można tez użyć po prostu</a:t>
            </a:r>
          </a:p>
          <a:p>
            <a:r>
              <a:rPr lang="pl-PL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#EXAMPLE_SOUND.play()</a:t>
            </a:r>
            <a:endParaRPr lang="en-US" b="0" dirty="0"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b="0" dirty="0">
              <a:solidFill>
                <a:srgbClr val="D4D4D4"/>
              </a:solidFill>
              <a:effectLst/>
              <a:latin typeface="DejaVu Sans Mono"/>
            </a:endParaRPr>
          </a:p>
          <a:p>
            <a:endParaRPr lang="pl-PL" b="0" dirty="0">
              <a:solidFill>
                <a:srgbClr val="D4D4D4"/>
              </a:solidFill>
              <a:effectLst/>
              <a:latin typeface="DejaVu Sans Mono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DejaVu Sans Mono"/>
            </a:endParaRPr>
          </a:p>
          <a:p>
            <a:endParaRPr lang="pl-PL" dirty="0"/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C67FA275-D180-4040-BD97-11C7419D05A9}"/>
              </a:ext>
            </a:extLst>
          </p:cNvPr>
          <p:cNvSpPr txBox="1"/>
          <p:nvPr/>
        </p:nvSpPr>
        <p:spPr>
          <a:xfrm>
            <a:off x="4225309" y="2600438"/>
            <a:ext cx="3741017" cy="53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pl-PL" sz="2800" b="1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Jak zatrzymać muzykę?</a:t>
            </a:r>
            <a:endParaRPr lang="en-US" sz="2800" b="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1B6035F-E154-4F2C-91FF-0A72A933F899}"/>
              </a:ext>
            </a:extLst>
          </p:cNvPr>
          <p:cNvSpPr txBox="1"/>
          <p:nvPr/>
        </p:nvSpPr>
        <p:spPr>
          <a:xfrm>
            <a:off x="3727352" y="3285621"/>
            <a:ext cx="497764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pygame.mixer.Channel</a:t>
            </a:r>
            <a:r>
              <a:rPr lang="pl-PL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pl-PL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get_busy</a:t>
            </a:r>
            <a:r>
              <a:rPr lang="pl-PL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== True:</a:t>
            </a:r>
          </a:p>
          <a:p>
            <a:r>
              <a:rPr lang="pl-PL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pl-PL" b="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pygame.mixer.Channel</a:t>
            </a:r>
            <a:r>
              <a:rPr lang="pl-PL" b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(1).stop()</a:t>
            </a:r>
          </a:p>
        </p:txBody>
      </p:sp>
    </p:spTree>
    <p:extLst>
      <p:ext uri="{BB962C8B-B14F-4D97-AF65-F5344CB8AC3E}">
        <p14:creationId xmlns:p14="http://schemas.microsoft.com/office/powerpoint/2010/main" val="176252674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Default Theme">
  <a:themeElements>
    <a:clrScheme name="Color Scheme - Manuel">
      <a:dk1>
        <a:srgbClr val="999999"/>
      </a:dk1>
      <a:lt1>
        <a:srgbClr val="FFFFFF"/>
      </a:lt1>
      <a:dk2>
        <a:srgbClr val="232C34"/>
      </a:dk2>
      <a:lt2>
        <a:srgbClr val="FFFFFF"/>
      </a:lt2>
      <a:accent1>
        <a:srgbClr val="383C58"/>
      </a:accent1>
      <a:accent2>
        <a:srgbClr val="486794"/>
      </a:accent2>
      <a:accent3>
        <a:srgbClr val="C4604C"/>
      </a:accent3>
      <a:accent4>
        <a:srgbClr val="F3AC58"/>
      </a:accent4>
      <a:accent5>
        <a:srgbClr val="767689"/>
      </a:accent5>
      <a:accent6>
        <a:srgbClr val="8095B5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30037</TotalTime>
  <Words>1304</Words>
  <Application>Microsoft Office PowerPoint</Application>
  <PresentationFormat>Pokaz na ekranie (16:9)</PresentationFormat>
  <Paragraphs>126</Paragraphs>
  <Slides>13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DejaVu Sans Mono</vt:lpstr>
      <vt:lpstr>Montserrat</vt:lpstr>
      <vt:lpstr>Montserrat Bold</vt:lpstr>
      <vt:lpstr>Roboto Regular</vt:lpstr>
      <vt:lpstr>Default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Zuzanna Dabrowa</cp:lastModifiedBy>
  <cp:revision>6007</cp:revision>
  <dcterms:created xsi:type="dcterms:W3CDTF">2014-11-12T21:47:38Z</dcterms:created>
  <dcterms:modified xsi:type="dcterms:W3CDTF">2021-05-26T07:11:54Z</dcterms:modified>
  <cp:category/>
</cp:coreProperties>
</file>