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8"/>
  </p:normalViewPr>
  <p:slideViewPr>
    <p:cSldViewPr snapToGrid="0" snapToObjects="1">
      <p:cViewPr varScale="1">
        <p:scale>
          <a:sx n="76" d="100"/>
          <a:sy n="76" d="100"/>
        </p:scale>
        <p:origin x="21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21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5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0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9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10/11/20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8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7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7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4F0E216-BA48-4F04-AC4F-645AA0DD6AC6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9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2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EA5175-74FA-4C9C-8BB1-02F0F446DF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594" r="-1" b="13404"/>
          <a:stretch/>
        </p:blipFill>
        <p:spPr>
          <a:xfrm>
            <a:off x="19965" y="93132"/>
            <a:ext cx="1219169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FA131A-5F05-6B4F-ACA6-C359ADA72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299" y="1537162"/>
            <a:ext cx="7166907" cy="2623459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Creating the Optimal NFL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A7605-41A2-FA42-922D-AE46E6EF9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8428" y="4160625"/>
            <a:ext cx="5676648" cy="1160213"/>
          </a:xfrm>
        </p:spPr>
        <p:txBody>
          <a:bodyPr>
            <a:normAutofit/>
          </a:bodyPr>
          <a:lstStyle/>
          <a:p>
            <a:r>
              <a:rPr lang="en-US" sz="2000" dirty="0"/>
              <a:t>By: Zach Vance</a:t>
            </a:r>
          </a:p>
        </p:txBody>
      </p:sp>
    </p:spTree>
    <p:extLst>
      <p:ext uri="{BB962C8B-B14F-4D97-AF65-F5344CB8AC3E}">
        <p14:creationId xmlns:p14="http://schemas.microsoft.com/office/powerpoint/2010/main" val="428481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958E-6D30-4C44-AD83-5ADB3A8CD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2243D-39D2-AE48-820E-F6A556489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4506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{33670850-ADE9-BA4B-8F90-8F45ADB7772E}tf10001120</Template>
  <TotalTime>962</TotalTime>
  <Words>9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Parcel</vt:lpstr>
      <vt:lpstr>Creating the Optimal NFL Team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the Optimal NFL Team</dc:title>
  <dc:creator>Zach Vance</dc:creator>
  <cp:lastModifiedBy>Zach Vance</cp:lastModifiedBy>
  <cp:revision>2</cp:revision>
  <dcterms:created xsi:type="dcterms:W3CDTF">2020-10-12T03:01:31Z</dcterms:created>
  <dcterms:modified xsi:type="dcterms:W3CDTF">2020-10-12T19:04:08Z</dcterms:modified>
</cp:coreProperties>
</file>