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5">
                <a:lumMod val="60000"/>
                <a:lumOff val="40000"/>
              </a:schemeClr>
            </a:gs>
            <a:gs pos="73000">
              <a:schemeClr val="accent5">
                <a:alpha val="79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30" y="1593850"/>
            <a:ext cx="9228455" cy="2502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Kreiranje korisnickog interfejsa koriscenjem Quasar framworka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75"/>
            <a:ext cx="9214485" cy="96202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Napredno Softversko Inzenjerstvo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Zeljko Vasic, broj indeksa 1808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240" cy="1183640"/>
          </a:xfrm>
        </p:spPr>
        <p:txBody>
          <a:bodyPr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Sadrzaj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765"/>
            <a:ext cx="10515600" cy="4628515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en-US"/>
              <a:t>Uvod u Quasar i njegove prednosti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Stilizovanje u Quasaru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QButton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QInput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QDialog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Uvod u Quasar i njegove prednosti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Quasar je nadogradnja na framework Vue</a:t>
            </a:r>
            <a:endParaRPr lang="en-US" altLang="en-US"/>
          </a:p>
          <a:p>
            <a:r>
              <a:rPr lang="en-US" altLang="en-US"/>
              <a:t>Glavna prednost Quasara je ta sto ima dosta ugradjenih gotovih komponenti vec spremnih za koriscenje.</a:t>
            </a:r>
            <a:endParaRPr lang="en-US" altLang="en-US"/>
          </a:p>
          <a:p>
            <a:r>
              <a:rPr lang="en-US" altLang="en-US"/>
              <a:t>Lak za ucenje, koristi Single File Componente pristup.</a:t>
            </a:r>
            <a:endParaRPr lang="en-US" altLang="en-US"/>
          </a:p>
          <a:p>
            <a:r>
              <a:rPr lang="en-US" altLang="en-US"/>
              <a:t>Jedan od najbrzih frameworka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Stilizovanje u Quasaru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Komponente u Quasaru dolaze sa bogatom podrskom za dizajn bez dodatnog css-a.</a:t>
            </a:r>
            <a:endParaRPr lang="en-US" altLang="en-US"/>
          </a:p>
          <a:p>
            <a:r>
              <a:rPr lang="en-US" altLang="en-US"/>
              <a:t>Quasar klase su jednostavan nacin za stilizovanje. </a:t>
            </a:r>
            <a:endParaRPr lang="en-US" altLang="en-US"/>
          </a:p>
          <a:p>
            <a:r>
              <a:rPr lang="en-US" altLang="en-US"/>
              <a:t>Podesavanje margine i padinga</a:t>
            </a:r>
            <a:endParaRPr lang="en-US" altLang="en-US"/>
          </a:p>
          <a:p>
            <a:r>
              <a:rPr lang="en-US" altLang="en-US"/>
              <a:t>Podesavanje velicine i debljine fonta, boje slova, boje pozadine</a:t>
            </a:r>
            <a:endParaRPr lang="en-US" altLang="en-US"/>
          </a:p>
          <a:p>
            <a:r>
              <a:rPr lang="en-US" altLang="en-US"/>
              <a:t>Transormisanje i poravnjanje teksta</a:t>
            </a:r>
            <a:endParaRPr lang="en-US" altLang="en-US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 sz="2400">
                <a:solidFill>
                  <a:srgbClr val="FF0000"/>
                </a:solidFill>
              </a:rPr>
              <a:t>Primer: </a:t>
            </a:r>
            <a:r>
              <a:rPr lang="en-US" altLang="en-US" sz="2400"/>
              <a:t>      class="bg-green-3 text-black q-ma-sm text-left text-lowercase"</a:t>
            </a:r>
            <a:endParaRPr lang="en-US" altLang="en-US" sz="24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en-US" altLang="en-US"/>
              <a:t>Za izradu dugmadi se koristi ugradjena komponenta &lt;q-btn&gt; koja nudi dodatne mogucnosti i podesavanja u odnosu na standardne komponente.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3429000"/>
            <a:ext cx="9401175" cy="619125"/>
          </a:xfrm>
          <a:prstGeom prst="rect">
            <a:avLst/>
          </a:prstGeom>
        </p:spPr>
      </p:pic>
      <p:pic>
        <p:nvPicPr>
          <p:cNvPr id="6" name="Picture 5" descr="settings-but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85" y="4471035"/>
            <a:ext cx="5979160" cy="1429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Podrzava razne tipove polja</a:t>
            </a:r>
            <a:endParaRPr lang="en-US" altLang="en-US"/>
          </a:p>
          <a:p>
            <a:r>
              <a:rPr lang="en-US" altLang="en-US"/>
              <a:t>-Ima ugradjenu validaciju kroz atribut "rules"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3058160"/>
            <a:ext cx="8352790" cy="74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60" y="4093210"/>
            <a:ext cx="4982845" cy="1051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5438140"/>
            <a:ext cx="4982845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467995"/>
            <a:ext cx="10452735" cy="5709285"/>
          </a:xfrm>
        </p:spPr>
        <p:txBody>
          <a:bodyPr/>
          <a:p>
            <a:r>
              <a:rPr lang="en-US"/>
              <a:t>Podrska za ikonice</a:t>
            </a:r>
            <a:endParaRPr lang="en-US"/>
          </a:p>
          <a:p>
            <a:r>
              <a:rPr lang="en-US" altLang="en-US"/>
              <a:t>Omogucava prikaz dodatnih infomacija korisniku koje se prikazuju ispod input polja, preko atributa "hint" ili "error message"</a:t>
            </a:r>
            <a:endParaRPr lang="en-US" altLang="en-US"/>
          </a:p>
          <a:p>
            <a:r>
              <a:rPr lang="en-US" altLang="en-US"/>
              <a:t>Mask se koisti za unose koji zahtevaju tacno odredjen format</a:t>
            </a:r>
            <a:endParaRPr lang="en-US" altLang="en-US"/>
          </a:p>
          <a:p>
            <a:r>
              <a:rPr lang="en-US" altLang="en-US"/>
              <a:t>Ugradjeni dogadjaji (input, focus, blur)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QDialog je Quasar komponenta namenjena za dijaloga, upozorenja ili bilo kog sadrzaja u iskacucem prozoru(pop-up).</a:t>
            </a:r>
            <a:endParaRPr lang="en-US" altLang="en-US"/>
          </a:p>
          <a:p>
            <a:r>
              <a:rPr lang="en-US" altLang="en-US"/>
              <a:t>moze se koristiti na 2 nacina: koriscenjem q-dialog komponente i pozivanjem dijaloga iz Quasar API-ja.</a:t>
            </a:r>
            <a:endParaRPr lang="en-US" altLang="en-US"/>
          </a:p>
          <a:p>
            <a:r>
              <a:rPr lang="en-US" altLang="en-US"/>
              <a:t>Programeru se olaksava rad sa podacima ugradjenim atributima.</a:t>
            </a:r>
            <a:endParaRPr lang="en-US" altLang="en-US"/>
          </a:p>
          <a:p>
            <a:r>
              <a:rPr lang="en-US" altLang="en-US"/>
              <a:t>Korisnik poboljsava korisnicko iskustva jer moze da interaguje sa prozorom bez napustanja trenutne stranice.</a:t>
            </a:r>
            <a:endParaRPr lang="en-US" altLang="en-US"/>
          </a:p>
        </p:txBody>
      </p:sp>
      <p:pic>
        <p:nvPicPr>
          <p:cNvPr id="5" name="Picture 4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990" y="4930140"/>
            <a:ext cx="4046220" cy="1544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Presentation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Kreiranje korisnickog interfejsa koriscenjem Quasar framworka </vt:lpstr>
      <vt:lpstr>Sadrzaj</vt:lpstr>
      <vt:lpstr>Uvod u Quasar i njegove prednosti</vt:lpstr>
      <vt:lpstr>Stilizovanje u Quasaru</vt:lpstr>
      <vt:lpstr>QButton</vt:lpstr>
      <vt:lpstr>QInput</vt:lpstr>
      <vt:lpstr>PowerPoint 演示文稿</vt:lpstr>
      <vt:lpstr>QDialog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 Framework </dc:title>
  <dc:creator/>
  <cp:lastModifiedBy>Zeljko</cp:lastModifiedBy>
  <cp:revision>15</cp:revision>
  <dcterms:created xsi:type="dcterms:W3CDTF">2025-06-04T07:57:00Z</dcterms:created>
  <dcterms:modified xsi:type="dcterms:W3CDTF">2025-06-05T08:23:51Z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C032877FB4DF4195BC102DC079AA6466_11</vt:lpwstr>
  </property>
  <property fmtid="{D5CDD505-2E9C-101B-9397-08002B2CF9AE}" pid="3" name="KSOProductBuildVer">
    <vt:lpwstr>1033-12.2.0.21179</vt:lpwstr>
  </property>
</Properties>
</file>