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Optimizacija upita kod PostgreSQL baze podataka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Zeljko Vasic 1808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395"/>
          </a:xfrm>
        </p:spPr>
        <p:txBody>
          <a:bodyPr/>
          <a:p>
            <a:pPr algn="ctr"/>
            <a:r>
              <a:rPr lang="en-US"/>
              <a:t>Indeks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520"/>
            <a:ext cx="10515600" cy="4810760"/>
          </a:xfrm>
        </p:spPr>
        <p:txBody>
          <a:bodyPr/>
          <a:p>
            <a:r>
              <a:rPr lang="en-US" altLang="en-US"/>
              <a:t>Fizicka struktura podataka koje omogucava brze pronalazenje redova bez potrebe da se pregledava cela tabela red po red.</a:t>
            </a:r>
            <a:endParaRPr lang="en-US" altLang="en-US"/>
          </a:p>
          <a:p>
            <a:r>
              <a:rPr lang="en-US" altLang="en-US"/>
              <a:t>Najcesce je predstavljen balansiranim stablom.</a:t>
            </a:r>
            <a:endParaRPr lang="en-US" altLang="en-US"/>
          </a:p>
          <a:p>
            <a:r>
              <a:rPr lang="en-US" altLang="en-US"/>
              <a:t>Ubrzava citanje podataka</a:t>
            </a:r>
            <a:endParaRPr lang="en-US" altLang="en-US"/>
          </a:p>
          <a:p>
            <a:r>
              <a:rPr lang="en-US" altLang="en-US"/>
              <a:t>Usporava pisanje podataka.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7" descr="b-tree stru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8905" y="713740"/>
            <a:ext cx="9010650" cy="5168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025"/>
            <a:ext cx="10515600" cy="5723255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</a:rPr>
              <a:t>Partial indeks</a:t>
            </a:r>
            <a:r>
              <a:rPr lang="en-US" altLang="en-US"/>
              <a:t> se pravi na koloni ali samo za one redove koji zadovoljavaju odredjeni uslov.</a:t>
            </a:r>
            <a:endParaRPr lang="en-US" altLang="en-US"/>
          </a:p>
          <a:p>
            <a:r>
              <a:rPr lang="en-US" altLang="en-US"/>
              <a:t> Time se smanjuje prostor na disku koji indeks zauzima. 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Expression indeks</a:t>
            </a:r>
            <a:r>
              <a:rPr lang="en-US" altLang="en-US"/>
              <a:t> i se pravi na izrazu (expression) koji ukljucuje kolonu a ne direktno na samoj koloni.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Koriscenje podupita na optimalan nacin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855"/>
          </a:xfrm>
        </p:spPr>
        <p:txBody>
          <a:bodyPr/>
          <a:p>
            <a:r>
              <a:rPr lang="en-US"/>
              <a:t>Kada se koristi </a:t>
            </a:r>
            <a:r>
              <a:rPr lang="en-US">
                <a:solidFill>
                  <a:srgbClr val="FF0000"/>
                </a:solidFill>
              </a:rPr>
              <a:t>operator IN</a:t>
            </a:r>
            <a:r>
              <a:rPr lang="en-US"/>
              <a:t>, baza izvrsava ceo podupit a tek onda proverava da li neki red iz spoljne tabele pripada rezultatu tog podupita. </a:t>
            </a:r>
            <a:endParaRPr lang="en-US"/>
          </a:p>
          <a:p>
            <a:r>
              <a:rPr lang="en-US"/>
              <a:t>Kada se koristi </a:t>
            </a:r>
            <a:r>
              <a:rPr lang="en-US">
                <a:solidFill>
                  <a:srgbClr val="FF0000"/>
                </a:solidFill>
              </a:rPr>
              <a:t>operator EXISTS</a:t>
            </a:r>
            <a:r>
              <a:rPr lang="en-US"/>
              <a:t>, cim se pronadje jedan red koji zadovoljava uslov, izvrsavanje se odmah prekida.</a:t>
            </a:r>
            <a:endParaRPr lang="en-US"/>
          </a:p>
          <a:p>
            <a:r>
              <a:rPr lang="en-US"/>
              <a:t>Preporuceno je koristiti operator IN samo ukoliko nije moguce koristiti operator EXISTS.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8180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</a:rPr>
              <a:t>Operator WITH</a:t>
            </a:r>
            <a:r>
              <a:rPr lang="en-US" altLang="en-US"/>
              <a:t> u SQL-u oznava CTE(Common Table Expression), odnosno neku vrstu privremene tabele koja postoji samo tokom izvrsavanja upita. </a:t>
            </a:r>
            <a:endParaRPr lang="en-US" altLang="en-US"/>
          </a:p>
          <a:p>
            <a:r>
              <a:rPr lang="en-US" altLang="en-US"/>
              <a:t>Koriscenjem privremenih tabela u kojima su smesteni filtrirani podaci, JOIN-i rade sa tabelama koje imaju manji broj podataka, odnosno sadrze samo potrebne podatke i vreme izvrsavanja upita je krace. 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Agregacije i grupisanje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Za filtriranje podataka </a:t>
            </a:r>
            <a:r>
              <a:rPr lang="en-US" altLang="en-US" u="sng"/>
              <a:t>pre</a:t>
            </a:r>
            <a:r>
              <a:rPr lang="en-US" altLang="en-US"/>
              <a:t> nego sto se primeni agregacije koristi se </a:t>
            </a:r>
            <a:r>
              <a:rPr lang="en-US" altLang="en-US">
                <a:solidFill>
                  <a:srgbClr val="FF0000"/>
                </a:solidFill>
              </a:rPr>
              <a:t>WHERE</a:t>
            </a:r>
            <a:r>
              <a:rPr lang="en-US" altLang="en-US"/>
              <a:t> klauzula. </a:t>
            </a:r>
            <a:endParaRPr lang="en-US" altLang="en-US"/>
          </a:p>
          <a:p>
            <a:r>
              <a:rPr lang="en-US" altLang="en-US"/>
              <a:t>Za filtriranje podataka </a:t>
            </a:r>
            <a:r>
              <a:rPr lang="en-US" altLang="en-US" u="sng"/>
              <a:t>nakon</a:t>
            </a:r>
            <a:r>
              <a:rPr lang="en-US" altLang="en-US"/>
              <a:t> grupisanja se koristi </a:t>
            </a:r>
            <a:r>
              <a:rPr lang="en-US" altLang="en-US">
                <a:solidFill>
                  <a:srgbClr val="FF0000"/>
                </a:solidFill>
              </a:rPr>
              <a:t>HAVING</a:t>
            </a:r>
            <a:r>
              <a:rPr lang="en-US" altLang="en-US"/>
              <a:t> klauzula.</a:t>
            </a:r>
            <a:endParaRPr lang="en-US" altLang="en-US"/>
          </a:p>
          <a:p>
            <a:r>
              <a:rPr lang="en-US" altLang="en-US">
                <a:solidFill>
                  <a:schemeClr val="tx1"/>
                </a:solidFill>
              </a:rPr>
              <a:t>Za grupisanje se koristi </a:t>
            </a:r>
            <a:r>
              <a:rPr lang="en-US" altLang="en-US">
                <a:solidFill>
                  <a:srgbClr val="FF0000"/>
                </a:solidFill>
              </a:rPr>
              <a:t>GROUP BY klauzula koja</a:t>
            </a:r>
            <a:r>
              <a:rPr lang="en-US" altLang="en-US"/>
              <a:t> zahteva sortiranje po koloni po kojoj se grupise. Ako vec postoji indeks na toj koloni, PostgreSQL moze da iskoristi taj indeks i na taj nacin izbegne dodatno sortiranje. 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1653</Words>
  <Application>WPS Presentation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Optimizacija upita kod PostgreSQL baze podataka</vt:lpstr>
      <vt:lpstr>Indeks</vt:lpstr>
      <vt:lpstr>PowerPoint 演示文稿</vt:lpstr>
      <vt:lpstr>PowerPoint 演示文稿</vt:lpstr>
      <vt:lpstr>Koriscenje podupita na optimalan nacin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Zeljko</cp:lastModifiedBy>
  <cp:revision>10</cp:revision>
  <dcterms:created xsi:type="dcterms:W3CDTF">2025-07-23T00:59:00Z</dcterms:created>
  <dcterms:modified xsi:type="dcterms:W3CDTF">2025-10-14T16:42:48Z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7AF68D8EDDB442D0AFADE582A47C03AB_11</vt:lpwstr>
  </property>
  <property fmtid="{D5CDD505-2E9C-101B-9397-08002B2CF9AE}" pid="3" name="KSOProductBuildVer">
    <vt:lpwstr>1033-12.2.0.22549</vt:lpwstr>
  </property>
</Properties>
</file>