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753600" cy="68961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presProps" Target="presProps.xml"/>
  <Relationship Id="rId32" Type="http://schemas.openxmlformats.org/officeDocument/2006/relationships/viewProps" Target="viewProps.xml"/>
  <Relationship Id="rId33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817640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2924e8737656075c469dd482033057a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88b8808c46f4f58c3ab77ac6557f015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464ebd34d9e9451529a54378e8f7aa4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932148ee1057cd335c1fc4448b6702b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8ca036145d274426e380a7188d048e1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e97d6ef5962769d432d8fedfc745013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a6f3fa5727a7ffead514354ae00aa70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29bb826e231827ee4aaff8d0266af57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334bb731588fc097e6a8556b17a471e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32e5c5779a251b7b92625eb6b9011bb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d0ab3aefbf43f04a6c2d5af14430799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03466c717f1014c7e8f9b220c7f1a4d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d6fc0ab744191300ca138f6a16c833620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4d09d8c953d6538ea2c42fcbea7e94221.jp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74c238f9aed716b260180988c14abdd22.jp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fddc42715326ff1fea470f09f45699723.jp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32f0b9a514dcfc3105102a4ec8054e924.jp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766a9303edc9ef730df334d763e421c25.jp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76cf648acf70ad080a24fc3a0e5221626.jp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0f4d227acd8d9adc7172eea89a0afe727.jpg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d727746aabeef0f613f9eeba941b78428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d03ad791604c6627f721fbb3c97855b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4a0f972e735e8a6e811ca69ff2fe302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f91c8c96a42256f2c3a768fe76edadb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6eb47635133c1df4f0037b5f7f89862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d5a1b6da976401c98d070d3c9c916e8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8f9f2f29978a791624d7888e67009aa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c6dd2fe3bf4432fd09fd45cdb5774aa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20">
  <a:themeElements>
    <a:clrScheme name="Theme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0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2022-04-05T12:02:10Z</dcterms:created>
  <dcterms:modified xsi:type="dcterms:W3CDTF">2022-04-05T12:02:10Z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